
<file path=[Content_Types].xml><?xml version="1.0" encoding="utf-8"?>
<Types xmlns="http://schemas.openxmlformats.org/package/2006/content-types">
  <Override PartName="/ppt/slideMasters/slideMaster3.xml" ContentType="application/vnd.openxmlformats-officedocument.presentationml.slideMaster+xml"/>
  <Override PartName="/ppt/theme/theme5.xml" ContentType="application/vnd.openxmlformats-officedocument.theme+xml"/>
  <Override PartName="/ppt/slideLayouts/slideLayout57.xml" ContentType="application/vnd.openxmlformats-officedocument.presentationml.slideLayout+xml"/>
  <Override PartName="/ppt/notesSlides/notesSlide2.xml" ContentType="application/vnd.openxmlformats-officedocument.presentationml.notesSlide+xml"/>
  <Override PartName="/ppt/tags/tag8.xml" ContentType="application/vnd.openxmlformats-officedocument.presentationml.tags+xml"/>
  <Override PartName="/ppt/slides/slide4.xml" ContentType="application/vnd.openxmlformats-officedocument.presentationml.slide+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28.xml" ContentType="application/vnd.openxmlformats-officedocument.presentationml.slideLayout+xml"/>
  <Override PartName="/ppt/slideLayouts/slideLayout46.xml" ContentType="application/vnd.openxmlformats-officedocument.presentationml.slideLayout+xml"/>
  <Override PartName="/ppt/slideLayouts/slideLayout64.xml" ContentType="application/vnd.openxmlformats-officedocument.presentationml.slideLayout+xml"/>
  <Override PartName="/ppt/slideLayouts/slideLayout75.xml" ContentType="application/vnd.openxmlformats-officedocument.presentationml.slideLayout+xml"/>
  <Override PartName="/ppt/slideLayouts/slideLayout93.xml" ContentType="application/vnd.openxmlformats-officedocument.presentationml.slideLayout+xml"/>
  <Override PartName="/ppt/tags/tag4.xml" ContentType="application/vnd.openxmlformats-officedocument.presentationml.tags+xml"/>
  <Override PartName="/ppt/theme/theme1.xml" ContentType="application/vnd.openxmlformats-officedocument.theme+xml"/>
  <Override PartName="/ppt/slideLayouts/slideLayout2.xml" ContentType="application/vnd.openxmlformats-officedocument.presentationml.slideLayout+xml"/>
  <Override PartName="/ppt/slideLayouts/slideLayout35.xml" ContentType="application/vnd.openxmlformats-officedocument.presentationml.slideLayout+xml"/>
  <Override PartName="/ppt/slideLayouts/slideLayout53.xml" ContentType="application/vnd.openxmlformats-officedocument.presentationml.slideLayout+xml"/>
  <Override PartName="/ppt/slideLayouts/slideLayout82.xml" ContentType="application/vnd.openxmlformats-officedocument.presentationml.slideLayout+xml"/>
  <Override PartName="/ppt/slideLayouts/slideLayout106.xml" ContentType="application/vnd.openxmlformats-officedocument.presentationml.slideLayout+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4.xml" ContentType="application/vnd.openxmlformats-officedocument.presentationml.slideLayout+xml"/>
  <Override PartName="/ppt/slideLayouts/slideLayout42.xml" ContentType="application/vnd.openxmlformats-officedocument.presentationml.slideLayout+xml"/>
  <Override PartName="/ppt/slideLayouts/slideLayout60.xml" ContentType="application/vnd.openxmlformats-officedocument.presentationml.slideLayout+xml"/>
  <Override PartName="/ppt/slideLayouts/slideLayout71.xml" ContentType="application/vnd.openxmlformats-officedocument.presentationml.slideLayout+xml"/>
  <Override PartName="/ppt/theme/themeOverride1.xml" ContentType="application/vnd.openxmlformats-officedocument.themeOverride+xml"/>
  <Override PartName="/ppt/slides/slide10.xml" ContentType="application/vnd.openxmlformats-officedocument.presentationml.slide+xml"/>
  <Override PartName="/ppt/tableStyles.xml" ContentType="application/vnd.openxmlformats-officedocument.presentationml.tableStyles+xml"/>
  <Override PartName="/ppt/slideLayouts/slideLayout20.xml" ContentType="application/vnd.openxmlformats-officedocument.presentationml.slideLayout+xml"/>
  <Override PartName="/ppt/slideLayouts/slideLayout31.xml" ContentType="application/vnd.openxmlformats-officedocument.presentationml.slideLayout+xml"/>
  <Override PartName="/ppt/slideLayouts/slideLayout102.xml" ContentType="application/vnd.openxmlformats-officedocument.presentationml.slideLayout+xml"/>
  <Override PartName="/ppt/tags/tag16.xml" ContentType="application/vnd.openxmlformats-officedocument.presentationml.tags+xml"/>
  <Override PartName="/ppt/slideMasters/slideMaster8.xml" ContentType="application/vnd.openxmlformats-officedocument.presentationml.slideMaster+xml"/>
  <Override PartName="/ppt/tags/tag12.xml" ContentType="application/vnd.openxmlformats-officedocument.presentationml.tags+xml"/>
  <Override PartName="/ppt/tags/tag23.xml" ContentType="application/vnd.openxmlformats-officedocument.presentationml.tags+xml"/>
  <Override PartName="/ppt/notesSlides/notesSlide7.xml" ContentType="application/vnd.openxmlformats-officedocument.presentationml.notesSlide+xml"/>
  <Override PartName="/ppt/slideMasters/slideMaster4.xml" ContentType="application/vnd.openxmlformats-officedocument.presentationml.slideMaster+xml"/>
  <Override PartName="/ppt/slides/slide9.xml" ContentType="application/vnd.openxmlformats-officedocument.presentationml.slide+xml"/>
  <Override PartName="/ppt/viewProps.xml" ContentType="application/vnd.openxmlformats-officedocument.presentationml.viewProps+xml"/>
  <Override PartName="/ppt/theme/theme6.xml" ContentType="application/vnd.openxmlformats-officedocument.theme+xml"/>
  <Override PartName="/ppt/slideLayouts/slideLayout69.xml" ContentType="application/vnd.openxmlformats-officedocument.presentationml.slideLayout+xml"/>
  <Override PartName="/ppt/slideLayouts/slideLayout87.xml" ContentType="application/vnd.openxmlformats-officedocument.presentationml.slideLayout+xml"/>
  <Override PartName="/ppt/slideLayouts/slideLayout98.xml" ContentType="application/vnd.openxmlformats-officedocument.presentationml.slideLayout+xml"/>
  <Override PartName="/ppt/theme/theme10.xml" ContentType="application/vnd.openxmlformats-officedocument.theme+xml"/>
  <Override PartName="/ppt/tags/tag9.xml" ContentType="application/vnd.openxmlformats-officedocument.presentationml.tags+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Override PartName="/ppt/slideLayouts/slideLayout29.xml" ContentType="application/vnd.openxmlformats-officedocument.presentationml.slideLayout+xml"/>
  <Override PartName="/ppt/slideLayouts/slideLayout58.xml" ContentType="application/vnd.openxmlformats-officedocument.presentationml.slideLayout+xml"/>
  <Override PartName="/ppt/slideLayouts/slideLayout76.xml" ContentType="application/vnd.openxmlformats-officedocument.presentationml.slideLayout+xml"/>
  <Override PartName="/ppt/notesSlides/notesSlide3.xml" ContentType="application/vnd.openxmlformats-officedocument.presentationml.notesSlide+xml"/>
  <Default Extension="bin" ContentType="application/vnd.openxmlformats-officedocument.oleObject"/>
  <Override PartName="/ppt/presProps.xml" ContentType="application/vnd.openxmlformats-officedocument.presentationml.presProps+xml"/>
  <Override PartName="/ppt/slideLayouts/slideLayout18.xml" ContentType="application/vnd.openxmlformats-officedocument.presentationml.slideLayout+xml"/>
  <Override PartName="/ppt/theme/theme2.xml" ContentType="application/vnd.openxmlformats-officedocument.theme+xml"/>
  <Override PartName="/ppt/slideLayouts/slideLayout36.xml" ContentType="application/vnd.openxmlformats-officedocument.presentationml.slideLayout+xml"/>
  <Override PartName="/ppt/slideLayouts/slideLayout47.xml" ContentType="application/vnd.openxmlformats-officedocument.presentationml.slideLayout+xml"/>
  <Override PartName="/ppt/slideLayouts/slideLayout65.xml" ContentType="application/vnd.openxmlformats-officedocument.presentationml.slideLayout+xml"/>
  <Override PartName="/ppt/slideLayouts/slideLayout83.xml" ContentType="application/vnd.openxmlformats-officedocument.presentationml.slideLayout+xml"/>
  <Override PartName="/ppt/slideLayouts/slideLayout94.xml" ContentType="application/vnd.openxmlformats-officedocument.presentationml.slideLayout+xml"/>
  <Override PartName="/ppt/slideLayouts/slideLayout107.xml" ContentType="application/vnd.openxmlformats-officedocument.presentationml.slideLayout+xml"/>
  <Override PartName="/ppt/tags/tag5.xml" ContentType="application/vnd.openxmlformats-officedocument.presentationml.tags+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Override PartName="/ppt/slideLayouts/slideLayout25.xml" ContentType="application/vnd.openxmlformats-officedocument.presentationml.slideLayout+xml"/>
  <Override PartName="/ppt/slideLayouts/slideLayout43.xml" ContentType="application/vnd.openxmlformats-officedocument.presentationml.slideLayout+xml"/>
  <Override PartName="/ppt/slideLayouts/slideLayout54.xml" ContentType="application/vnd.openxmlformats-officedocument.presentationml.slideLayout+xml"/>
  <Override PartName="/ppt/slideLayouts/slideLayout72.xml" ContentType="application/vnd.openxmlformats-officedocument.presentationml.slideLayout+xml"/>
  <Override PartName="/ppt/slideLayouts/slideLayout90.xml" ContentType="application/vnd.openxmlformats-officedocument.presentationml.slideLayout+xml"/>
  <Override PartName="/ppt/presentation.xml" ContentType="application/vnd.openxmlformats-officedocument.presentationml.presentation.main+xml"/>
  <Override PartName="/ppt/slideLayouts/slideLayout14.xml" ContentType="application/vnd.openxmlformats-officedocument.presentationml.slideLayout+xml"/>
  <Override PartName="/ppt/slideLayouts/slideLayout32.xml" ContentType="application/vnd.openxmlformats-officedocument.presentationml.slideLayout+xml"/>
  <Override PartName="/ppt/slideLayouts/slideLayout61.xml" ContentType="application/vnd.openxmlformats-officedocument.presentationml.slideLayout+xml"/>
  <Override PartName="/ppt/slideLayouts/slideLayout103.xml" ContentType="application/vnd.openxmlformats-officedocument.presentationml.slideLayout+xml"/>
  <Override PartName="/ppt/tags/tag1.xml" ContentType="application/vnd.openxmlformats-officedocument.presentationml.tags+xml"/>
  <Override PartName="/docProps/app.xml" ContentType="application/vnd.openxmlformats-officedocument.extended-properties+xml"/>
  <Override PartName="/ppt/slides/slide11.xml" ContentType="application/vnd.openxmlformats-officedocument.presentationml.slide+xml"/>
  <Override PartName="/ppt/slideLayouts/slideLayout21.xml" ContentType="application/vnd.openxmlformats-officedocument.presentationml.slideLayout+xml"/>
  <Override PartName="/ppt/slideLayouts/slideLayout50.xml" ContentType="application/vnd.openxmlformats-officedocument.presentationml.slideLayout+xml"/>
  <Override PartName="/ppt/slideLayouts/slideLayout110.xml" ContentType="application/vnd.openxmlformats-officedocument.presentationml.slideLayout+xml"/>
  <Override PartName="/ppt/tags/tag17.xml" ContentType="application/vnd.openxmlformats-officedocument.presentationml.tags+xml"/>
  <Override PartName="/ppt/slideMasters/slideMaster9.xml" ContentType="application/vnd.openxmlformats-officedocument.presentationml.slideMaster+xml"/>
  <Override PartName="/ppt/slideLayouts/slideLayout10.xml" ContentType="application/vnd.openxmlformats-officedocument.presentationml.slideLayout+xml"/>
  <Default Extension="vml" ContentType="application/vnd.openxmlformats-officedocument.vmlDrawing"/>
  <Override PartName="/ppt/tags/tag24.xml" ContentType="application/vnd.openxmlformats-officedocument.presentationml.tags+xml"/>
  <Override PartName="/ppt/notesSlides/notesSlide8.xml" ContentType="application/vnd.openxmlformats-officedocument.presentationml.notesSlide+xml"/>
  <Override PartName="/ppt/slideLayouts/slideLayout99.xml" ContentType="application/vnd.openxmlformats-officedocument.presentationml.slideLayout+xml"/>
  <Override PartName="/ppt/tags/tag13.xml" ContentType="application/vnd.openxmlformats-officedocument.presentationml.tags+xml"/>
  <Override PartName="/ppt/slideMasters/slideMaster5.xml" ContentType="application/vnd.openxmlformats-officedocument.presentationml.slideMaster+xml"/>
  <Override PartName="/ppt/handoutMasters/handoutMaster1.xml" ContentType="application/vnd.openxmlformats-officedocument.presentationml.handoutMaster+xml"/>
  <Override PartName="/ppt/slideLayouts/slideLayout59.xml" ContentType="application/vnd.openxmlformats-officedocument.presentationml.slideLayout+xml"/>
  <Override PartName="/ppt/theme/theme7.xml" ContentType="application/vnd.openxmlformats-officedocument.theme+xml"/>
  <Override PartName="/ppt/slideLayouts/slideLayout88.xml" ContentType="application/vnd.openxmlformats-officedocument.presentationml.slideLayout+xml"/>
  <Override PartName="/ppt/theme/theme11.xml" ContentType="application/vnd.openxmlformats-officedocument.theme+xml"/>
  <Override PartName="/ppt/notesSlides/notesSlide4.xml" ContentType="application/vnd.openxmlformats-officedocument.presentationml.notesSlide+xml"/>
  <Override PartName="/ppt/tags/tag20.xml" ContentType="application/vnd.openxmlformats-officedocument.presentationml.tags+xml"/>
  <Override PartName="/docProps/core.xml" ContentType="application/vnd.openxmlformats-package.core-properties+xml"/>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Layouts/slideLayout48.xml" ContentType="application/vnd.openxmlformats-officedocument.presentationml.slideLayout+xml"/>
  <Override PartName="/ppt/slideLayouts/slideLayout66.xml" ContentType="application/vnd.openxmlformats-officedocument.presentationml.slideLayout+xml"/>
  <Override PartName="/ppt/slideLayouts/slideLayout77.xml" ContentType="application/vnd.openxmlformats-officedocument.presentationml.slideLayout+xml"/>
  <Override PartName="/ppt/slideLayouts/slideLayout95.xml" ContentType="application/vnd.openxmlformats-officedocument.presentationml.slideLayout+xml"/>
  <Override PartName="/ppt/tags/tag6.xml" ContentType="application/vnd.openxmlformats-officedocument.presentationml.tags+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theme/theme3.xml" ContentType="application/vnd.openxmlformats-officedocument.theme+xml"/>
  <Override PartName="/ppt/slideLayouts/slideLayout37.xml" ContentType="application/vnd.openxmlformats-officedocument.presentationml.slideLayout+xml"/>
  <Override PartName="/ppt/slideLayouts/slideLayout55.xml" ContentType="application/vnd.openxmlformats-officedocument.presentationml.slideLayout+xml"/>
  <Override PartName="/ppt/slideLayouts/slideLayout84.xml" ContentType="application/vnd.openxmlformats-officedocument.presentationml.slideLayout+xml"/>
  <Override PartName="/ppt/slideLayouts/slideLayout108.xml" ContentType="application/vnd.openxmlformats-officedocument.presentationml.slideLayout+xml"/>
  <Override PartName="/ppt/slides/slide2.xml" ContentType="application/vnd.openxmlformats-officedocument.presentationml.slide+xml"/>
  <Override PartName="/ppt/slideLayouts/slideLayout15.xml" ContentType="application/vnd.openxmlformats-officedocument.presentationml.slideLayout+xml"/>
  <Override PartName="/ppt/slideLayouts/slideLayout26.xml" ContentType="application/vnd.openxmlformats-officedocument.presentationml.slideLayout+xml"/>
  <Override PartName="/ppt/slideLayouts/slideLayout44.xml" ContentType="application/vnd.openxmlformats-officedocument.presentationml.slideLayout+xml"/>
  <Override PartName="/ppt/slideLayouts/slideLayout62.xml" ContentType="application/vnd.openxmlformats-officedocument.presentationml.slideLayout+xml"/>
  <Override PartName="/ppt/slideLayouts/slideLayout73.xml" ContentType="application/vnd.openxmlformats-officedocument.presentationml.slideLayout+xml"/>
  <Override PartName="/ppt/slideLayouts/slideLayout91.xml" ContentType="application/vnd.openxmlformats-officedocument.presentationml.slideLayout+xml"/>
  <Override PartName="/ppt/tags/tag2.xml" ContentType="application/vnd.openxmlformats-officedocument.presentationml.tags+xml"/>
  <Default Extension="wmf" ContentType="image/x-wmf"/>
  <Default Extension="rels" ContentType="application/vnd.openxmlformats-package.relationships+xml"/>
  <Override PartName="/ppt/slideLayouts/slideLayout22.xml" ContentType="application/vnd.openxmlformats-officedocument.presentationml.slideLayout+xml"/>
  <Override PartName="/ppt/slideLayouts/slideLayout33.xml" ContentType="application/vnd.openxmlformats-officedocument.presentationml.slideLayout+xml"/>
  <Override PartName="/ppt/slideLayouts/slideLayout51.xml" ContentType="application/vnd.openxmlformats-officedocument.presentationml.slideLayout+xml"/>
  <Override PartName="/ppt/slideLayouts/slideLayout80.xml" ContentType="application/vnd.openxmlformats-officedocument.presentationml.slideLayout+xml"/>
  <Override PartName="/ppt/slideLayouts/slideLayout104.xml" ContentType="application/vnd.openxmlformats-officedocument.presentationml.slideLayout+xml"/>
  <Override PartName="/ppt/slides/slide12.xml" ContentType="application/vnd.openxmlformats-officedocument.presentationml.slide+xml"/>
  <Override PartName="/ppt/slideLayouts/slideLayout11.xml" ContentType="application/vnd.openxmlformats-officedocument.presentationml.slideLayout+xml"/>
  <Override PartName="/ppt/slideLayouts/slideLayout40.xml" ContentType="application/vnd.openxmlformats-officedocument.presentationml.slideLayout+xml"/>
  <Override PartName="/ppt/slideLayouts/slideLayout111.xml" ContentType="application/vnd.openxmlformats-officedocument.presentationml.slideLayout+xml"/>
  <Override PartName="/ppt/tags/tag18.xml" ContentType="application/vnd.openxmlformats-officedocument.presentationml.tags+xml"/>
  <Override PartName="/ppt/slideLayouts/slideLayout100.xml" ContentType="application/vnd.openxmlformats-officedocument.presentationml.slideLayout+xml"/>
  <Override PartName="/ppt/tags/tag14.xml" ContentType="application/vnd.openxmlformats-officedocument.presentationml.tags+xml"/>
  <Override PartName="/ppt/tags/tag25.xml" ContentType="application/vnd.openxmlformats-officedocument.presentationml.tags+xml"/>
  <Override PartName="/ppt/slideMasters/slideMaster6.xml" ContentType="application/vnd.openxmlformats-officedocument.presentationml.slideMaster+xml"/>
  <Override PartName="/ppt/slideLayouts/slideLayout89.xml" ContentType="application/vnd.openxmlformats-officedocument.presentationml.slideLayout+xml"/>
  <Override PartName="/ppt/theme/theme8.xml" ContentType="application/vnd.openxmlformats-officedocument.theme+xml"/>
  <Override PartName="/ppt/theme/theme12.xml" ContentType="application/vnd.openxmlformats-officedocument.theme+xml"/>
  <Override PartName="/ppt/slides/slide7.xml" ContentType="application/vnd.openxmlformats-officedocument.presentationml.slide+xml"/>
  <Override PartName="/ppt/slideLayouts/slideLayout9.xml" ContentType="application/vnd.openxmlformats-officedocument.presentationml.slideLayout+xml"/>
  <Override PartName="/ppt/slideLayouts/slideLayout78.xml" ContentType="application/vnd.openxmlformats-officedocument.presentationml.slideLayout+xml"/>
  <Override PartName="/ppt/tags/tag10.xml" ContentType="application/vnd.openxmlformats-officedocument.presentationml.tags+xml"/>
  <Override PartName="/ppt/tags/tag21.xml" ContentType="application/vnd.openxmlformats-officedocument.presentationml.tags+xml"/>
  <Override PartName="/ppt/notesSlides/notesSlide5.xml" ContentType="application/vnd.openxmlformats-officedocument.presentationml.notesSlide+xml"/>
  <Override PartName="/ppt/slideMasters/slideMaster2.xml" ContentType="application/vnd.openxmlformats-officedocument.presentationml.slideMaster+xml"/>
  <Override PartName="/ppt/slideLayouts/slideLayout38.xml" ContentType="application/vnd.openxmlformats-officedocument.presentationml.slideLayout+xml"/>
  <Override PartName="/ppt/theme/theme4.xml" ContentType="application/vnd.openxmlformats-officedocument.theme+xml"/>
  <Override PartName="/ppt/slideLayouts/slideLayout49.xml" ContentType="application/vnd.openxmlformats-officedocument.presentationml.slideLayout+xml"/>
  <Override PartName="/ppt/slideLayouts/slideLayout67.xml" ContentType="application/vnd.openxmlformats-officedocument.presentationml.slideLayout+xml"/>
  <Override PartName="/ppt/slideLayouts/slideLayout85.xml" ContentType="application/vnd.openxmlformats-officedocument.presentationml.slideLayout+xml"/>
  <Override PartName="/ppt/slideLayouts/slideLayout96.xml" ContentType="application/vnd.openxmlformats-officedocument.presentationml.slideLayout+xml"/>
  <Override PartName="/ppt/slideLayouts/slideLayout109.xml" ContentType="application/vnd.openxmlformats-officedocument.presentationml.slideLayout+xml"/>
  <Override PartName="/ppt/notesSlides/notesSlide1.xml" ContentType="application/vnd.openxmlformats-officedocument.presentationml.notesSlide+xml"/>
  <Override PartName="/ppt/tags/tag7.xml" ContentType="application/vnd.openxmlformats-officedocument.presentationml.tags+xml"/>
  <Override PartName="/ppt/slides/slide3.xml" ContentType="application/vnd.openxmlformats-officedocument.presentationml.slide+xml"/>
  <Override PartName="/ppt/slideLayouts/slideLayout5.xml" ContentType="application/vnd.openxmlformats-officedocument.presentationml.slideLayout+xml"/>
  <Override PartName="/ppt/slideLayouts/slideLayout27.xml" ContentType="application/vnd.openxmlformats-officedocument.presentationml.slideLayout+xml"/>
  <Override PartName="/ppt/slideLayouts/slideLayout45.xml" ContentType="application/vnd.openxmlformats-officedocument.presentationml.slideLayout+xml"/>
  <Override PartName="/ppt/slideLayouts/slideLayout56.xml" ContentType="application/vnd.openxmlformats-officedocument.presentationml.slideLayout+xml"/>
  <Override PartName="/ppt/slideLayouts/slideLayout74.xml" ContentType="application/vnd.openxmlformats-officedocument.presentationml.slideLayout+xml"/>
  <Override PartName="/ppt/slideLayouts/slideLayout16.xml" ContentType="application/vnd.openxmlformats-officedocument.presentationml.slideLayout+xml"/>
  <Override PartName="/ppt/slideLayouts/slideLayout34.xml" ContentType="application/vnd.openxmlformats-officedocument.presentationml.slideLayout+xml"/>
  <Override PartName="/ppt/slideLayouts/slideLayout63.xml" ContentType="application/vnd.openxmlformats-officedocument.presentationml.slideLayout+xml"/>
  <Override PartName="/ppt/slideLayouts/slideLayout81.xml" ContentType="application/vnd.openxmlformats-officedocument.presentationml.slideLayout+xml"/>
  <Override PartName="/ppt/slideLayouts/slideLayout92.xml" ContentType="application/vnd.openxmlformats-officedocument.presentationml.slideLayout+xml"/>
  <Override PartName="/ppt/slideLayouts/slideLayout105.xml" ContentType="application/vnd.openxmlformats-officedocument.presentationml.slideLayout+xml"/>
  <Default Extension="jpeg" ContentType="image/jpeg"/>
  <Override PartName="/ppt/tags/tag3.xml" ContentType="application/vnd.openxmlformats-officedocument.presentationml.tags+xml"/>
  <Override PartName="/ppt/slides/slide13.xml" ContentType="application/vnd.openxmlformats-officedocument.presentationml.slide+xml"/>
  <Override PartName="/ppt/slideLayouts/slideLayout1.xml" ContentType="application/vnd.openxmlformats-officedocument.presentationml.slideLayout+xml"/>
  <Override PartName="/ppt/slideLayouts/slideLayout23.xml" ContentType="application/vnd.openxmlformats-officedocument.presentationml.slideLayout+xml"/>
  <Override PartName="/ppt/slideLayouts/slideLayout41.xml" ContentType="application/vnd.openxmlformats-officedocument.presentationml.slideLayout+xml"/>
  <Override PartName="/ppt/slideLayouts/slideLayout52.xml" ContentType="application/vnd.openxmlformats-officedocument.presentationml.slideLayout+xml"/>
  <Override PartName="/ppt/slideLayouts/slideLayout70.xml" ContentType="application/vnd.openxmlformats-officedocument.presentationml.slideLayout+xml"/>
  <Override PartName="/ppt/tags/tag19.xml" ContentType="application/vnd.openxmlformats-officedocument.presentationml.tags+xml"/>
  <Override PartName="/ppt/slideLayouts/slideLayout12.xml" ContentType="application/vnd.openxmlformats-officedocument.presentationml.slideLayout+xml"/>
  <Override PartName="/ppt/slideLayouts/slideLayout30.xml" ContentType="application/vnd.openxmlformats-officedocument.presentationml.slideLayout+xml"/>
  <Override PartName="/ppt/slideLayouts/slideLayout101.xml" ContentType="application/vnd.openxmlformats-officedocument.presentationml.slideLayout+xml"/>
  <Override PartName="/ppt/tags/tag26.xml" ContentType="application/vnd.openxmlformats-officedocument.presentationml.tags+xml"/>
  <Override PartName="/ppt/tags/tag15.xml" ContentType="application/vnd.openxmlformats-officedocument.presentationml.tags+xml"/>
  <Override PartName="/ppt/slideMasters/slideMaster7.xml" ContentType="application/vnd.openxmlformats-officedocument.presentationml.slideMaster+xml"/>
  <Override PartName="/ppt/slideMasters/slideMaster10.xml" ContentType="application/vnd.openxmlformats-officedocument.presentationml.slideMaster+xml"/>
  <Override PartName="/ppt/theme/theme9.xml" ContentType="application/vnd.openxmlformats-officedocument.theme+xml"/>
  <Override PartName="/ppt/tags/tag22.xml" ContentType="application/vnd.openxmlformats-officedocument.presentationml.tags+xml"/>
  <Override PartName="/ppt/notesSlides/notesSlide6.xml" ContentType="application/vnd.openxmlformats-officedocument.presentationml.notesSlide+xml"/>
  <Override PartName="/ppt/slides/slide8.xml" ContentType="application/vnd.openxmlformats-officedocument.presentationml.slide+xml"/>
  <Override PartName="/ppt/slideLayouts/slideLayout68.xml" ContentType="application/vnd.openxmlformats-officedocument.presentationml.slideLayout+xml"/>
  <Override PartName="/ppt/slideLayouts/slideLayout79.xml" ContentType="application/vnd.openxmlformats-officedocument.presentationml.slideLayout+xml"/>
  <Override PartName="/ppt/slideLayouts/slideLayout97.xml" ContentType="application/vnd.openxmlformats-officedocument.presentationml.slideLayout+xml"/>
  <Override PartName="/ppt/tags/tag11.xml" ContentType="application/vnd.openxmlformats-officedocument.presentationml.tags+xml"/>
  <Override PartName="/ppt/slideLayouts/slideLayout39.xml" ContentType="application/vnd.openxmlformats-officedocument.presentationml.slideLayout+xml"/>
  <Override PartName="/ppt/slideLayouts/slideLayout86.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9" r:id="rId1"/>
    <p:sldMasterId id="2147483650" r:id="rId2"/>
    <p:sldMasterId id="2147483652" r:id="rId3"/>
    <p:sldMasterId id="2147483653" r:id="rId4"/>
    <p:sldMasterId id="2147483654" r:id="rId5"/>
    <p:sldMasterId id="2147483655" r:id="rId6"/>
    <p:sldMasterId id="2147483658" r:id="rId7"/>
    <p:sldMasterId id="2147483659" r:id="rId8"/>
    <p:sldMasterId id="2147483660" r:id="rId9"/>
    <p:sldMasterId id="2147483667" r:id="rId10"/>
  </p:sldMasterIdLst>
  <p:notesMasterIdLst>
    <p:notesMasterId r:id="rId26"/>
  </p:notesMasterIdLst>
  <p:handoutMasterIdLst>
    <p:handoutMasterId r:id="rId27"/>
  </p:handoutMasterIdLst>
  <p:sldIdLst>
    <p:sldId id="257" r:id="rId11"/>
    <p:sldId id="381" r:id="rId12"/>
    <p:sldId id="502" r:id="rId13"/>
    <p:sldId id="551" r:id="rId14"/>
    <p:sldId id="508" r:id="rId15"/>
    <p:sldId id="537" r:id="rId16"/>
    <p:sldId id="509" r:id="rId17"/>
    <p:sldId id="510" r:id="rId18"/>
    <p:sldId id="538" r:id="rId19"/>
    <p:sldId id="528" r:id="rId20"/>
    <p:sldId id="539" r:id="rId21"/>
    <p:sldId id="540" r:id="rId22"/>
    <p:sldId id="514" r:id="rId23"/>
    <p:sldId id="547" r:id="rId24"/>
    <p:sldId id="550" r:id="rId25"/>
  </p:sldIdLst>
  <p:sldSz cx="9144000" cy="6858000" type="screen4x3"/>
  <p:notesSz cx="6735763" cy="9869488"/>
  <p:defaultTextStyle>
    <a:defPPr>
      <a:defRPr lang="it-IT"/>
    </a:defPPr>
    <a:lvl1pPr algn="l" rtl="0" fontAlgn="base">
      <a:spcBef>
        <a:spcPct val="0"/>
      </a:spcBef>
      <a:spcAft>
        <a:spcPct val="0"/>
      </a:spcAft>
      <a:defRPr kern="1200">
        <a:solidFill>
          <a:schemeClr val="tx1"/>
        </a:solidFill>
        <a:latin typeface="Verdana" pitchFamily="34" charset="0"/>
        <a:ea typeface="ヒラギノ角ゴ Pro W3"/>
        <a:cs typeface="ヒラギノ角ゴ Pro W3"/>
        <a:sym typeface="Verdana" pitchFamily="34" charset="0"/>
      </a:defRPr>
    </a:lvl1pPr>
    <a:lvl2pPr marL="457200" algn="l" rtl="0" fontAlgn="base">
      <a:spcBef>
        <a:spcPct val="0"/>
      </a:spcBef>
      <a:spcAft>
        <a:spcPct val="0"/>
      </a:spcAft>
      <a:defRPr kern="1200">
        <a:solidFill>
          <a:schemeClr val="tx1"/>
        </a:solidFill>
        <a:latin typeface="Verdana" pitchFamily="34" charset="0"/>
        <a:ea typeface="ヒラギノ角ゴ Pro W3"/>
        <a:cs typeface="ヒラギノ角ゴ Pro W3"/>
        <a:sym typeface="Verdana" pitchFamily="34" charset="0"/>
      </a:defRPr>
    </a:lvl2pPr>
    <a:lvl3pPr marL="914400" algn="l" rtl="0" fontAlgn="base">
      <a:spcBef>
        <a:spcPct val="0"/>
      </a:spcBef>
      <a:spcAft>
        <a:spcPct val="0"/>
      </a:spcAft>
      <a:defRPr kern="1200">
        <a:solidFill>
          <a:schemeClr val="tx1"/>
        </a:solidFill>
        <a:latin typeface="Verdana" pitchFamily="34" charset="0"/>
        <a:ea typeface="ヒラギノ角ゴ Pro W3"/>
        <a:cs typeface="ヒラギノ角ゴ Pro W3"/>
        <a:sym typeface="Verdana" pitchFamily="34" charset="0"/>
      </a:defRPr>
    </a:lvl3pPr>
    <a:lvl4pPr marL="1371600" algn="l" rtl="0" fontAlgn="base">
      <a:spcBef>
        <a:spcPct val="0"/>
      </a:spcBef>
      <a:spcAft>
        <a:spcPct val="0"/>
      </a:spcAft>
      <a:defRPr kern="1200">
        <a:solidFill>
          <a:schemeClr val="tx1"/>
        </a:solidFill>
        <a:latin typeface="Verdana" pitchFamily="34" charset="0"/>
        <a:ea typeface="ヒラギノ角ゴ Pro W3"/>
        <a:cs typeface="ヒラギノ角ゴ Pro W3"/>
        <a:sym typeface="Verdana" pitchFamily="34" charset="0"/>
      </a:defRPr>
    </a:lvl4pPr>
    <a:lvl5pPr marL="1828800" algn="l" rtl="0" fontAlgn="base">
      <a:spcBef>
        <a:spcPct val="0"/>
      </a:spcBef>
      <a:spcAft>
        <a:spcPct val="0"/>
      </a:spcAft>
      <a:defRPr kern="1200">
        <a:solidFill>
          <a:schemeClr val="tx1"/>
        </a:solidFill>
        <a:latin typeface="Verdana" pitchFamily="34" charset="0"/>
        <a:ea typeface="ヒラギノ角ゴ Pro W3"/>
        <a:cs typeface="ヒラギノ角ゴ Pro W3"/>
        <a:sym typeface="Verdana" pitchFamily="34" charset="0"/>
      </a:defRPr>
    </a:lvl5pPr>
    <a:lvl6pPr marL="2286000" algn="l" defTabSz="914400" rtl="0" eaLnBrk="1" latinLnBrk="0" hangingPunct="1">
      <a:defRPr kern="1200">
        <a:solidFill>
          <a:schemeClr val="tx1"/>
        </a:solidFill>
        <a:latin typeface="Verdana" pitchFamily="34" charset="0"/>
        <a:ea typeface="ヒラギノ角ゴ Pro W3"/>
        <a:cs typeface="ヒラギノ角ゴ Pro W3"/>
        <a:sym typeface="Verdana" pitchFamily="34" charset="0"/>
      </a:defRPr>
    </a:lvl6pPr>
    <a:lvl7pPr marL="2743200" algn="l" defTabSz="914400" rtl="0" eaLnBrk="1" latinLnBrk="0" hangingPunct="1">
      <a:defRPr kern="1200">
        <a:solidFill>
          <a:schemeClr val="tx1"/>
        </a:solidFill>
        <a:latin typeface="Verdana" pitchFamily="34" charset="0"/>
        <a:ea typeface="ヒラギノ角ゴ Pro W3"/>
        <a:cs typeface="ヒラギノ角ゴ Pro W3"/>
        <a:sym typeface="Verdana" pitchFamily="34" charset="0"/>
      </a:defRPr>
    </a:lvl7pPr>
    <a:lvl8pPr marL="3200400" algn="l" defTabSz="914400" rtl="0" eaLnBrk="1" latinLnBrk="0" hangingPunct="1">
      <a:defRPr kern="1200">
        <a:solidFill>
          <a:schemeClr val="tx1"/>
        </a:solidFill>
        <a:latin typeface="Verdana" pitchFamily="34" charset="0"/>
        <a:ea typeface="ヒラギノ角ゴ Pro W3"/>
        <a:cs typeface="ヒラギノ角ゴ Pro W3"/>
        <a:sym typeface="Verdana" pitchFamily="34" charset="0"/>
      </a:defRPr>
    </a:lvl8pPr>
    <a:lvl9pPr marL="3657600" algn="l" defTabSz="914400" rtl="0" eaLnBrk="1" latinLnBrk="0" hangingPunct="1">
      <a:defRPr kern="1200">
        <a:solidFill>
          <a:schemeClr val="tx1"/>
        </a:solidFill>
        <a:latin typeface="Verdana" pitchFamily="34" charset="0"/>
        <a:ea typeface="ヒラギノ角ゴ Pro W3"/>
        <a:cs typeface="ヒラギノ角ゴ Pro W3"/>
        <a:sym typeface="Verdana" pitchFamily="34"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9B4FF"/>
    <a:srgbClr val="B9D0F1"/>
    <a:srgbClr val="AFD7FF"/>
    <a:srgbClr val="EAEAEA"/>
    <a:srgbClr val="C0C0C0"/>
    <a:srgbClr val="FFCC81"/>
    <a:srgbClr val="4BA5FF"/>
    <a:srgbClr val="CFDEF5"/>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17503" autoAdjust="0"/>
    <p:restoredTop sz="99599" autoAdjust="0"/>
  </p:normalViewPr>
  <p:slideViewPr>
    <p:cSldViewPr>
      <p:cViewPr>
        <p:scale>
          <a:sx n="70" d="100"/>
          <a:sy n="70" d="100"/>
        </p:scale>
        <p:origin x="-816" y="-85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8.xml"/><Relationship Id="rId13" Type="http://schemas.openxmlformats.org/officeDocument/2006/relationships/slide" Target="slides/slide3.xml"/><Relationship Id="rId18" Type="http://schemas.openxmlformats.org/officeDocument/2006/relationships/slide" Target="slides/slide8.xml"/><Relationship Id="rId26" Type="http://schemas.openxmlformats.org/officeDocument/2006/relationships/notesMaster" Target="notesMasters/notesMaster1.xml"/><Relationship Id="rId3" Type="http://schemas.openxmlformats.org/officeDocument/2006/relationships/slideMaster" Target="slideMasters/slideMaster3.xml"/><Relationship Id="rId21" Type="http://schemas.openxmlformats.org/officeDocument/2006/relationships/slide" Target="slides/slide11.xml"/><Relationship Id="rId7" Type="http://schemas.openxmlformats.org/officeDocument/2006/relationships/slideMaster" Target="slideMasters/slideMaster7.xml"/><Relationship Id="rId12" Type="http://schemas.openxmlformats.org/officeDocument/2006/relationships/slide" Target="slides/slide2.xml"/><Relationship Id="rId17" Type="http://schemas.openxmlformats.org/officeDocument/2006/relationships/slide" Target="slides/slide7.xml"/><Relationship Id="rId25"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6.xml"/><Relationship Id="rId20" Type="http://schemas.openxmlformats.org/officeDocument/2006/relationships/slide" Target="slides/slide10.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1.xml"/><Relationship Id="rId24" Type="http://schemas.openxmlformats.org/officeDocument/2006/relationships/slide" Target="slides/slide14.xml"/><Relationship Id="rId5" Type="http://schemas.openxmlformats.org/officeDocument/2006/relationships/slideMaster" Target="slideMasters/slideMaster5.xml"/><Relationship Id="rId15" Type="http://schemas.openxmlformats.org/officeDocument/2006/relationships/slide" Target="slides/slide5.xml"/><Relationship Id="rId23" Type="http://schemas.openxmlformats.org/officeDocument/2006/relationships/slide" Target="slides/slide13.xml"/><Relationship Id="rId28" Type="http://schemas.openxmlformats.org/officeDocument/2006/relationships/presProps" Target="presProps.xml"/><Relationship Id="rId10" Type="http://schemas.openxmlformats.org/officeDocument/2006/relationships/slideMaster" Target="slideMasters/slideMaster10.xml"/><Relationship Id="rId19" Type="http://schemas.openxmlformats.org/officeDocument/2006/relationships/slide" Target="slides/slide9.xml"/><Relationship Id="rId31" Type="http://schemas.openxmlformats.org/officeDocument/2006/relationships/tableStyles" Target="tableStyles.xml"/><Relationship Id="rId4" Type="http://schemas.openxmlformats.org/officeDocument/2006/relationships/slideMaster" Target="slideMasters/slideMaster4.xml"/><Relationship Id="rId9" Type="http://schemas.openxmlformats.org/officeDocument/2006/relationships/slideMaster" Target="slideMasters/slideMaster9.xml"/><Relationship Id="rId14" Type="http://schemas.openxmlformats.org/officeDocument/2006/relationships/slide" Target="slides/slide4.xml"/><Relationship Id="rId22" Type="http://schemas.openxmlformats.org/officeDocument/2006/relationships/slide" Target="slides/slide12.xml"/><Relationship Id="rId27" Type="http://schemas.openxmlformats.org/officeDocument/2006/relationships/handoutMaster" Target="handoutMasters/handoutMaster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1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20194" name="Rectangle 2"/>
          <p:cNvSpPr>
            <a:spLocks noGrp="1" noChangeArrowheads="1"/>
          </p:cNvSpPr>
          <p:nvPr>
            <p:ph type="hdr" sz="quarter"/>
          </p:nvPr>
        </p:nvSpPr>
        <p:spPr bwMode="auto">
          <a:xfrm>
            <a:off x="0" y="0"/>
            <a:ext cx="2919413" cy="493713"/>
          </a:xfrm>
          <a:prstGeom prst="rect">
            <a:avLst/>
          </a:prstGeom>
          <a:noFill/>
          <a:ln w="9525">
            <a:noFill/>
            <a:miter lim="800000"/>
            <a:headEnd/>
            <a:tailEnd/>
          </a:ln>
          <a:effectLst/>
        </p:spPr>
        <p:txBody>
          <a:bodyPr vert="horz" wrap="square" lIns="90910" tIns="45455" rIns="90910" bIns="45455" numCol="1" anchor="t" anchorCtr="0" compatLnSpc="1">
            <a:prstTxWarp prst="textNoShape">
              <a:avLst/>
            </a:prstTxWarp>
          </a:bodyPr>
          <a:lstStyle>
            <a:lvl1pPr>
              <a:lnSpc>
                <a:spcPct val="100000"/>
              </a:lnSpc>
              <a:defRPr sz="1200">
                <a:latin typeface="Arial" pitchFamily="34" charset="0"/>
              </a:defRPr>
            </a:lvl1pPr>
          </a:lstStyle>
          <a:p>
            <a:pPr>
              <a:defRPr/>
            </a:pPr>
            <a:endParaRPr lang="it-IT"/>
          </a:p>
        </p:txBody>
      </p:sp>
      <p:sp>
        <p:nvSpPr>
          <p:cNvPr id="520195" name="Rectangle 3"/>
          <p:cNvSpPr>
            <a:spLocks noGrp="1" noChangeArrowheads="1"/>
          </p:cNvSpPr>
          <p:nvPr>
            <p:ph type="dt" sz="quarter" idx="1"/>
          </p:nvPr>
        </p:nvSpPr>
        <p:spPr bwMode="auto">
          <a:xfrm>
            <a:off x="3814763" y="0"/>
            <a:ext cx="2919412" cy="493713"/>
          </a:xfrm>
          <a:prstGeom prst="rect">
            <a:avLst/>
          </a:prstGeom>
          <a:noFill/>
          <a:ln w="9525">
            <a:noFill/>
            <a:miter lim="800000"/>
            <a:headEnd/>
            <a:tailEnd/>
          </a:ln>
          <a:effectLst/>
        </p:spPr>
        <p:txBody>
          <a:bodyPr vert="horz" wrap="square" lIns="90910" tIns="45455" rIns="90910" bIns="45455" numCol="1" anchor="t" anchorCtr="0" compatLnSpc="1">
            <a:prstTxWarp prst="textNoShape">
              <a:avLst/>
            </a:prstTxWarp>
          </a:bodyPr>
          <a:lstStyle>
            <a:lvl1pPr algn="r">
              <a:lnSpc>
                <a:spcPct val="100000"/>
              </a:lnSpc>
              <a:defRPr sz="1200">
                <a:latin typeface="Arial" pitchFamily="34" charset="0"/>
              </a:defRPr>
            </a:lvl1pPr>
          </a:lstStyle>
          <a:p>
            <a:pPr>
              <a:defRPr/>
            </a:pPr>
            <a:endParaRPr lang="it-IT"/>
          </a:p>
        </p:txBody>
      </p:sp>
      <p:sp>
        <p:nvSpPr>
          <p:cNvPr id="520196" name="Rectangle 4"/>
          <p:cNvSpPr>
            <a:spLocks noGrp="1" noChangeArrowheads="1"/>
          </p:cNvSpPr>
          <p:nvPr>
            <p:ph type="ftr" sz="quarter" idx="2"/>
          </p:nvPr>
        </p:nvSpPr>
        <p:spPr bwMode="auto">
          <a:xfrm>
            <a:off x="0" y="9374188"/>
            <a:ext cx="2919413" cy="493712"/>
          </a:xfrm>
          <a:prstGeom prst="rect">
            <a:avLst/>
          </a:prstGeom>
          <a:noFill/>
          <a:ln w="9525">
            <a:noFill/>
            <a:miter lim="800000"/>
            <a:headEnd/>
            <a:tailEnd/>
          </a:ln>
          <a:effectLst/>
        </p:spPr>
        <p:txBody>
          <a:bodyPr vert="horz" wrap="square" lIns="90910" tIns="45455" rIns="90910" bIns="45455" numCol="1" anchor="b" anchorCtr="0" compatLnSpc="1">
            <a:prstTxWarp prst="textNoShape">
              <a:avLst/>
            </a:prstTxWarp>
          </a:bodyPr>
          <a:lstStyle>
            <a:lvl1pPr>
              <a:lnSpc>
                <a:spcPct val="100000"/>
              </a:lnSpc>
              <a:defRPr sz="1200">
                <a:latin typeface="Arial" pitchFamily="34" charset="0"/>
              </a:defRPr>
            </a:lvl1pPr>
          </a:lstStyle>
          <a:p>
            <a:pPr>
              <a:defRPr/>
            </a:pPr>
            <a:endParaRPr lang="it-IT"/>
          </a:p>
        </p:txBody>
      </p:sp>
      <p:sp>
        <p:nvSpPr>
          <p:cNvPr id="520197" name="Rectangle 5"/>
          <p:cNvSpPr>
            <a:spLocks noGrp="1" noChangeArrowheads="1"/>
          </p:cNvSpPr>
          <p:nvPr>
            <p:ph type="sldNum" sz="quarter" idx="3"/>
          </p:nvPr>
        </p:nvSpPr>
        <p:spPr bwMode="auto">
          <a:xfrm>
            <a:off x="3814763" y="9374188"/>
            <a:ext cx="2919412" cy="493712"/>
          </a:xfrm>
          <a:prstGeom prst="rect">
            <a:avLst/>
          </a:prstGeom>
          <a:noFill/>
          <a:ln w="9525">
            <a:noFill/>
            <a:miter lim="800000"/>
            <a:headEnd/>
            <a:tailEnd/>
          </a:ln>
          <a:effectLst/>
        </p:spPr>
        <p:txBody>
          <a:bodyPr vert="horz" wrap="square" lIns="90910" tIns="45455" rIns="90910" bIns="45455" numCol="1" anchor="b" anchorCtr="0" compatLnSpc="1">
            <a:prstTxWarp prst="textNoShape">
              <a:avLst/>
            </a:prstTxWarp>
          </a:bodyPr>
          <a:lstStyle>
            <a:lvl1pPr algn="r">
              <a:lnSpc>
                <a:spcPct val="100000"/>
              </a:lnSpc>
              <a:defRPr sz="1200">
                <a:latin typeface="Arial" pitchFamily="34" charset="0"/>
              </a:defRPr>
            </a:lvl1pPr>
          </a:lstStyle>
          <a:p>
            <a:pPr>
              <a:defRPr/>
            </a:pPr>
            <a:fld id="{F24CDEF4-C496-48FB-B74C-C2F26A798F32}" type="slidenum">
              <a:rPr lang="it-IT"/>
              <a:pPr>
                <a:defRPr/>
              </a:pPr>
              <a:t>‹#›</a:t>
            </a:fld>
            <a:endParaRPr lang="it-IT"/>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11.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19413" cy="493713"/>
          </a:xfrm>
          <a:prstGeom prst="rect">
            <a:avLst/>
          </a:prstGeom>
          <a:noFill/>
          <a:ln w="9525">
            <a:noFill/>
            <a:miter lim="800000"/>
            <a:headEnd/>
            <a:tailEnd/>
          </a:ln>
          <a:effectLst/>
        </p:spPr>
        <p:txBody>
          <a:bodyPr vert="horz" wrap="square" lIns="90910" tIns="45455" rIns="90910" bIns="45455" numCol="1" anchor="t" anchorCtr="0" compatLnSpc="1">
            <a:prstTxWarp prst="textNoShape">
              <a:avLst/>
            </a:prstTxWarp>
          </a:bodyPr>
          <a:lstStyle>
            <a:lvl1pPr>
              <a:lnSpc>
                <a:spcPct val="100000"/>
              </a:lnSpc>
              <a:defRPr sz="1200">
                <a:latin typeface="Arial" pitchFamily="34" charset="0"/>
              </a:defRPr>
            </a:lvl1pPr>
          </a:lstStyle>
          <a:p>
            <a:pPr>
              <a:defRPr/>
            </a:pPr>
            <a:endParaRPr lang="it-IT"/>
          </a:p>
        </p:txBody>
      </p:sp>
      <p:sp>
        <p:nvSpPr>
          <p:cNvPr id="4099" name="Rectangle 3"/>
          <p:cNvSpPr>
            <a:spLocks noGrp="1" noChangeArrowheads="1"/>
          </p:cNvSpPr>
          <p:nvPr>
            <p:ph type="dt" idx="1"/>
          </p:nvPr>
        </p:nvSpPr>
        <p:spPr bwMode="auto">
          <a:xfrm>
            <a:off x="3814763" y="0"/>
            <a:ext cx="2919412" cy="493713"/>
          </a:xfrm>
          <a:prstGeom prst="rect">
            <a:avLst/>
          </a:prstGeom>
          <a:noFill/>
          <a:ln w="9525">
            <a:noFill/>
            <a:miter lim="800000"/>
            <a:headEnd/>
            <a:tailEnd/>
          </a:ln>
          <a:effectLst/>
        </p:spPr>
        <p:txBody>
          <a:bodyPr vert="horz" wrap="square" lIns="90910" tIns="45455" rIns="90910" bIns="45455" numCol="1" anchor="t" anchorCtr="0" compatLnSpc="1">
            <a:prstTxWarp prst="textNoShape">
              <a:avLst/>
            </a:prstTxWarp>
          </a:bodyPr>
          <a:lstStyle>
            <a:lvl1pPr algn="r">
              <a:lnSpc>
                <a:spcPct val="100000"/>
              </a:lnSpc>
              <a:defRPr sz="1200">
                <a:latin typeface="Arial" pitchFamily="34" charset="0"/>
              </a:defRPr>
            </a:lvl1pPr>
          </a:lstStyle>
          <a:p>
            <a:pPr>
              <a:defRPr/>
            </a:pPr>
            <a:endParaRPr lang="it-IT"/>
          </a:p>
        </p:txBody>
      </p:sp>
      <p:sp>
        <p:nvSpPr>
          <p:cNvPr id="124932" name="Rectangle 4"/>
          <p:cNvSpPr>
            <a:spLocks noGrp="1" noRot="1" noChangeAspect="1" noChangeArrowheads="1" noTextEdit="1"/>
          </p:cNvSpPr>
          <p:nvPr>
            <p:ph type="sldImg" idx="2"/>
          </p:nvPr>
        </p:nvSpPr>
        <p:spPr bwMode="auto">
          <a:xfrm>
            <a:off x="900113" y="739775"/>
            <a:ext cx="4935537" cy="3702050"/>
          </a:xfrm>
          <a:prstGeom prst="rect">
            <a:avLst/>
          </a:prstGeom>
          <a:noFill/>
          <a:ln w="9525">
            <a:solidFill>
              <a:srgbClr val="000000"/>
            </a:solidFill>
            <a:miter lim="800000"/>
            <a:headEnd/>
            <a:tailEnd/>
          </a:ln>
        </p:spPr>
      </p:sp>
      <p:sp>
        <p:nvSpPr>
          <p:cNvPr id="4101" name="Rectangle 5"/>
          <p:cNvSpPr>
            <a:spLocks noGrp="1" noChangeArrowheads="1"/>
          </p:cNvSpPr>
          <p:nvPr>
            <p:ph type="body" sz="quarter" idx="3"/>
          </p:nvPr>
        </p:nvSpPr>
        <p:spPr bwMode="auto">
          <a:xfrm>
            <a:off x="673100" y="4687888"/>
            <a:ext cx="5389563" cy="4441825"/>
          </a:xfrm>
          <a:prstGeom prst="rect">
            <a:avLst/>
          </a:prstGeom>
          <a:noFill/>
          <a:ln w="9525">
            <a:noFill/>
            <a:miter lim="800000"/>
            <a:headEnd/>
            <a:tailEnd/>
          </a:ln>
          <a:effectLst/>
        </p:spPr>
        <p:txBody>
          <a:bodyPr vert="horz" wrap="square" lIns="90910" tIns="45455" rIns="90910" bIns="45455" numCol="1" anchor="t" anchorCtr="0" compatLnSpc="1">
            <a:prstTxWarp prst="textNoShape">
              <a:avLst/>
            </a:prstTxWarp>
          </a:bodyPr>
          <a:lstStyle/>
          <a:p>
            <a:pPr lvl="0"/>
            <a:r>
              <a:rPr lang="it-IT" noProof="0" smtClean="0"/>
              <a:t>Fare clic per modificare gli stili del testo dello schema</a:t>
            </a:r>
          </a:p>
          <a:p>
            <a:pPr lvl="1"/>
            <a:r>
              <a:rPr lang="it-IT" noProof="0" smtClean="0"/>
              <a:t>Secondo livello</a:t>
            </a:r>
          </a:p>
          <a:p>
            <a:pPr lvl="2"/>
            <a:r>
              <a:rPr lang="it-IT" noProof="0" smtClean="0"/>
              <a:t>Terzo livello</a:t>
            </a:r>
          </a:p>
          <a:p>
            <a:pPr lvl="3"/>
            <a:r>
              <a:rPr lang="it-IT" noProof="0" smtClean="0"/>
              <a:t>Quarto livello</a:t>
            </a:r>
          </a:p>
          <a:p>
            <a:pPr lvl="4"/>
            <a:r>
              <a:rPr lang="it-IT" noProof="0" smtClean="0"/>
              <a:t>Quinto livello</a:t>
            </a:r>
          </a:p>
        </p:txBody>
      </p:sp>
      <p:sp>
        <p:nvSpPr>
          <p:cNvPr id="4102" name="Rectangle 6"/>
          <p:cNvSpPr>
            <a:spLocks noGrp="1" noChangeArrowheads="1"/>
          </p:cNvSpPr>
          <p:nvPr>
            <p:ph type="ftr" sz="quarter" idx="4"/>
          </p:nvPr>
        </p:nvSpPr>
        <p:spPr bwMode="auto">
          <a:xfrm>
            <a:off x="0" y="9374188"/>
            <a:ext cx="2919413" cy="493712"/>
          </a:xfrm>
          <a:prstGeom prst="rect">
            <a:avLst/>
          </a:prstGeom>
          <a:noFill/>
          <a:ln w="9525">
            <a:noFill/>
            <a:miter lim="800000"/>
            <a:headEnd/>
            <a:tailEnd/>
          </a:ln>
          <a:effectLst/>
        </p:spPr>
        <p:txBody>
          <a:bodyPr vert="horz" wrap="square" lIns="90910" tIns="45455" rIns="90910" bIns="45455" numCol="1" anchor="b" anchorCtr="0" compatLnSpc="1">
            <a:prstTxWarp prst="textNoShape">
              <a:avLst/>
            </a:prstTxWarp>
          </a:bodyPr>
          <a:lstStyle>
            <a:lvl1pPr>
              <a:lnSpc>
                <a:spcPct val="100000"/>
              </a:lnSpc>
              <a:defRPr sz="1200">
                <a:latin typeface="Arial" pitchFamily="34" charset="0"/>
              </a:defRPr>
            </a:lvl1pPr>
          </a:lstStyle>
          <a:p>
            <a:pPr>
              <a:defRPr/>
            </a:pPr>
            <a:endParaRPr lang="it-IT"/>
          </a:p>
        </p:txBody>
      </p:sp>
      <p:sp>
        <p:nvSpPr>
          <p:cNvPr id="4103" name="Rectangle 7"/>
          <p:cNvSpPr>
            <a:spLocks noGrp="1" noChangeArrowheads="1"/>
          </p:cNvSpPr>
          <p:nvPr>
            <p:ph type="sldNum" sz="quarter" idx="5"/>
          </p:nvPr>
        </p:nvSpPr>
        <p:spPr bwMode="auto">
          <a:xfrm>
            <a:off x="3814763" y="9374188"/>
            <a:ext cx="2919412" cy="493712"/>
          </a:xfrm>
          <a:prstGeom prst="rect">
            <a:avLst/>
          </a:prstGeom>
          <a:noFill/>
          <a:ln w="9525">
            <a:noFill/>
            <a:miter lim="800000"/>
            <a:headEnd/>
            <a:tailEnd/>
          </a:ln>
          <a:effectLst/>
        </p:spPr>
        <p:txBody>
          <a:bodyPr vert="horz" wrap="square" lIns="90910" tIns="45455" rIns="90910" bIns="45455" numCol="1" anchor="b" anchorCtr="0" compatLnSpc="1">
            <a:prstTxWarp prst="textNoShape">
              <a:avLst/>
            </a:prstTxWarp>
          </a:bodyPr>
          <a:lstStyle>
            <a:lvl1pPr algn="r">
              <a:lnSpc>
                <a:spcPct val="100000"/>
              </a:lnSpc>
              <a:defRPr sz="1200">
                <a:latin typeface="Arial" pitchFamily="34" charset="0"/>
              </a:defRPr>
            </a:lvl1pPr>
          </a:lstStyle>
          <a:p>
            <a:pPr>
              <a:defRPr/>
            </a:pPr>
            <a:fld id="{9D4EE5E4-FE21-44D1-9551-992F85D06475}" type="slidenum">
              <a:rPr lang="it-IT"/>
              <a:pPr>
                <a:defRPr/>
              </a:pPr>
              <a:t>‹#›</a:t>
            </a:fld>
            <a:endParaRPr lang="it-IT"/>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1" name="Rectangle 7"/>
          <p:cNvSpPr>
            <a:spLocks noGrp="1" noChangeArrowheads="1"/>
          </p:cNvSpPr>
          <p:nvPr>
            <p:ph type="sldNum" sz="quarter" idx="5"/>
          </p:nvPr>
        </p:nvSpPr>
        <p:spPr>
          <a:noFill/>
        </p:spPr>
        <p:txBody>
          <a:bodyPr/>
          <a:lstStyle/>
          <a:p>
            <a:fld id="{2F56A513-0090-4ACB-BA66-310640A0706F}" type="slidenum">
              <a:rPr lang="it-IT" smtClean="0">
                <a:latin typeface="Arial" charset="0"/>
              </a:rPr>
              <a:pPr/>
              <a:t>1</a:t>
            </a:fld>
            <a:endParaRPr lang="it-IT" smtClean="0">
              <a:latin typeface="Arial" charset="0"/>
            </a:endParaRPr>
          </a:p>
        </p:txBody>
      </p:sp>
      <p:sp>
        <p:nvSpPr>
          <p:cNvPr id="128002" name="Rectangle 7"/>
          <p:cNvSpPr txBox="1">
            <a:spLocks noGrp="1"/>
          </p:cNvSpPr>
          <p:nvPr/>
        </p:nvSpPr>
        <p:spPr bwMode="auto">
          <a:xfrm>
            <a:off x="3816350" y="9375775"/>
            <a:ext cx="2919413" cy="493713"/>
          </a:xfrm>
          <a:prstGeom prst="rect">
            <a:avLst/>
          </a:prstGeom>
          <a:noFill/>
          <a:ln w="12700">
            <a:noFill/>
            <a:miter lim="800000"/>
            <a:headEnd/>
            <a:tailEnd/>
          </a:ln>
        </p:spPr>
        <p:txBody>
          <a:bodyPr lIns="91035" tIns="45518" rIns="91035" bIns="45518" anchor="b"/>
          <a:lstStyle/>
          <a:p>
            <a:pPr algn="r"/>
            <a:fld id="{E52B21D1-AD29-4BC0-93E9-D109763D381C}" type="slidenum">
              <a:rPr lang="it-IT" sz="1200">
                <a:solidFill>
                  <a:srgbClr val="000000"/>
                </a:solidFill>
              </a:rPr>
              <a:pPr algn="r"/>
              <a:t>1</a:t>
            </a:fld>
            <a:endParaRPr lang="it-IT" sz="1200">
              <a:solidFill>
                <a:srgbClr val="000000"/>
              </a:solidFill>
            </a:endParaRPr>
          </a:p>
        </p:txBody>
      </p:sp>
      <p:sp>
        <p:nvSpPr>
          <p:cNvPr id="128003" name="Rectangle 2"/>
          <p:cNvSpPr>
            <a:spLocks noGrp="1" noRot="1" noChangeAspect="1" noChangeArrowheads="1" noTextEdit="1"/>
          </p:cNvSpPr>
          <p:nvPr>
            <p:ph type="sldImg"/>
          </p:nvPr>
        </p:nvSpPr>
        <p:spPr>
          <a:xfrm>
            <a:off x="900113" y="741363"/>
            <a:ext cx="4933950" cy="3700462"/>
          </a:xfrm>
          <a:ln/>
        </p:spPr>
      </p:sp>
      <p:sp>
        <p:nvSpPr>
          <p:cNvPr id="128004" name="Rectangle 3"/>
          <p:cNvSpPr>
            <a:spLocks noGrp="1"/>
          </p:cNvSpPr>
          <p:nvPr>
            <p:ph type="body" idx="1"/>
          </p:nvPr>
        </p:nvSpPr>
        <p:spPr>
          <a:xfrm>
            <a:off x="898525" y="4687888"/>
            <a:ext cx="4938713" cy="4441825"/>
          </a:xfrm>
          <a:noFill/>
          <a:ln/>
        </p:spPr>
        <p:txBody>
          <a:bodyPr lIns="91035" tIns="45518" rIns="91035" bIns="45518"/>
          <a:lstStyle/>
          <a:p>
            <a:pPr eaLnBrk="1" hangingPunct="1"/>
            <a:r>
              <a:rPr lang="it-IT" smtClean="0">
                <a:latin typeface="Arial" charset="0"/>
              </a:rPr>
              <a:t>Good afternoon…</a:t>
            </a:r>
          </a:p>
          <a:p>
            <a:pPr eaLnBrk="1" hangingPunct="1"/>
            <a:r>
              <a:rPr lang="it-IT" smtClean="0">
                <a:latin typeface="Arial" charset="0"/>
              </a:rPr>
              <a:t>My name is…</a:t>
            </a:r>
          </a:p>
          <a:p>
            <a:pPr eaLnBrk="1" hangingPunct="1"/>
            <a:r>
              <a:rPr lang="it-IT" smtClean="0">
                <a:latin typeface="Arial" charset="0"/>
              </a:rPr>
              <a:t>I work in Enel Distribuzione, in the International Business Development Office within Infrastructure and Network Division</a:t>
            </a:r>
          </a:p>
          <a:p>
            <a:pPr eaLnBrk="1" hangingPunct="1"/>
            <a:r>
              <a:rPr lang="it-IT" smtClean="0">
                <a:latin typeface="Arial" charset="0"/>
              </a:rPr>
              <a:t>I am proud to be here to represent Enel, a global energy company, whose development is driven by innovation.</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49" name="Rectangle 7"/>
          <p:cNvSpPr>
            <a:spLocks noGrp="1" noChangeArrowheads="1"/>
          </p:cNvSpPr>
          <p:nvPr>
            <p:ph type="sldNum" sz="quarter" idx="5"/>
          </p:nvPr>
        </p:nvSpPr>
        <p:spPr>
          <a:noFill/>
        </p:spPr>
        <p:txBody>
          <a:bodyPr/>
          <a:lstStyle/>
          <a:p>
            <a:fld id="{D1AEA3D0-C8A5-4F53-921D-96DF00E577BF}" type="slidenum">
              <a:rPr lang="it-IT" smtClean="0">
                <a:latin typeface="Arial" charset="0"/>
              </a:rPr>
              <a:pPr/>
              <a:t>2</a:t>
            </a:fld>
            <a:endParaRPr lang="it-IT" smtClean="0">
              <a:latin typeface="Arial" charset="0"/>
            </a:endParaRPr>
          </a:p>
        </p:txBody>
      </p:sp>
      <p:sp>
        <p:nvSpPr>
          <p:cNvPr id="130050" name="Rectangle 7"/>
          <p:cNvSpPr txBox="1">
            <a:spLocks noGrp="1"/>
          </p:cNvSpPr>
          <p:nvPr/>
        </p:nvSpPr>
        <p:spPr bwMode="auto">
          <a:xfrm>
            <a:off x="3816350" y="9375775"/>
            <a:ext cx="2919413" cy="493713"/>
          </a:xfrm>
          <a:prstGeom prst="rect">
            <a:avLst/>
          </a:prstGeom>
          <a:noFill/>
          <a:ln w="12700">
            <a:noFill/>
            <a:miter lim="800000"/>
            <a:headEnd/>
            <a:tailEnd/>
          </a:ln>
        </p:spPr>
        <p:txBody>
          <a:bodyPr lIns="91035" tIns="45518" rIns="91035" bIns="45518" anchor="b"/>
          <a:lstStyle/>
          <a:p>
            <a:pPr algn="r"/>
            <a:fld id="{CFE4D6B0-7F4B-4354-82B4-A313AE767832}" type="slidenum">
              <a:rPr lang="it-IT" sz="1200">
                <a:solidFill>
                  <a:srgbClr val="000000"/>
                </a:solidFill>
              </a:rPr>
              <a:pPr algn="r"/>
              <a:t>2</a:t>
            </a:fld>
            <a:endParaRPr lang="it-IT" sz="1200">
              <a:solidFill>
                <a:srgbClr val="000000"/>
              </a:solidFill>
            </a:endParaRPr>
          </a:p>
        </p:txBody>
      </p:sp>
      <p:sp>
        <p:nvSpPr>
          <p:cNvPr id="130051" name="Rectangle 2"/>
          <p:cNvSpPr>
            <a:spLocks noGrp="1" noRot="1" noChangeAspect="1" noChangeArrowheads="1" noTextEdit="1"/>
          </p:cNvSpPr>
          <p:nvPr>
            <p:ph type="sldImg"/>
          </p:nvPr>
        </p:nvSpPr>
        <p:spPr>
          <a:xfrm>
            <a:off x="871538" y="293688"/>
            <a:ext cx="4943475" cy="3708400"/>
          </a:xfrm>
          <a:ln/>
        </p:spPr>
      </p:sp>
      <p:sp>
        <p:nvSpPr>
          <p:cNvPr id="130052" name="Rectangle 3"/>
          <p:cNvSpPr>
            <a:spLocks noGrp="1"/>
          </p:cNvSpPr>
          <p:nvPr>
            <p:ph type="body" idx="1"/>
          </p:nvPr>
        </p:nvSpPr>
        <p:spPr>
          <a:xfrm>
            <a:off x="898525" y="4687888"/>
            <a:ext cx="4938713" cy="4441825"/>
          </a:xfrm>
          <a:noFill/>
          <a:ln/>
        </p:spPr>
        <p:txBody>
          <a:bodyPr lIns="91035" tIns="45518" rIns="91035" bIns="45518"/>
          <a:lstStyle/>
          <a:p>
            <a:pPr eaLnBrk="1" hangingPunct="1"/>
            <a:r>
              <a:rPr lang="en-US" smtClean="0">
                <a:latin typeface="Arial" charset="0"/>
              </a:rPr>
              <a:t>Let me present you the topics I am going to deal with this afternoon.</a:t>
            </a:r>
          </a:p>
          <a:p>
            <a:pPr eaLnBrk="1" hangingPunct="1"/>
            <a:r>
              <a:rPr lang="en-US" smtClean="0">
                <a:latin typeface="Arial" charset="0"/>
              </a:rPr>
              <a:t>First of all I’d like to briefly introduce you my company, countries where it operates, focusing on energy distribution  and network management, main improvements introduced within last decades and their deep impact on efficiency and on customers.</a:t>
            </a:r>
          </a:p>
          <a:p>
            <a:pPr eaLnBrk="1" hangingPunct="1"/>
            <a:r>
              <a:rPr lang="en-US" smtClean="0">
                <a:latin typeface="Arial" charset="0"/>
              </a:rPr>
              <a:t>After a small, important description about what smart grid is intended to be in Europe and America, I’d like to show you Enel accomplishments about smart metering deployment, the first milestone towards operating in a smarter a power grid.</a:t>
            </a:r>
          </a:p>
          <a:p>
            <a:pPr eaLnBrk="1" hangingPunct="1"/>
            <a:r>
              <a:rPr lang="en-US" smtClean="0">
                <a:latin typeface="Arial" charset="0"/>
              </a:rPr>
              <a:t>I will conclude my speech showing you how enel is continuing its path towards a smarter way of operating the grid</a:t>
            </a:r>
          </a:p>
          <a:p>
            <a:pPr eaLnBrk="1" hangingPunct="1"/>
            <a:endParaRPr lang="en-US" smtClean="0">
              <a:latin typeface="Arial"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5" name="Rectangle 7"/>
          <p:cNvSpPr>
            <a:spLocks noGrp="1" noChangeArrowheads="1"/>
          </p:cNvSpPr>
          <p:nvPr>
            <p:ph type="sldNum" sz="quarter" idx="5"/>
          </p:nvPr>
        </p:nvSpPr>
        <p:spPr>
          <a:noFill/>
        </p:spPr>
        <p:txBody>
          <a:bodyPr/>
          <a:lstStyle/>
          <a:p>
            <a:fld id="{26DCBD5F-B981-4DE8-8938-8D9811EFB67A}" type="slidenum">
              <a:rPr lang="it-IT" smtClean="0">
                <a:latin typeface="Arial" charset="0"/>
              </a:rPr>
              <a:pPr/>
              <a:t>5</a:t>
            </a:fld>
            <a:endParaRPr lang="it-IT" smtClean="0">
              <a:latin typeface="Arial" charset="0"/>
            </a:endParaRPr>
          </a:p>
        </p:txBody>
      </p:sp>
      <p:sp>
        <p:nvSpPr>
          <p:cNvPr id="134146" name="Rectangle 7"/>
          <p:cNvSpPr txBox="1">
            <a:spLocks noGrp="1"/>
          </p:cNvSpPr>
          <p:nvPr/>
        </p:nvSpPr>
        <p:spPr bwMode="auto">
          <a:xfrm>
            <a:off x="3816350" y="9375775"/>
            <a:ext cx="2919413" cy="493713"/>
          </a:xfrm>
          <a:prstGeom prst="rect">
            <a:avLst/>
          </a:prstGeom>
          <a:noFill/>
          <a:ln w="12700">
            <a:noFill/>
            <a:miter lim="800000"/>
            <a:headEnd/>
            <a:tailEnd/>
          </a:ln>
        </p:spPr>
        <p:txBody>
          <a:bodyPr lIns="91035" tIns="45518" rIns="91035" bIns="45518" anchor="b"/>
          <a:lstStyle/>
          <a:p>
            <a:pPr algn="r"/>
            <a:fld id="{583BE2A0-E9A8-4D09-AFDA-16D1334BA6B0}" type="slidenum">
              <a:rPr lang="it-IT" sz="1200">
                <a:solidFill>
                  <a:srgbClr val="000000"/>
                </a:solidFill>
              </a:rPr>
              <a:pPr algn="r"/>
              <a:t>5</a:t>
            </a:fld>
            <a:endParaRPr lang="it-IT" sz="1200">
              <a:solidFill>
                <a:srgbClr val="000000"/>
              </a:solidFill>
            </a:endParaRPr>
          </a:p>
        </p:txBody>
      </p:sp>
      <p:sp>
        <p:nvSpPr>
          <p:cNvPr id="134147" name="Rectangle 2"/>
          <p:cNvSpPr>
            <a:spLocks noGrp="1" noRot="1" noChangeAspect="1" noChangeArrowheads="1" noTextEdit="1"/>
          </p:cNvSpPr>
          <p:nvPr>
            <p:ph type="sldImg"/>
          </p:nvPr>
        </p:nvSpPr>
        <p:spPr>
          <a:xfrm>
            <a:off x="871538" y="293688"/>
            <a:ext cx="4943475" cy="3708400"/>
          </a:xfrm>
          <a:ln/>
        </p:spPr>
      </p:sp>
      <p:sp>
        <p:nvSpPr>
          <p:cNvPr id="134148" name="Rectangle 3"/>
          <p:cNvSpPr>
            <a:spLocks noGrp="1"/>
          </p:cNvSpPr>
          <p:nvPr>
            <p:ph type="body" idx="1"/>
          </p:nvPr>
        </p:nvSpPr>
        <p:spPr>
          <a:xfrm>
            <a:off x="898525" y="4687888"/>
            <a:ext cx="4938713" cy="4441825"/>
          </a:xfrm>
          <a:noFill/>
          <a:ln/>
        </p:spPr>
        <p:txBody>
          <a:bodyPr lIns="91035" tIns="45518" rIns="91035" bIns="45518"/>
          <a:lstStyle/>
          <a:p>
            <a:pPr eaLnBrk="1" hangingPunct="1"/>
            <a:r>
              <a:rPr lang="en-US" smtClean="0">
                <a:latin typeface="Arial" charset="0"/>
              </a:rPr>
              <a:t>Let me present you the topics I am going to deal with this afternoon.</a:t>
            </a:r>
          </a:p>
          <a:p>
            <a:pPr eaLnBrk="1" hangingPunct="1"/>
            <a:r>
              <a:rPr lang="en-US" smtClean="0">
                <a:latin typeface="Arial" charset="0"/>
              </a:rPr>
              <a:t>First of all I’d like to briefly introduce you my company, countries where it operates, focusing on energy distribution  and network management, main improvements introduced within last decades and their deep impact on efficiency and on customers.</a:t>
            </a:r>
          </a:p>
          <a:p>
            <a:pPr eaLnBrk="1" hangingPunct="1"/>
            <a:r>
              <a:rPr lang="en-US" smtClean="0">
                <a:latin typeface="Arial" charset="0"/>
              </a:rPr>
              <a:t>After a small, important description about what smart grid is intended to be in Europe and America, I’d like to show you Enel accomplishments about smart metering deployment, the first milestone towards operating in a smarter a power grid.</a:t>
            </a:r>
          </a:p>
          <a:p>
            <a:pPr eaLnBrk="1" hangingPunct="1"/>
            <a:r>
              <a:rPr lang="en-US" smtClean="0">
                <a:latin typeface="Arial" charset="0"/>
              </a:rPr>
              <a:t>I will conclude my speech showing you how enel is continuing its path towards a smarter way of operating the grid</a:t>
            </a:r>
          </a:p>
          <a:p>
            <a:pPr eaLnBrk="1" hangingPunct="1"/>
            <a:endParaRPr lang="en-US" smtClean="0">
              <a:latin typeface="Arial"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5889" name="Rectangle 7"/>
          <p:cNvSpPr>
            <a:spLocks noGrp="1" noChangeArrowheads="1"/>
          </p:cNvSpPr>
          <p:nvPr>
            <p:ph type="sldNum" sz="quarter" idx="5"/>
          </p:nvPr>
        </p:nvSpPr>
        <p:spPr>
          <a:noFill/>
        </p:spPr>
        <p:txBody>
          <a:bodyPr/>
          <a:lstStyle/>
          <a:p>
            <a:fld id="{D09C1F9F-5010-42BC-9351-CADD4AD258A9}" type="slidenum">
              <a:rPr lang="it-IT" smtClean="0">
                <a:solidFill>
                  <a:srgbClr val="000000"/>
                </a:solidFill>
                <a:latin typeface="Arial" charset="0"/>
              </a:rPr>
              <a:pPr/>
              <a:t>8</a:t>
            </a:fld>
            <a:endParaRPr lang="it-IT" smtClean="0">
              <a:solidFill>
                <a:srgbClr val="000000"/>
              </a:solidFill>
              <a:latin typeface="Arial" charset="0"/>
            </a:endParaRPr>
          </a:p>
        </p:txBody>
      </p:sp>
      <p:sp>
        <p:nvSpPr>
          <p:cNvPr id="165890" name="Rectangle 2"/>
          <p:cNvSpPr>
            <a:spLocks noGrp="1" noRot="1" noChangeAspect="1" noChangeArrowheads="1" noTextEdit="1"/>
          </p:cNvSpPr>
          <p:nvPr>
            <p:ph type="sldImg"/>
          </p:nvPr>
        </p:nvSpPr>
        <p:spPr>
          <a:xfrm>
            <a:off x="904875" y="741363"/>
            <a:ext cx="4929188" cy="3698875"/>
          </a:xfrm>
          <a:ln/>
        </p:spPr>
      </p:sp>
      <p:sp>
        <p:nvSpPr>
          <p:cNvPr id="165891" name="Rectangle 3"/>
          <p:cNvSpPr>
            <a:spLocks noGrp="1"/>
          </p:cNvSpPr>
          <p:nvPr>
            <p:ph type="body" idx="1"/>
          </p:nvPr>
        </p:nvSpPr>
        <p:spPr>
          <a:xfrm>
            <a:off x="898525" y="4686300"/>
            <a:ext cx="4938713" cy="4443413"/>
          </a:xfrm>
          <a:noFill/>
          <a:ln/>
        </p:spPr>
        <p:txBody>
          <a:bodyPr lIns="91171" tIns="45587" rIns="91171" bIns="45587"/>
          <a:lstStyle/>
          <a:p>
            <a:pPr eaLnBrk="1" hangingPunct="1"/>
            <a:endParaRPr lang="cs-CZ" smtClean="0">
              <a:latin typeface="Arial"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8961" name="Rectangle 7"/>
          <p:cNvSpPr>
            <a:spLocks noGrp="1" noChangeArrowheads="1"/>
          </p:cNvSpPr>
          <p:nvPr>
            <p:ph type="sldNum" sz="quarter" idx="5"/>
          </p:nvPr>
        </p:nvSpPr>
        <p:spPr>
          <a:noFill/>
        </p:spPr>
        <p:txBody>
          <a:bodyPr/>
          <a:lstStyle/>
          <a:p>
            <a:fld id="{FCD1AAB5-E1F8-4123-A159-BA5ECFCCF30A}" type="slidenum">
              <a:rPr lang="it-IT" smtClean="0">
                <a:latin typeface="Arial" charset="0"/>
              </a:rPr>
              <a:pPr/>
              <a:t>10</a:t>
            </a:fld>
            <a:endParaRPr lang="it-IT" smtClean="0">
              <a:latin typeface="Arial" charset="0"/>
            </a:endParaRPr>
          </a:p>
        </p:txBody>
      </p:sp>
      <p:sp>
        <p:nvSpPr>
          <p:cNvPr id="168962" name="Rectangle 2"/>
          <p:cNvSpPr>
            <a:spLocks noGrp="1" noRot="1" noChangeAspect="1" noChangeArrowheads="1" noTextEdit="1"/>
          </p:cNvSpPr>
          <p:nvPr>
            <p:ph type="sldImg"/>
          </p:nvPr>
        </p:nvSpPr>
        <p:spPr>
          <a:xfrm>
            <a:off x="903288" y="741363"/>
            <a:ext cx="4930775" cy="3698875"/>
          </a:xfrm>
          <a:ln/>
        </p:spPr>
      </p:sp>
      <p:sp>
        <p:nvSpPr>
          <p:cNvPr id="168963" name="Rectangle 3"/>
          <p:cNvSpPr>
            <a:spLocks noGrp="1"/>
          </p:cNvSpPr>
          <p:nvPr>
            <p:ph type="body" idx="1"/>
          </p:nvPr>
        </p:nvSpPr>
        <p:spPr>
          <a:xfrm>
            <a:off x="898525" y="4686300"/>
            <a:ext cx="4938713" cy="4443413"/>
          </a:xfrm>
          <a:noFill/>
          <a:ln/>
        </p:spPr>
        <p:txBody>
          <a:bodyPr lIns="91035" tIns="45518" rIns="91035" bIns="45518"/>
          <a:lstStyle/>
          <a:p>
            <a:pPr eaLnBrk="1" hangingPunct="1"/>
            <a:endParaRPr lang="cs-CZ" smtClean="0">
              <a:latin typeface="Arial"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3057" name="Rectangle 7"/>
          <p:cNvSpPr>
            <a:spLocks noGrp="1" noChangeArrowheads="1"/>
          </p:cNvSpPr>
          <p:nvPr>
            <p:ph type="sldNum" sz="quarter" idx="5"/>
          </p:nvPr>
        </p:nvSpPr>
        <p:spPr>
          <a:noFill/>
        </p:spPr>
        <p:txBody>
          <a:bodyPr/>
          <a:lstStyle/>
          <a:p>
            <a:fld id="{F4AB530E-CAC0-440A-A9F4-5427A4BDC521}" type="slidenum">
              <a:rPr lang="it-IT" smtClean="0">
                <a:latin typeface="Arial" charset="0"/>
              </a:rPr>
              <a:pPr/>
              <a:t>13</a:t>
            </a:fld>
            <a:endParaRPr lang="it-IT" smtClean="0">
              <a:latin typeface="Arial" charset="0"/>
            </a:endParaRPr>
          </a:p>
        </p:txBody>
      </p:sp>
      <p:sp>
        <p:nvSpPr>
          <p:cNvPr id="173058" name="Rectangle 7"/>
          <p:cNvSpPr txBox="1">
            <a:spLocks noGrp="1"/>
          </p:cNvSpPr>
          <p:nvPr/>
        </p:nvSpPr>
        <p:spPr bwMode="auto">
          <a:xfrm>
            <a:off x="3816350" y="9375775"/>
            <a:ext cx="2919413" cy="493713"/>
          </a:xfrm>
          <a:prstGeom prst="rect">
            <a:avLst/>
          </a:prstGeom>
          <a:noFill/>
          <a:ln w="12700">
            <a:noFill/>
            <a:miter lim="800000"/>
            <a:headEnd/>
            <a:tailEnd/>
          </a:ln>
        </p:spPr>
        <p:txBody>
          <a:bodyPr lIns="91035" tIns="45518" rIns="91035" bIns="45518" anchor="b"/>
          <a:lstStyle/>
          <a:p>
            <a:pPr algn="r"/>
            <a:fld id="{559A7B1F-CA9E-428D-BB01-7AA1BD1FC4BC}" type="slidenum">
              <a:rPr lang="it-IT" sz="1200">
                <a:solidFill>
                  <a:srgbClr val="000000"/>
                </a:solidFill>
              </a:rPr>
              <a:pPr algn="r"/>
              <a:t>13</a:t>
            </a:fld>
            <a:endParaRPr lang="it-IT" sz="1200">
              <a:solidFill>
                <a:srgbClr val="000000"/>
              </a:solidFill>
            </a:endParaRPr>
          </a:p>
        </p:txBody>
      </p:sp>
      <p:sp>
        <p:nvSpPr>
          <p:cNvPr id="173059" name="Rectangle 2"/>
          <p:cNvSpPr>
            <a:spLocks noGrp="1" noRot="1" noChangeAspect="1" noChangeArrowheads="1" noTextEdit="1"/>
          </p:cNvSpPr>
          <p:nvPr>
            <p:ph type="sldImg"/>
          </p:nvPr>
        </p:nvSpPr>
        <p:spPr>
          <a:xfrm>
            <a:off x="871538" y="293688"/>
            <a:ext cx="4943475" cy="3708400"/>
          </a:xfrm>
          <a:ln/>
        </p:spPr>
      </p:sp>
      <p:sp>
        <p:nvSpPr>
          <p:cNvPr id="173060" name="Rectangle 3"/>
          <p:cNvSpPr>
            <a:spLocks noGrp="1"/>
          </p:cNvSpPr>
          <p:nvPr>
            <p:ph type="body" idx="1"/>
          </p:nvPr>
        </p:nvSpPr>
        <p:spPr>
          <a:xfrm>
            <a:off x="898525" y="4687888"/>
            <a:ext cx="4938713" cy="4441825"/>
          </a:xfrm>
          <a:noFill/>
          <a:ln/>
        </p:spPr>
        <p:txBody>
          <a:bodyPr lIns="91035" tIns="45518" rIns="91035" bIns="45518"/>
          <a:lstStyle/>
          <a:p>
            <a:pPr eaLnBrk="1" hangingPunct="1"/>
            <a:r>
              <a:rPr lang="en-US" smtClean="0">
                <a:latin typeface="Arial" charset="0"/>
              </a:rPr>
              <a:t>Let me present you the topics I am going to deal with this afternoon.</a:t>
            </a:r>
          </a:p>
          <a:p>
            <a:pPr eaLnBrk="1" hangingPunct="1"/>
            <a:r>
              <a:rPr lang="en-US" smtClean="0">
                <a:latin typeface="Arial" charset="0"/>
              </a:rPr>
              <a:t>First of all I’d like to briefly introduce you my company, countries where it operates, focusing on energy distribution  and network management, main improvements introduced within last decades and their deep impact on efficiency and on customers.</a:t>
            </a:r>
          </a:p>
          <a:p>
            <a:pPr eaLnBrk="1" hangingPunct="1"/>
            <a:r>
              <a:rPr lang="en-US" smtClean="0">
                <a:latin typeface="Arial" charset="0"/>
              </a:rPr>
              <a:t>After a small, important description about what smart grid is intended to be in Europe and America, I’d like to show you Enel accomplishments about smart metering deployment, the first milestone towards operating in a smarter a power grid.</a:t>
            </a:r>
          </a:p>
          <a:p>
            <a:pPr eaLnBrk="1" hangingPunct="1"/>
            <a:r>
              <a:rPr lang="en-US" smtClean="0">
                <a:latin typeface="Arial" charset="0"/>
              </a:rPr>
              <a:t>I will conclude my speech showing you how enel is continuing its path towards a smarter way of operating the grid</a:t>
            </a:r>
          </a:p>
          <a:p>
            <a:pPr eaLnBrk="1" hangingPunct="1"/>
            <a:endParaRPr lang="en-US" smtClean="0">
              <a:latin typeface="Arial"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5105" name="Rectangle 7"/>
          <p:cNvSpPr>
            <a:spLocks noGrp="1" noChangeArrowheads="1"/>
          </p:cNvSpPr>
          <p:nvPr>
            <p:ph type="sldNum" sz="quarter" idx="5"/>
          </p:nvPr>
        </p:nvSpPr>
        <p:spPr>
          <a:noFill/>
        </p:spPr>
        <p:txBody>
          <a:bodyPr/>
          <a:lstStyle/>
          <a:p>
            <a:fld id="{7CFF9A83-0D64-46AE-A2E2-BA8225C7E195}" type="slidenum">
              <a:rPr lang="it-IT" smtClean="0">
                <a:latin typeface="Arial" charset="0"/>
              </a:rPr>
              <a:pPr/>
              <a:t>14</a:t>
            </a:fld>
            <a:endParaRPr lang="it-IT" smtClean="0">
              <a:latin typeface="Arial" charset="0"/>
            </a:endParaRPr>
          </a:p>
        </p:txBody>
      </p:sp>
      <p:sp>
        <p:nvSpPr>
          <p:cNvPr id="175106" name="Rectangle 7"/>
          <p:cNvSpPr txBox="1">
            <a:spLocks noGrp="1" noChangeArrowheads="1"/>
          </p:cNvSpPr>
          <p:nvPr/>
        </p:nvSpPr>
        <p:spPr bwMode="auto">
          <a:xfrm>
            <a:off x="3814763" y="9374188"/>
            <a:ext cx="2919412" cy="493712"/>
          </a:xfrm>
          <a:prstGeom prst="rect">
            <a:avLst/>
          </a:prstGeom>
          <a:noFill/>
          <a:ln w="9525">
            <a:noFill/>
            <a:miter lim="800000"/>
            <a:headEnd/>
            <a:tailEnd/>
          </a:ln>
        </p:spPr>
        <p:txBody>
          <a:bodyPr lIns="91046" tIns="45523" rIns="91046" bIns="45523" anchor="b"/>
          <a:lstStyle/>
          <a:p>
            <a:pPr algn="r" defTabSz="909638"/>
            <a:fld id="{B91D40A0-067E-42FE-9224-F55AB408448B}" type="slidenum">
              <a:rPr lang="it-IT" sz="1200">
                <a:latin typeface="Arial" charset="0"/>
              </a:rPr>
              <a:pPr algn="r" defTabSz="909638"/>
              <a:t>14</a:t>
            </a:fld>
            <a:endParaRPr lang="it-IT" sz="1200">
              <a:latin typeface="Arial" charset="0"/>
            </a:endParaRPr>
          </a:p>
        </p:txBody>
      </p:sp>
      <p:sp>
        <p:nvSpPr>
          <p:cNvPr id="175107" name="Segnaposto immagine diapositiva 1"/>
          <p:cNvSpPr>
            <a:spLocks noGrp="1" noRot="1" noChangeAspect="1" noTextEdit="1"/>
          </p:cNvSpPr>
          <p:nvPr>
            <p:ph type="sldImg"/>
          </p:nvPr>
        </p:nvSpPr>
        <p:spPr>
          <a:xfrm>
            <a:off x="904875" y="742950"/>
            <a:ext cx="4929188" cy="3698875"/>
          </a:xfrm>
          <a:ln/>
        </p:spPr>
      </p:sp>
      <p:sp>
        <p:nvSpPr>
          <p:cNvPr id="175108" name="Segnaposto numero diapositiva 3"/>
          <p:cNvSpPr txBox="1">
            <a:spLocks noGrp="1"/>
          </p:cNvSpPr>
          <p:nvPr/>
        </p:nvSpPr>
        <p:spPr bwMode="auto">
          <a:xfrm>
            <a:off x="3814763" y="9375775"/>
            <a:ext cx="2919412" cy="492125"/>
          </a:xfrm>
          <a:prstGeom prst="rect">
            <a:avLst/>
          </a:prstGeom>
          <a:noFill/>
          <a:ln w="9525">
            <a:noFill/>
            <a:miter lim="800000"/>
            <a:headEnd/>
            <a:tailEnd/>
          </a:ln>
        </p:spPr>
        <p:txBody>
          <a:bodyPr lIns="94455" tIns="47225" rIns="94455" bIns="47225" anchor="b"/>
          <a:lstStyle/>
          <a:p>
            <a:pPr algn="r" defTabSz="942975"/>
            <a:fld id="{C51C1516-5827-49D8-A116-4B726F960E05}" type="slidenum">
              <a:rPr lang="it-IT" sz="1200">
                <a:latin typeface="Arial" charset="0"/>
              </a:rPr>
              <a:pPr algn="r" defTabSz="942975"/>
              <a:t>14</a:t>
            </a:fld>
            <a:endParaRPr lang="it-IT" sz="1200">
              <a:latin typeface="Arial" charset="0"/>
            </a:endParaRPr>
          </a:p>
        </p:txBody>
      </p:sp>
      <p:sp>
        <p:nvSpPr>
          <p:cNvPr id="175109" name="Segnaposto note 4"/>
          <p:cNvSpPr>
            <a:spLocks noGrp="1"/>
          </p:cNvSpPr>
          <p:nvPr/>
        </p:nvSpPr>
        <p:spPr bwMode="auto">
          <a:xfrm>
            <a:off x="673100" y="4687888"/>
            <a:ext cx="5389563" cy="4440237"/>
          </a:xfrm>
          <a:prstGeom prst="rect">
            <a:avLst/>
          </a:prstGeom>
          <a:noFill/>
          <a:ln w="9525">
            <a:noFill/>
            <a:miter lim="800000"/>
            <a:headEnd/>
            <a:tailEnd/>
          </a:ln>
        </p:spPr>
        <p:txBody>
          <a:bodyPr lIns="94455" tIns="47225" rIns="94455" bIns="47225"/>
          <a:lstStyle/>
          <a:p>
            <a:pPr defTabSz="903288" eaLnBrk="0" hangingPunct="0">
              <a:spcBef>
                <a:spcPct val="30000"/>
              </a:spcBef>
            </a:pPr>
            <a:endParaRPr lang="cs-CZ" sz="1100">
              <a:latin typeface="Arial" charset="0"/>
            </a:endParaRPr>
          </a:p>
        </p:txBody>
      </p:sp>
      <p:sp>
        <p:nvSpPr>
          <p:cNvPr id="175110" name="Segnaposto note 4"/>
          <p:cNvSpPr>
            <a:spLocks noGrp="1"/>
          </p:cNvSpPr>
          <p:nvPr>
            <p:ph type="body" idx="1"/>
          </p:nvPr>
        </p:nvSpPr>
        <p:spPr>
          <a:noFill/>
          <a:ln/>
        </p:spPr>
        <p:txBody>
          <a:bodyPr lIns="91046" tIns="45523" rIns="91046" bIns="45523"/>
          <a:lstStyle/>
          <a:p>
            <a:pPr eaLnBrk="1" hangingPunct="1"/>
            <a:r>
              <a:rPr lang="it-IT" smtClean="0">
                <a:latin typeface="Arial" charset="0"/>
              </a:rPr>
              <a:t>Let me introduce you</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7153" name="Rectangle 7"/>
          <p:cNvSpPr>
            <a:spLocks noGrp="1" noChangeArrowheads="1"/>
          </p:cNvSpPr>
          <p:nvPr>
            <p:ph type="sldNum" sz="quarter" idx="5"/>
          </p:nvPr>
        </p:nvSpPr>
        <p:spPr>
          <a:noFill/>
        </p:spPr>
        <p:txBody>
          <a:bodyPr/>
          <a:lstStyle/>
          <a:p>
            <a:fld id="{407A0FBA-3BA0-4CD4-8DE1-CE8A30028C20}" type="slidenum">
              <a:rPr lang="it-IT" smtClean="0">
                <a:latin typeface="Arial" charset="0"/>
              </a:rPr>
              <a:pPr/>
              <a:t>15</a:t>
            </a:fld>
            <a:endParaRPr lang="it-IT" smtClean="0">
              <a:latin typeface="Arial" charset="0"/>
            </a:endParaRPr>
          </a:p>
        </p:txBody>
      </p:sp>
      <p:sp>
        <p:nvSpPr>
          <p:cNvPr id="130049" name="Rectangle 7"/>
          <p:cNvSpPr txBox="1">
            <a:spLocks noGrp="1"/>
          </p:cNvSpPr>
          <p:nvPr/>
        </p:nvSpPr>
        <p:spPr bwMode="auto">
          <a:xfrm>
            <a:off x="3816350" y="9375775"/>
            <a:ext cx="2919413" cy="493713"/>
          </a:xfrm>
          <a:prstGeom prst="rect">
            <a:avLst/>
          </a:prstGeom>
          <a:noFill/>
          <a:ln w="12700">
            <a:miter lim="800000"/>
            <a:headEnd/>
            <a:tailEnd/>
          </a:ln>
        </p:spPr>
        <p:txBody>
          <a:bodyPr lIns="91035" tIns="45518" rIns="91035" bIns="45518" anchor="b"/>
          <a:lstStyle/>
          <a:p>
            <a:pPr algn="r">
              <a:defRPr/>
            </a:pPr>
            <a:fld id="{A19E2C66-7D51-4822-B14A-E964DED9A8AC}" type="slidenum">
              <a:rPr lang="it-IT" sz="1200">
                <a:solidFill>
                  <a:srgbClr val="000000"/>
                </a:solidFill>
                <a:ea typeface="ヒラギノ角ゴ Pro W3" pitchFamily="1" charset="-128"/>
                <a:cs typeface="+mn-cs"/>
              </a:rPr>
              <a:pPr algn="r">
                <a:defRPr/>
              </a:pPr>
              <a:t>15</a:t>
            </a:fld>
            <a:endParaRPr lang="it-IT" sz="1200" dirty="0">
              <a:solidFill>
                <a:srgbClr val="000000"/>
              </a:solidFill>
              <a:ea typeface="ヒラギノ角ゴ Pro W3" pitchFamily="1" charset="-128"/>
              <a:cs typeface="+mn-cs"/>
            </a:endParaRPr>
          </a:p>
        </p:txBody>
      </p:sp>
      <p:sp>
        <p:nvSpPr>
          <p:cNvPr id="177155" name="Rectangle 2"/>
          <p:cNvSpPr>
            <a:spLocks noGrp="1" noRot="1" noChangeAspect="1" noChangeArrowheads="1" noTextEdit="1"/>
          </p:cNvSpPr>
          <p:nvPr>
            <p:ph type="sldImg"/>
          </p:nvPr>
        </p:nvSpPr>
        <p:spPr>
          <a:xfrm>
            <a:off x="900113" y="741363"/>
            <a:ext cx="4933950" cy="3700462"/>
          </a:xfrm>
          <a:ln/>
        </p:spPr>
      </p:sp>
      <p:sp>
        <p:nvSpPr>
          <p:cNvPr id="177156" name="Rectangle 3"/>
          <p:cNvSpPr>
            <a:spLocks noGrp="1"/>
          </p:cNvSpPr>
          <p:nvPr>
            <p:ph type="body" idx="1"/>
          </p:nvPr>
        </p:nvSpPr>
        <p:spPr>
          <a:xfrm>
            <a:off x="898525" y="4687888"/>
            <a:ext cx="4938713" cy="4441825"/>
          </a:xfrm>
          <a:noFill/>
          <a:ln/>
        </p:spPr>
        <p:txBody>
          <a:bodyPr lIns="91035" tIns="45518" rIns="91035" bIns="45518"/>
          <a:lstStyle/>
          <a:p>
            <a:pPr eaLnBrk="1" hangingPunct="1"/>
            <a:r>
              <a:rPr lang="en-US" smtClean="0">
                <a:latin typeface="Arial" charset="0"/>
              </a:rPr>
              <a:t>On behalf of my company, let me thank you very much for your invitation and for the interest in knowing more about Enel projects. </a:t>
            </a:r>
          </a:p>
          <a:p>
            <a:pPr eaLnBrk="1" hangingPunct="1"/>
            <a:endParaRPr lang="en-US" smtClean="0">
              <a:latin typeface="Arial" charset="0"/>
            </a:endParaRPr>
          </a:p>
          <a:p>
            <a:pPr eaLnBrk="1" hangingPunct="1"/>
            <a:r>
              <a:rPr lang="en-US" smtClean="0">
                <a:latin typeface="Arial" charset="0"/>
              </a:rPr>
              <a:t>I apologize for this very long speech but, as you have seen, Enel is very committed in this field as well as in Smart Grids deployment.</a:t>
            </a:r>
          </a:p>
          <a:p>
            <a:pPr eaLnBrk="1" hangingPunct="1"/>
            <a:r>
              <a:rPr lang="en-US" smtClean="0">
                <a:latin typeface="Arial" charset="0"/>
              </a:rPr>
              <a:t>I hope the presentation was interesting for you and of course I’m here also to clarify any doubts and to give you other information you may need.</a:t>
            </a:r>
          </a:p>
          <a:p>
            <a:pPr eaLnBrk="1" hangingPunct="1"/>
            <a:endParaRPr lang="en-US" smtClean="0">
              <a:latin typeface="Arial" charset="0"/>
            </a:endParaRPr>
          </a:p>
          <a:p>
            <a:pPr eaLnBrk="1" hangingPunct="1"/>
            <a:r>
              <a:rPr lang="en-US" smtClean="0">
                <a:latin typeface="Arial" charset="0"/>
              </a:rPr>
              <a:t>Thank you again. </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0.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01.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2.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3.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4.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5.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6.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7.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8.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9.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0.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1.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9.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2.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3.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4.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5.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6.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7.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9.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0.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1.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2.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3.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4.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5.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6.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7.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8.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9.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lo stile del titolo</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it-IT" smtClean="0"/>
              <a:t>Fare clic per modificare lo stile del sottotitolo dello schema</a:t>
            </a:r>
            <a:endParaRPr lang="it-IT"/>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Tree>
  </p:cSld>
  <p:clrMapOvr>
    <a:masterClrMapping/>
  </p:clrMapOvr>
  <p:transition/>
</p:sldLayout>
</file>

<file path=ppt/slideLayouts/slideLayout100.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515100" y="0"/>
            <a:ext cx="1943100" cy="5805488"/>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685800" y="0"/>
            <a:ext cx="5676900" cy="5805488"/>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Text Box 3"/>
          <p:cNvSpPr txBox="1">
            <a:spLocks noGrp="1" noChangeArrowheads="1"/>
          </p:cNvSpPr>
          <p:nvPr>
            <p:ph type="sldNum" sz="quarter" idx="10"/>
          </p:nvPr>
        </p:nvSpPr>
        <p:spPr>
          <a:ln/>
        </p:spPr>
        <p:txBody>
          <a:bodyPr/>
          <a:lstStyle>
            <a:lvl1pPr>
              <a:defRPr/>
            </a:lvl1pPr>
          </a:lstStyle>
          <a:p>
            <a:pPr>
              <a:defRPr/>
            </a:pPr>
            <a:fld id="{34297582-1246-4D52-9E02-2E0835BADCFD}" type="slidenum">
              <a:rPr lang="en-US"/>
              <a:pPr>
                <a:defRPr/>
              </a:pPr>
              <a:t>‹#›</a:t>
            </a:fld>
            <a:endParaRPr lang="en-US"/>
          </a:p>
        </p:txBody>
      </p:sp>
    </p:spTree>
  </p:cSld>
  <p:clrMapOvr>
    <a:masterClrMapping/>
  </p:clrMapOvr>
  <p:transition spd="med">
    <p:wipe dir="r"/>
  </p:transition>
</p:sldLayout>
</file>

<file path=ppt/slideLayouts/slideLayout10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lo stile del titolo</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it-IT" smtClean="0"/>
              <a:t>Fare clic per modificare lo stile del sottotitolo dello schema</a:t>
            </a:r>
            <a:endParaRPr lang="it-IT"/>
          </a:p>
        </p:txBody>
      </p:sp>
      <p:sp>
        <p:nvSpPr>
          <p:cNvPr id="4" name="Text Box 3"/>
          <p:cNvSpPr txBox="1">
            <a:spLocks noGrp="1" noChangeArrowheads="1"/>
          </p:cNvSpPr>
          <p:nvPr>
            <p:ph type="sldNum" sz="quarter" idx="10"/>
          </p:nvPr>
        </p:nvSpPr>
        <p:spPr>
          <a:ln/>
        </p:spPr>
        <p:txBody>
          <a:bodyPr/>
          <a:lstStyle>
            <a:lvl1pPr>
              <a:defRPr/>
            </a:lvl1pPr>
          </a:lstStyle>
          <a:p>
            <a:pPr>
              <a:defRPr/>
            </a:pPr>
            <a:fld id="{322098F4-4978-4CCD-B830-F9FEE31DB9CB}" type="slidenum">
              <a:rPr lang="en-US"/>
              <a:pPr>
                <a:defRPr/>
              </a:pPr>
              <a:t>‹#›</a:t>
            </a:fld>
            <a:endParaRPr lang="en-US"/>
          </a:p>
        </p:txBody>
      </p:sp>
    </p:spTree>
  </p:cSld>
  <p:clrMapOvr>
    <a:masterClrMapping/>
  </p:clrMapOvr>
  <p:transition spd="med">
    <p:wipe dir="r"/>
  </p:transition>
</p:sldLayout>
</file>

<file path=ppt/slideLayouts/slideLayout10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Text Box 3"/>
          <p:cNvSpPr txBox="1">
            <a:spLocks noGrp="1" noChangeArrowheads="1"/>
          </p:cNvSpPr>
          <p:nvPr>
            <p:ph type="sldNum" sz="quarter" idx="10"/>
          </p:nvPr>
        </p:nvSpPr>
        <p:spPr>
          <a:ln/>
        </p:spPr>
        <p:txBody>
          <a:bodyPr/>
          <a:lstStyle>
            <a:lvl1pPr>
              <a:defRPr/>
            </a:lvl1pPr>
          </a:lstStyle>
          <a:p>
            <a:pPr>
              <a:defRPr/>
            </a:pPr>
            <a:fld id="{3E26A400-1B98-4CF4-91DA-CF43EC72C8C9}" type="slidenum">
              <a:rPr lang="en-US"/>
              <a:pPr>
                <a:defRPr/>
              </a:pPr>
              <a:t>‹#›</a:t>
            </a:fld>
            <a:endParaRPr lang="en-US"/>
          </a:p>
        </p:txBody>
      </p:sp>
    </p:spTree>
  </p:cSld>
  <p:clrMapOvr>
    <a:masterClrMapping/>
  </p:clrMapOvr>
  <p:transition spd="med">
    <p:wipe dir="r"/>
  </p:transition>
</p:sldLayout>
</file>

<file path=ppt/slideLayouts/slideLayout10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lo stile del titolo</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it-IT" smtClean="0"/>
              <a:t>Fare clic per modificare stili del testo dello schema</a:t>
            </a:r>
          </a:p>
        </p:txBody>
      </p:sp>
      <p:sp>
        <p:nvSpPr>
          <p:cNvPr id="4" name="Text Box 3"/>
          <p:cNvSpPr txBox="1">
            <a:spLocks noGrp="1" noChangeArrowheads="1"/>
          </p:cNvSpPr>
          <p:nvPr>
            <p:ph type="sldNum" sz="quarter" idx="10"/>
          </p:nvPr>
        </p:nvSpPr>
        <p:spPr>
          <a:ln/>
        </p:spPr>
        <p:txBody>
          <a:bodyPr/>
          <a:lstStyle>
            <a:lvl1pPr>
              <a:defRPr/>
            </a:lvl1pPr>
          </a:lstStyle>
          <a:p>
            <a:pPr>
              <a:defRPr/>
            </a:pPr>
            <a:fld id="{354C3E66-A27F-41D1-9472-0B433E06FFD4}" type="slidenum">
              <a:rPr lang="en-US"/>
              <a:pPr>
                <a:defRPr/>
              </a:pPr>
              <a:t>‹#›</a:t>
            </a:fld>
            <a:endParaRPr lang="en-US"/>
          </a:p>
        </p:txBody>
      </p:sp>
    </p:spTree>
  </p:cSld>
  <p:clrMapOvr>
    <a:masterClrMapping/>
  </p:clrMapOvr>
  <p:transition spd="med">
    <p:wipe dir="r"/>
  </p:transition>
</p:sldLayout>
</file>

<file path=ppt/slideLayouts/slideLayout10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1371600" y="1468438"/>
            <a:ext cx="3252788" cy="43370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776788" y="1468438"/>
            <a:ext cx="3254375" cy="43370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Text Box 3"/>
          <p:cNvSpPr txBox="1">
            <a:spLocks noGrp="1" noChangeArrowheads="1"/>
          </p:cNvSpPr>
          <p:nvPr>
            <p:ph type="sldNum" sz="quarter" idx="10"/>
          </p:nvPr>
        </p:nvSpPr>
        <p:spPr>
          <a:ln/>
        </p:spPr>
        <p:txBody>
          <a:bodyPr/>
          <a:lstStyle>
            <a:lvl1pPr>
              <a:defRPr/>
            </a:lvl1pPr>
          </a:lstStyle>
          <a:p>
            <a:pPr>
              <a:defRPr/>
            </a:pPr>
            <a:fld id="{151864A5-9DCB-4340-A5D7-7F943658C51E}" type="slidenum">
              <a:rPr lang="en-US"/>
              <a:pPr>
                <a:defRPr/>
              </a:pPr>
              <a:t>‹#›</a:t>
            </a:fld>
            <a:endParaRPr lang="en-US"/>
          </a:p>
        </p:txBody>
      </p:sp>
    </p:spTree>
  </p:cSld>
  <p:clrMapOvr>
    <a:masterClrMapping/>
  </p:clrMapOvr>
  <p:transition spd="med">
    <p:wipe dir="r"/>
  </p:transition>
</p:sldLayout>
</file>

<file path=ppt/slideLayouts/slideLayout10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1143000"/>
          </a:xfrm>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Text Box 3"/>
          <p:cNvSpPr txBox="1">
            <a:spLocks noGrp="1" noChangeArrowheads="1"/>
          </p:cNvSpPr>
          <p:nvPr>
            <p:ph type="sldNum" sz="quarter" idx="10"/>
          </p:nvPr>
        </p:nvSpPr>
        <p:spPr>
          <a:ln/>
        </p:spPr>
        <p:txBody>
          <a:bodyPr/>
          <a:lstStyle>
            <a:lvl1pPr>
              <a:defRPr/>
            </a:lvl1pPr>
          </a:lstStyle>
          <a:p>
            <a:pPr>
              <a:defRPr/>
            </a:pPr>
            <a:fld id="{707E84C5-FD17-44D7-AC1A-8FC8C06FC54C}" type="slidenum">
              <a:rPr lang="en-US"/>
              <a:pPr>
                <a:defRPr/>
              </a:pPr>
              <a:t>‹#›</a:t>
            </a:fld>
            <a:endParaRPr lang="en-US"/>
          </a:p>
        </p:txBody>
      </p:sp>
    </p:spTree>
  </p:cSld>
  <p:clrMapOvr>
    <a:masterClrMapping/>
  </p:clrMapOvr>
  <p:transition spd="med">
    <p:wipe dir="r"/>
  </p:transition>
</p:sldLayout>
</file>

<file path=ppt/slideLayouts/slideLayout10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Text Box 3"/>
          <p:cNvSpPr txBox="1">
            <a:spLocks noGrp="1" noChangeArrowheads="1"/>
          </p:cNvSpPr>
          <p:nvPr>
            <p:ph type="sldNum" sz="quarter" idx="10"/>
          </p:nvPr>
        </p:nvSpPr>
        <p:spPr>
          <a:ln/>
        </p:spPr>
        <p:txBody>
          <a:bodyPr/>
          <a:lstStyle>
            <a:lvl1pPr>
              <a:defRPr/>
            </a:lvl1pPr>
          </a:lstStyle>
          <a:p>
            <a:pPr>
              <a:defRPr/>
            </a:pPr>
            <a:fld id="{4BD8B728-EE04-4925-9DD9-197661860B3B}" type="slidenum">
              <a:rPr lang="en-US"/>
              <a:pPr>
                <a:defRPr/>
              </a:pPr>
              <a:t>‹#›</a:t>
            </a:fld>
            <a:endParaRPr lang="en-US"/>
          </a:p>
        </p:txBody>
      </p:sp>
    </p:spTree>
  </p:cSld>
  <p:clrMapOvr>
    <a:masterClrMapping/>
  </p:clrMapOvr>
  <p:transition spd="med">
    <p:wipe dir="r"/>
  </p:transition>
</p:sldLayout>
</file>

<file path=ppt/slideLayouts/slideLayout10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Text Box 3"/>
          <p:cNvSpPr txBox="1">
            <a:spLocks noGrp="1" noChangeArrowheads="1"/>
          </p:cNvSpPr>
          <p:nvPr>
            <p:ph type="sldNum" sz="quarter" idx="10"/>
          </p:nvPr>
        </p:nvSpPr>
        <p:spPr>
          <a:ln/>
        </p:spPr>
        <p:txBody>
          <a:bodyPr/>
          <a:lstStyle>
            <a:lvl1pPr>
              <a:defRPr/>
            </a:lvl1pPr>
          </a:lstStyle>
          <a:p>
            <a:pPr>
              <a:defRPr/>
            </a:pPr>
            <a:fld id="{53236F26-CE46-417D-B88C-BF6D0A50CBE2}" type="slidenum">
              <a:rPr lang="en-US"/>
              <a:pPr>
                <a:defRPr/>
              </a:pPr>
              <a:t>‹#›</a:t>
            </a:fld>
            <a:endParaRPr lang="en-US"/>
          </a:p>
        </p:txBody>
      </p:sp>
    </p:spTree>
  </p:cSld>
  <p:clrMapOvr>
    <a:masterClrMapping/>
  </p:clrMapOvr>
  <p:transition spd="med">
    <p:wipe dir="r"/>
  </p:transition>
</p:sldLayout>
</file>

<file path=ppt/slideLayouts/slideLayout10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lstStyle>
            <a:lvl1pPr algn="l">
              <a:defRPr sz="2000" b="1"/>
            </a:lvl1pPr>
          </a:lstStyle>
          <a:p>
            <a:r>
              <a:rPr lang="it-IT" smtClean="0"/>
              <a:t>Fare clic per modificare lo stile del titolo</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Text Box 3"/>
          <p:cNvSpPr txBox="1">
            <a:spLocks noGrp="1" noChangeArrowheads="1"/>
          </p:cNvSpPr>
          <p:nvPr>
            <p:ph type="sldNum" sz="quarter" idx="10"/>
          </p:nvPr>
        </p:nvSpPr>
        <p:spPr>
          <a:ln/>
        </p:spPr>
        <p:txBody>
          <a:bodyPr/>
          <a:lstStyle>
            <a:lvl1pPr>
              <a:defRPr/>
            </a:lvl1pPr>
          </a:lstStyle>
          <a:p>
            <a:pPr>
              <a:defRPr/>
            </a:pPr>
            <a:fld id="{5F17D5A0-553D-48D8-B7C9-F9B88D0FCEB9}" type="slidenum">
              <a:rPr lang="en-US"/>
              <a:pPr>
                <a:defRPr/>
              </a:pPr>
              <a:t>‹#›</a:t>
            </a:fld>
            <a:endParaRPr lang="en-US"/>
          </a:p>
        </p:txBody>
      </p:sp>
    </p:spTree>
  </p:cSld>
  <p:clrMapOvr>
    <a:masterClrMapping/>
  </p:clrMapOvr>
  <p:transition spd="med">
    <p:wipe dir="r"/>
  </p:transition>
</p:sldLayout>
</file>

<file path=ppt/slideLayouts/slideLayout10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lstStyle>
            <a:lvl1pPr algn="l">
              <a:defRPr sz="20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it-IT" noProof="0" smtClean="0"/>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Text Box 3"/>
          <p:cNvSpPr txBox="1">
            <a:spLocks noGrp="1" noChangeArrowheads="1"/>
          </p:cNvSpPr>
          <p:nvPr>
            <p:ph type="sldNum" sz="quarter" idx="10"/>
          </p:nvPr>
        </p:nvSpPr>
        <p:spPr>
          <a:ln/>
        </p:spPr>
        <p:txBody>
          <a:bodyPr/>
          <a:lstStyle>
            <a:lvl1pPr>
              <a:defRPr/>
            </a:lvl1pPr>
          </a:lstStyle>
          <a:p>
            <a:pPr>
              <a:defRPr/>
            </a:pPr>
            <a:fld id="{84935EF9-BF78-4FD3-8AC6-861ACBAA00B4}" type="slidenum">
              <a:rPr lang="en-US"/>
              <a:pPr>
                <a:defRPr/>
              </a:pPr>
              <a:t>‹#›</a:t>
            </a:fld>
            <a:endParaRPr lang="en-US"/>
          </a:p>
        </p:txBody>
      </p:sp>
    </p:spTree>
  </p:cSld>
  <p:clrMapOvr>
    <a:masterClrMapping/>
  </p:clrMapOvr>
  <p:transition spd="med">
    <p:wipe dir="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515100" y="2133600"/>
            <a:ext cx="1943100" cy="4724400"/>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685800" y="2133600"/>
            <a:ext cx="5676900" cy="4724400"/>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Tree>
  </p:cSld>
  <p:clrMapOvr>
    <a:masterClrMapping/>
  </p:clrMapOvr>
  <p:transition/>
</p:sldLayout>
</file>

<file path=ppt/slideLayouts/slideLayout1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Text Box 3"/>
          <p:cNvSpPr txBox="1">
            <a:spLocks noGrp="1" noChangeArrowheads="1"/>
          </p:cNvSpPr>
          <p:nvPr>
            <p:ph type="sldNum" sz="quarter" idx="10"/>
          </p:nvPr>
        </p:nvSpPr>
        <p:spPr>
          <a:ln/>
        </p:spPr>
        <p:txBody>
          <a:bodyPr/>
          <a:lstStyle>
            <a:lvl1pPr>
              <a:defRPr/>
            </a:lvl1pPr>
          </a:lstStyle>
          <a:p>
            <a:pPr>
              <a:defRPr/>
            </a:pPr>
            <a:fld id="{F9EDCC88-5A37-47A8-B526-BE2BF68AA397}" type="slidenum">
              <a:rPr lang="en-US"/>
              <a:pPr>
                <a:defRPr/>
              </a:pPr>
              <a:t>‹#›</a:t>
            </a:fld>
            <a:endParaRPr lang="en-US"/>
          </a:p>
        </p:txBody>
      </p:sp>
    </p:spTree>
  </p:cSld>
  <p:clrMapOvr>
    <a:masterClrMapping/>
  </p:clrMapOvr>
  <p:transition spd="med">
    <p:wipe dir="r"/>
  </p:transition>
</p:sldLayout>
</file>

<file path=ppt/slideLayouts/slideLayout1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515100" y="0"/>
            <a:ext cx="1943100" cy="5805488"/>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685800" y="0"/>
            <a:ext cx="5676900" cy="5805488"/>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Text Box 3"/>
          <p:cNvSpPr txBox="1">
            <a:spLocks noGrp="1" noChangeArrowheads="1"/>
          </p:cNvSpPr>
          <p:nvPr>
            <p:ph type="sldNum" sz="quarter" idx="10"/>
          </p:nvPr>
        </p:nvSpPr>
        <p:spPr>
          <a:ln/>
        </p:spPr>
        <p:txBody>
          <a:bodyPr/>
          <a:lstStyle>
            <a:lvl1pPr>
              <a:defRPr/>
            </a:lvl1pPr>
          </a:lstStyle>
          <a:p>
            <a:pPr>
              <a:defRPr/>
            </a:pPr>
            <a:fld id="{771C9375-C687-4EEA-B632-DDE3E46E30FD}" type="slidenum">
              <a:rPr lang="en-US"/>
              <a:pPr>
                <a:defRPr/>
              </a:pPr>
              <a:t>‹#›</a:t>
            </a:fld>
            <a:endParaRPr lang="en-US"/>
          </a:p>
        </p:txBody>
      </p:sp>
    </p:spTree>
  </p:cSld>
  <p:clrMapOvr>
    <a:masterClrMapping/>
  </p:clrMapOvr>
  <p:transition spd="med">
    <p:wipe dir="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lo stile del titolo</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it-IT" smtClean="0"/>
              <a:t>Fare clic per modificare lo stile del sottotitolo dello schema</a:t>
            </a:r>
            <a:endParaRPr lang="it-IT"/>
          </a:p>
        </p:txBody>
      </p:sp>
      <p:sp>
        <p:nvSpPr>
          <p:cNvPr id="4" name="Segnaposto numero diapositiva 2"/>
          <p:cNvSpPr>
            <a:spLocks noGrp="1"/>
          </p:cNvSpPr>
          <p:nvPr>
            <p:ph type="sldNum" sz="quarter" idx="10"/>
          </p:nvPr>
        </p:nvSpPr>
        <p:spPr>
          <a:ln/>
        </p:spPr>
        <p:txBody>
          <a:bodyPr/>
          <a:lstStyle>
            <a:lvl1pPr>
              <a:defRPr/>
            </a:lvl1pPr>
          </a:lstStyle>
          <a:p>
            <a:pPr>
              <a:defRPr/>
            </a:pPr>
            <a:fld id="{6F6F3D70-2F15-488F-BE72-1FE85DBFB22C}" type="slidenum">
              <a:rPr lang="en-US"/>
              <a:pPr>
                <a:defRPr/>
              </a:pPr>
              <a:t>‹#›</a:t>
            </a:fld>
            <a:endParaRPr lang="en-US"/>
          </a:p>
        </p:txBody>
      </p:sp>
    </p:spTree>
  </p:cSld>
  <p:clrMapOvr>
    <a:masterClrMapping/>
  </p:clrMapOvr>
  <p:transition spd="med">
    <p:wipe dir="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numero diapositiva 2"/>
          <p:cNvSpPr>
            <a:spLocks noGrp="1"/>
          </p:cNvSpPr>
          <p:nvPr>
            <p:ph type="sldNum" sz="quarter" idx="10"/>
          </p:nvPr>
        </p:nvSpPr>
        <p:spPr>
          <a:ln/>
        </p:spPr>
        <p:txBody>
          <a:bodyPr/>
          <a:lstStyle>
            <a:lvl1pPr>
              <a:defRPr/>
            </a:lvl1pPr>
          </a:lstStyle>
          <a:p>
            <a:pPr>
              <a:defRPr/>
            </a:pPr>
            <a:fld id="{E48CDFA9-8073-42FB-B0D8-118FC77F634F}" type="slidenum">
              <a:rPr lang="en-US"/>
              <a:pPr>
                <a:defRPr/>
              </a:pPr>
              <a:t>‹#›</a:t>
            </a:fld>
            <a:endParaRPr lang="en-US"/>
          </a:p>
        </p:txBody>
      </p:sp>
    </p:spTree>
  </p:cSld>
  <p:clrMapOvr>
    <a:masterClrMapping/>
  </p:clrMapOvr>
  <p:transition spd="med">
    <p:wipe dir="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lo stile del titolo</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it-IT" smtClean="0"/>
              <a:t>Fare clic per modificare stili del testo dello schema</a:t>
            </a:r>
          </a:p>
        </p:txBody>
      </p:sp>
      <p:sp>
        <p:nvSpPr>
          <p:cNvPr id="4" name="Segnaposto numero diapositiva 2"/>
          <p:cNvSpPr>
            <a:spLocks noGrp="1"/>
          </p:cNvSpPr>
          <p:nvPr>
            <p:ph type="sldNum" sz="quarter" idx="10"/>
          </p:nvPr>
        </p:nvSpPr>
        <p:spPr>
          <a:ln/>
        </p:spPr>
        <p:txBody>
          <a:bodyPr/>
          <a:lstStyle>
            <a:lvl1pPr>
              <a:defRPr/>
            </a:lvl1pPr>
          </a:lstStyle>
          <a:p>
            <a:pPr>
              <a:defRPr/>
            </a:pPr>
            <a:fld id="{B8861FD8-28CB-4A92-AD9C-E3B584712810}" type="slidenum">
              <a:rPr lang="en-US"/>
              <a:pPr>
                <a:defRPr/>
              </a:pPr>
              <a:t>‹#›</a:t>
            </a:fld>
            <a:endParaRPr lang="en-US"/>
          </a:p>
        </p:txBody>
      </p:sp>
    </p:spTree>
  </p:cSld>
  <p:clrMapOvr>
    <a:masterClrMapping/>
  </p:clrMapOvr>
  <p:transition spd="med">
    <p:wipe dir="r"/>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1371600" y="1468438"/>
            <a:ext cx="3252788" cy="43370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776788" y="1468438"/>
            <a:ext cx="3254375" cy="43370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numero diapositiva 2"/>
          <p:cNvSpPr>
            <a:spLocks noGrp="1"/>
          </p:cNvSpPr>
          <p:nvPr>
            <p:ph type="sldNum" sz="quarter" idx="10"/>
          </p:nvPr>
        </p:nvSpPr>
        <p:spPr>
          <a:ln/>
        </p:spPr>
        <p:txBody>
          <a:bodyPr/>
          <a:lstStyle>
            <a:lvl1pPr>
              <a:defRPr/>
            </a:lvl1pPr>
          </a:lstStyle>
          <a:p>
            <a:pPr>
              <a:defRPr/>
            </a:pPr>
            <a:fld id="{F25769B4-538B-4F24-A661-6F7A1C3DE90B}" type="slidenum">
              <a:rPr lang="en-US"/>
              <a:pPr>
                <a:defRPr/>
              </a:pPr>
              <a:t>‹#›</a:t>
            </a:fld>
            <a:endParaRPr lang="en-US"/>
          </a:p>
        </p:txBody>
      </p:sp>
    </p:spTree>
  </p:cSld>
  <p:clrMapOvr>
    <a:masterClrMapping/>
  </p:clrMapOvr>
  <p:transition spd="med">
    <p:wipe dir="r"/>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1143000"/>
          </a:xfrm>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numero diapositiva 2"/>
          <p:cNvSpPr>
            <a:spLocks noGrp="1"/>
          </p:cNvSpPr>
          <p:nvPr>
            <p:ph type="sldNum" sz="quarter" idx="10"/>
          </p:nvPr>
        </p:nvSpPr>
        <p:spPr>
          <a:ln/>
        </p:spPr>
        <p:txBody>
          <a:bodyPr/>
          <a:lstStyle>
            <a:lvl1pPr>
              <a:defRPr/>
            </a:lvl1pPr>
          </a:lstStyle>
          <a:p>
            <a:pPr>
              <a:defRPr/>
            </a:pPr>
            <a:fld id="{36C9C9D3-6FF9-4EC8-9EF8-9660708CA1EB}" type="slidenum">
              <a:rPr lang="en-US"/>
              <a:pPr>
                <a:defRPr/>
              </a:pPr>
              <a:t>‹#›</a:t>
            </a:fld>
            <a:endParaRPr lang="en-US"/>
          </a:p>
        </p:txBody>
      </p:sp>
    </p:spTree>
  </p:cSld>
  <p:clrMapOvr>
    <a:masterClrMapping/>
  </p:clrMapOvr>
  <p:transition spd="med">
    <p:wipe dir="r"/>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numero diapositiva 2"/>
          <p:cNvSpPr>
            <a:spLocks noGrp="1"/>
          </p:cNvSpPr>
          <p:nvPr>
            <p:ph type="sldNum" sz="quarter" idx="10"/>
          </p:nvPr>
        </p:nvSpPr>
        <p:spPr>
          <a:ln/>
        </p:spPr>
        <p:txBody>
          <a:bodyPr/>
          <a:lstStyle>
            <a:lvl1pPr>
              <a:defRPr/>
            </a:lvl1pPr>
          </a:lstStyle>
          <a:p>
            <a:pPr>
              <a:defRPr/>
            </a:pPr>
            <a:fld id="{882A677F-0A5E-4514-9F7E-2C01CDF1C7E7}" type="slidenum">
              <a:rPr lang="en-US"/>
              <a:pPr>
                <a:defRPr/>
              </a:pPr>
              <a:t>‹#›</a:t>
            </a:fld>
            <a:endParaRPr lang="en-US"/>
          </a:p>
        </p:txBody>
      </p:sp>
    </p:spTree>
  </p:cSld>
  <p:clrMapOvr>
    <a:masterClrMapping/>
  </p:clrMapOvr>
  <p:transition spd="med">
    <p:wipe dir="r"/>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numero diapositiva 2"/>
          <p:cNvSpPr>
            <a:spLocks noGrp="1"/>
          </p:cNvSpPr>
          <p:nvPr>
            <p:ph type="sldNum" sz="quarter" idx="10"/>
          </p:nvPr>
        </p:nvSpPr>
        <p:spPr>
          <a:ln/>
        </p:spPr>
        <p:txBody>
          <a:bodyPr/>
          <a:lstStyle>
            <a:lvl1pPr>
              <a:defRPr/>
            </a:lvl1pPr>
          </a:lstStyle>
          <a:p>
            <a:pPr>
              <a:defRPr/>
            </a:pPr>
            <a:fld id="{5284B783-5944-4848-BEC2-DD6A393DA8B3}" type="slidenum">
              <a:rPr lang="en-US"/>
              <a:pPr>
                <a:defRPr/>
              </a:pPr>
              <a:t>‹#›</a:t>
            </a:fld>
            <a:endParaRPr lang="en-US"/>
          </a:p>
        </p:txBody>
      </p:sp>
    </p:spTree>
  </p:cSld>
  <p:clrMapOvr>
    <a:masterClrMapping/>
  </p:clrMapOvr>
  <p:transition spd="med">
    <p:wipe dir="r"/>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lstStyle>
            <a:lvl1pPr algn="l">
              <a:defRPr sz="2000" b="1"/>
            </a:lvl1pPr>
          </a:lstStyle>
          <a:p>
            <a:r>
              <a:rPr lang="it-IT" smtClean="0"/>
              <a:t>Fare clic per modificare lo stile del titolo</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numero diapositiva 2"/>
          <p:cNvSpPr>
            <a:spLocks noGrp="1"/>
          </p:cNvSpPr>
          <p:nvPr>
            <p:ph type="sldNum" sz="quarter" idx="10"/>
          </p:nvPr>
        </p:nvSpPr>
        <p:spPr>
          <a:ln/>
        </p:spPr>
        <p:txBody>
          <a:bodyPr/>
          <a:lstStyle>
            <a:lvl1pPr>
              <a:defRPr/>
            </a:lvl1pPr>
          </a:lstStyle>
          <a:p>
            <a:pPr>
              <a:defRPr/>
            </a:pPr>
            <a:fld id="{39B23CC0-FE1B-4608-98BB-147D4F68B357}" type="slidenum">
              <a:rPr lang="en-US"/>
              <a:pPr>
                <a:defRPr/>
              </a:pPr>
              <a:t>‹#›</a:t>
            </a:fld>
            <a:endParaRPr lang="en-US"/>
          </a:p>
        </p:txBody>
      </p:sp>
    </p:spTree>
  </p:cSld>
  <p:clrMapOvr>
    <a:masterClrMapping/>
  </p:clrMapOvr>
  <p:transition spd="med">
    <p:wipe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Tree>
  </p:cSld>
  <p:clrMapOvr>
    <a:masterClrMapping/>
  </p:clrMapOvr>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lstStyle>
            <a:lvl1pPr algn="l">
              <a:defRPr sz="20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it-IT" noProof="0" smtClean="0"/>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numero diapositiva 2"/>
          <p:cNvSpPr>
            <a:spLocks noGrp="1"/>
          </p:cNvSpPr>
          <p:nvPr>
            <p:ph type="sldNum" sz="quarter" idx="10"/>
          </p:nvPr>
        </p:nvSpPr>
        <p:spPr>
          <a:ln/>
        </p:spPr>
        <p:txBody>
          <a:bodyPr/>
          <a:lstStyle>
            <a:lvl1pPr>
              <a:defRPr/>
            </a:lvl1pPr>
          </a:lstStyle>
          <a:p>
            <a:pPr>
              <a:defRPr/>
            </a:pPr>
            <a:fld id="{3CBB0426-A70B-4E56-B56D-B49DF6EB7482}" type="slidenum">
              <a:rPr lang="en-US"/>
              <a:pPr>
                <a:defRPr/>
              </a:pPr>
              <a:t>‹#›</a:t>
            </a:fld>
            <a:endParaRPr lang="en-US"/>
          </a:p>
        </p:txBody>
      </p:sp>
    </p:spTree>
  </p:cSld>
  <p:clrMapOvr>
    <a:masterClrMapping/>
  </p:clrMapOvr>
  <p:transition spd="med">
    <p:wipe dir="r"/>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numero diapositiva 2"/>
          <p:cNvSpPr>
            <a:spLocks noGrp="1"/>
          </p:cNvSpPr>
          <p:nvPr>
            <p:ph type="sldNum" sz="quarter" idx="10"/>
          </p:nvPr>
        </p:nvSpPr>
        <p:spPr>
          <a:ln/>
        </p:spPr>
        <p:txBody>
          <a:bodyPr/>
          <a:lstStyle>
            <a:lvl1pPr>
              <a:defRPr/>
            </a:lvl1pPr>
          </a:lstStyle>
          <a:p>
            <a:pPr>
              <a:defRPr/>
            </a:pPr>
            <a:fld id="{F33F4EDF-E09A-4DDD-A5AC-6E8E053BEC88}" type="slidenum">
              <a:rPr lang="en-US"/>
              <a:pPr>
                <a:defRPr/>
              </a:pPr>
              <a:t>‹#›</a:t>
            </a:fld>
            <a:endParaRPr lang="en-US"/>
          </a:p>
        </p:txBody>
      </p:sp>
    </p:spTree>
  </p:cSld>
  <p:clrMapOvr>
    <a:masterClrMapping/>
  </p:clrMapOvr>
  <p:transition spd="med">
    <p:wipe dir="r"/>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515100" y="0"/>
            <a:ext cx="1943100" cy="5805488"/>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685800" y="0"/>
            <a:ext cx="5676900" cy="5805488"/>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numero diapositiva 2"/>
          <p:cNvSpPr>
            <a:spLocks noGrp="1"/>
          </p:cNvSpPr>
          <p:nvPr>
            <p:ph type="sldNum" sz="quarter" idx="10"/>
          </p:nvPr>
        </p:nvSpPr>
        <p:spPr>
          <a:ln/>
        </p:spPr>
        <p:txBody>
          <a:bodyPr/>
          <a:lstStyle>
            <a:lvl1pPr>
              <a:defRPr/>
            </a:lvl1pPr>
          </a:lstStyle>
          <a:p>
            <a:pPr>
              <a:defRPr/>
            </a:pPr>
            <a:fld id="{781402F2-7E7B-4F82-AE4F-32AA23E92E42}" type="slidenum">
              <a:rPr lang="en-US"/>
              <a:pPr>
                <a:defRPr/>
              </a:pPr>
              <a:t>‹#›</a:t>
            </a:fld>
            <a:endParaRPr lang="en-US"/>
          </a:p>
        </p:txBody>
      </p:sp>
    </p:spTree>
  </p:cSld>
  <p:clrMapOvr>
    <a:masterClrMapping/>
  </p:clrMapOvr>
  <p:transition spd="med">
    <p:wipe dir="r"/>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lo stile del titolo</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it-IT" smtClean="0"/>
              <a:t>Fare clic per modificare lo stile del sottotitolo dello schema</a:t>
            </a:r>
            <a:endParaRPr lang="it-IT"/>
          </a:p>
        </p:txBody>
      </p:sp>
      <p:sp>
        <p:nvSpPr>
          <p:cNvPr id="4" name="Text Box 3"/>
          <p:cNvSpPr txBox="1">
            <a:spLocks noGrp="1" noChangeArrowheads="1"/>
          </p:cNvSpPr>
          <p:nvPr>
            <p:ph type="sldNum" sz="quarter" idx="10"/>
          </p:nvPr>
        </p:nvSpPr>
        <p:spPr>
          <a:ln/>
        </p:spPr>
        <p:txBody>
          <a:bodyPr/>
          <a:lstStyle>
            <a:lvl1pPr>
              <a:defRPr/>
            </a:lvl1pPr>
          </a:lstStyle>
          <a:p>
            <a:pPr>
              <a:defRPr/>
            </a:pPr>
            <a:fld id="{CB4BD0A4-8118-4027-B958-9D756E014911}" type="slidenum">
              <a:rPr lang="en-US"/>
              <a:pPr>
                <a:defRPr/>
              </a:pPr>
              <a:t>‹#›</a:t>
            </a:fld>
            <a:endParaRPr lang="en-US"/>
          </a:p>
        </p:txBody>
      </p:sp>
    </p:spTree>
  </p:cSld>
  <p:clrMapOvr>
    <a:masterClrMapping/>
  </p:clrMapOvr>
  <p:transition spd="med">
    <p:wipe dir="r"/>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Text Box 3"/>
          <p:cNvSpPr txBox="1">
            <a:spLocks noGrp="1" noChangeArrowheads="1"/>
          </p:cNvSpPr>
          <p:nvPr>
            <p:ph type="sldNum" sz="quarter" idx="10"/>
          </p:nvPr>
        </p:nvSpPr>
        <p:spPr>
          <a:ln/>
        </p:spPr>
        <p:txBody>
          <a:bodyPr/>
          <a:lstStyle>
            <a:lvl1pPr>
              <a:defRPr/>
            </a:lvl1pPr>
          </a:lstStyle>
          <a:p>
            <a:pPr>
              <a:defRPr/>
            </a:pPr>
            <a:fld id="{5A0F6CAB-27A9-4339-8EB9-2D384AC855F6}" type="slidenum">
              <a:rPr lang="en-US"/>
              <a:pPr>
                <a:defRPr/>
              </a:pPr>
              <a:t>‹#›</a:t>
            </a:fld>
            <a:endParaRPr lang="en-US"/>
          </a:p>
        </p:txBody>
      </p:sp>
    </p:spTree>
  </p:cSld>
  <p:clrMapOvr>
    <a:masterClrMapping/>
  </p:clrMapOvr>
  <p:transition spd="med">
    <p:wipe dir="r"/>
  </p:transition>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lo stile del titolo</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it-IT" smtClean="0"/>
              <a:t>Fare clic per modificare stili del testo dello schema</a:t>
            </a:r>
          </a:p>
        </p:txBody>
      </p:sp>
      <p:sp>
        <p:nvSpPr>
          <p:cNvPr id="4" name="Text Box 3"/>
          <p:cNvSpPr txBox="1">
            <a:spLocks noGrp="1" noChangeArrowheads="1"/>
          </p:cNvSpPr>
          <p:nvPr>
            <p:ph type="sldNum" sz="quarter" idx="10"/>
          </p:nvPr>
        </p:nvSpPr>
        <p:spPr>
          <a:ln/>
        </p:spPr>
        <p:txBody>
          <a:bodyPr/>
          <a:lstStyle>
            <a:lvl1pPr>
              <a:defRPr/>
            </a:lvl1pPr>
          </a:lstStyle>
          <a:p>
            <a:pPr>
              <a:defRPr/>
            </a:pPr>
            <a:fld id="{B750C31E-2112-4B20-94A2-2B431B306482}" type="slidenum">
              <a:rPr lang="en-US"/>
              <a:pPr>
                <a:defRPr/>
              </a:pPr>
              <a:t>‹#›</a:t>
            </a:fld>
            <a:endParaRPr lang="en-US"/>
          </a:p>
        </p:txBody>
      </p:sp>
    </p:spTree>
  </p:cSld>
  <p:clrMapOvr>
    <a:masterClrMapping/>
  </p:clrMapOvr>
  <p:transition spd="med">
    <p:wipe dir="r"/>
  </p:transition>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1371600" y="1468438"/>
            <a:ext cx="3252788" cy="43370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776788" y="1468438"/>
            <a:ext cx="3254375" cy="43370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Text Box 3"/>
          <p:cNvSpPr txBox="1">
            <a:spLocks noGrp="1" noChangeArrowheads="1"/>
          </p:cNvSpPr>
          <p:nvPr>
            <p:ph type="sldNum" sz="quarter" idx="10"/>
          </p:nvPr>
        </p:nvSpPr>
        <p:spPr>
          <a:ln/>
        </p:spPr>
        <p:txBody>
          <a:bodyPr/>
          <a:lstStyle>
            <a:lvl1pPr>
              <a:defRPr/>
            </a:lvl1pPr>
          </a:lstStyle>
          <a:p>
            <a:pPr>
              <a:defRPr/>
            </a:pPr>
            <a:fld id="{10FCA178-D593-4245-AB4A-65F88AD9B2CD}" type="slidenum">
              <a:rPr lang="en-US"/>
              <a:pPr>
                <a:defRPr/>
              </a:pPr>
              <a:t>‹#›</a:t>
            </a:fld>
            <a:endParaRPr lang="en-US"/>
          </a:p>
        </p:txBody>
      </p:sp>
    </p:spTree>
  </p:cSld>
  <p:clrMapOvr>
    <a:masterClrMapping/>
  </p:clrMapOvr>
  <p:transition spd="med">
    <p:wipe dir="r"/>
  </p:transition>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1143000"/>
          </a:xfrm>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Text Box 3"/>
          <p:cNvSpPr txBox="1">
            <a:spLocks noGrp="1" noChangeArrowheads="1"/>
          </p:cNvSpPr>
          <p:nvPr>
            <p:ph type="sldNum" sz="quarter" idx="10"/>
          </p:nvPr>
        </p:nvSpPr>
        <p:spPr>
          <a:ln/>
        </p:spPr>
        <p:txBody>
          <a:bodyPr/>
          <a:lstStyle>
            <a:lvl1pPr>
              <a:defRPr/>
            </a:lvl1pPr>
          </a:lstStyle>
          <a:p>
            <a:pPr>
              <a:defRPr/>
            </a:pPr>
            <a:fld id="{EDEADE60-A461-48C3-9348-1FDE9D604EDE}" type="slidenum">
              <a:rPr lang="en-US"/>
              <a:pPr>
                <a:defRPr/>
              </a:pPr>
              <a:t>‹#›</a:t>
            </a:fld>
            <a:endParaRPr lang="en-US"/>
          </a:p>
        </p:txBody>
      </p:sp>
    </p:spTree>
  </p:cSld>
  <p:clrMapOvr>
    <a:masterClrMapping/>
  </p:clrMapOvr>
  <p:transition spd="med">
    <p:wipe dir="r"/>
  </p:transition>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Text Box 3"/>
          <p:cNvSpPr txBox="1">
            <a:spLocks noGrp="1" noChangeArrowheads="1"/>
          </p:cNvSpPr>
          <p:nvPr>
            <p:ph type="sldNum" sz="quarter" idx="10"/>
          </p:nvPr>
        </p:nvSpPr>
        <p:spPr>
          <a:ln/>
        </p:spPr>
        <p:txBody>
          <a:bodyPr/>
          <a:lstStyle>
            <a:lvl1pPr>
              <a:defRPr/>
            </a:lvl1pPr>
          </a:lstStyle>
          <a:p>
            <a:pPr>
              <a:defRPr/>
            </a:pPr>
            <a:fld id="{47CE0846-9BE9-4DD7-AF24-43EB3F9D4C58}" type="slidenum">
              <a:rPr lang="en-US"/>
              <a:pPr>
                <a:defRPr/>
              </a:pPr>
              <a:t>‹#›</a:t>
            </a:fld>
            <a:endParaRPr lang="en-US"/>
          </a:p>
        </p:txBody>
      </p:sp>
    </p:spTree>
  </p:cSld>
  <p:clrMapOvr>
    <a:masterClrMapping/>
  </p:clrMapOvr>
  <p:transition spd="med">
    <p:wipe dir="r"/>
  </p:transition>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Text Box 3"/>
          <p:cNvSpPr txBox="1">
            <a:spLocks noGrp="1" noChangeArrowheads="1"/>
          </p:cNvSpPr>
          <p:nvPr>
            <p:ph type="sldNum" sz="quarter" idx="10"/>
          </p:nvPr>
        </p:nvSpPr>
        <p:spPr>
          <a:ln/>
        </p:spPr>
        <p:txBody>
          <a:bodyPr/>
          <a:lstStyle>
            <a:lvl1pPr>
              <a:defRPr/>
            </a:lvl1pPr>
          </a:lstStyle>
          <a:p>
            <a:pPr>
              <a:defRPr/>
            </a:pPr>
            <a:fld id="{0F3251D7-FF33-40AA-B5B8-64B28ADE2D80}" type="slidenum">
              <a:rPr lang="en-US"/>
              <a:pPr>
                <a:defRPr/>
              </a:pPr>
              <a:t>‹#›</a:t>
            </a:fld>
            <a:endParaRPr lang="en-US"/>
          </a:p>
        </p:txBody>
      </p:sp>
    </p:spTree>
  </p:cSld>
  <p:clrMapOvr>
    <a:masterClrMapping/>
  </p:clrMapOvr>
  <p:transition spd="med">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lo stile del titolo</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it-IT" smtClean="0"/>
              <a:t>Fare clic per modificare stili del testo dello schema</a:t>
            </a:r>
          </a:p>
        </p:txBody>
      </p:sp>
    </p:spTree>
  </p:cSld>
  <p:clrMapOvr>
    <a:masterClrMapping/>
  </p:clrMapOvr>
  <p:transition/>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lstStyle>
            <a:lvl1pPr algn="l">
              <a:defRPr sz="2000" b="1"/>
            </a:lvl1pPr>
          </a:lstStyle>
          <a:p>
            <a:r>
              <a:rPr lang="it-IT" smtClean="0"/>
              <a:t>Fare clic per modificare lo stile del titolo</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Text Box 3"/>
          <p:cNvSpPr txBox="1">
            <a:spLocks noGrp="1" noChangeArrowheads="1"/>
          </p:cNvSpPr>
          <p:nvPr>
            <p:ph type="sldNum" sz="quarter" idx="10"/>
          </p:nvPr>
        </p:nvSpPr>
        <p:spPr>
          <a:ln/>
        </p:spPr>
        <p:txBody>
          <a:bodyPr/>
          <a:lstStyle>
            <a:lvl1pPr>
              <a:defRPr/>
            </a:lvl1pPr>
          </a:lstStyle>
          <a:p>
            <a:pPr>
              <a:defRPr/>
            </a:pPr>
            <a:fld id="{B1450373-EF73-4954-8D15-94E99BC037FF}" type="slidenum">
              <a:rPr lang="en-US"/>
              <a:pPr>
                <a:defRPr/>
              </a:pPr>
              <a:t>‹#›</a:t>
            </a:fld>
            <a:endParaRPr lang="en-US"/>
          </a:p>
        </p:txBody>
      </p:sp>
    </p:spTree>
  </p:cSld>
  <p:clrMapOvr>
    <a:masterClrMapping/>
  </p:clrMapOvr>
  <p:transition spd="med">
    <p:wipe dir="r"/>
  </p:transition>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lstStyle>
            <a:lvl1pPr algn="l">
              <a:defRPr sz="20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it-IT" noProof="0" smtClean="0"/>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Text Box 3"/>
          <p:cNvSpPr txBox="1">
            <a:spLocks noGrp="1" noChangeArrowheads="1"/>
          </p:cNvSpPr>
          <p:nvPr>
            <p:ph type="sldNum" sz="quarter" idx="10"/>
          </p:nvPr>
        </p:nvSpPr>
        <p:spPr>
          <a:ln/>
        </p:spPr>
        <p:txBody>
          <a:bodyPr/>
          <a:lstStyle>
            <a:lvl1pPr>
              <a:defRPr/>
            </a:lvl1pPr>
          </a:lstStyle>
          <a:p>
            <a:pPr>
              <a:defRPr/>
            </a:pPr>
            <a:fld id="{863FF0C9-A2DA-4A03-898B-129EA927B5B2}" type="slidenum">
              <a:rPr lang="en-US"/>
              <a:pPr>
                <a:defRPr/>
              </a:pPr>
              <a:t>‹#›</a:t>
            </a:fld>
            <a:endParaRPr lang="en-US"/>
          </a:p>
        </p:txBody>
      </p:sp>
    </p:spTree>
  </p:cSld>
  <p:clrMapOvr>
    <a:masterClrMapping/>
  </p:clrMapOvr>
  <p:transition spd="med">
    <p:wipe dir="r"/>
  </p:transition>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Text Box 3"/>
          <p:cNvSpPr txBox="1">
            <a:spLocks noGrp="1" noChangeArrowheads="1"/>
          </p:cNvSpPr>
          <p:nvPr>
            <p:ph type="sldNum" sz="quarter" idx="10"/>
          </p:nvPr>
        </p:nvSpPr>
        <p:spPr>
          <a:ln/>
        </p:spPr>
        <p:txBody>
          <a:bodyPr/>
          <a:lstStyle>
            <a:lvl1pPr>
              <a:defRPr/>
            </a:lvl1pPr>
          </a:lstStyle>
          <a:p>
            <a:pPr>
              <a:defRPr/>
            </a:pPr>
            <a:fld id="{422A15C3-2FC0-4705-8C29-9B32B7F7CD04}" type="slidenum">
              <a:rPr lang="en-US"/>
              <a:pPr>
                <a:defRPr/>
              </a:pPr>
              <a:t>‹#›</a:t>
            </a:fld>
            <a:endParaRPr lang="en-US"/>
          </a:p>
        </p:txBody>
      </p:sp>
    </p:spTree>
  </p:cSld>
  <p:clrMapOvr>
    <a:masterClrMapping/>
  </p:clrMapOvr>
  <p:transition spd="med">
    <p:wipe dir="r"/>
  </p:transition>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515100" y="0"/>
            <a:ext cx="1943100" cy="5805488"/>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685800" y="0"/>
            <a:ext cx="5676900" cy="5805488"/>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Text Box 3"/>
          <p:cNvSpPr txBox="1">
            <a:spLocks noGrp="1" noChangeArrowheads="1"/>
          </p:cNvSpPr>
          <p:nvPr>
            <p:ph type="sldNum" sz="quarter" idx="10"/>
          </p:nvPr>
        </p:nvSpPr>
        <p:spPr>
          <a:ln/>
        </p:spPr>
        <p:txBody>
          <a:bodyPr/>
          <a:lstStyle>
            <a:lvl1pPr>
              <a:defRPr/>
            </a:lvl1pPr>
          </a:lstStyle>
          <a:p>
            <a:pPr>
              <a:defRPr/>
            </a:pPr>
            <a:fld id="{B6400AC1-F548-4884-9891-216F1EB86969}" type="slidenum">
              <a:rPr lang="en-US"/>
              <a:pPr>
                <a:defRPr/>
              </a:pPr>
              <a:t>‹#›</a:t>
            </a:fld>
            <a:endParaRPr lang="en-US"/>
          </a:p>
        </p:txBody>
      </p:sp>
    </p:spTree>
  </p:cSld>
  <p:clrMapOvr>
    <a:masterClrMapping/>
  </p:clrMapOvr>
  <p:transition spd="med">
    <p:wipe dir="r"/>
  </p:transition>
</p:sldLayout>
</file>

<file path=ppt/slideLayouts/slideLayout34.xml><?xml version="1.0" encoding="utf-8"?>
<p:sldLayout xmlns:a="http://schemas.openxmlformats.org/drawingml/2006/main" xmlns:r="http://schemas.openxmlformats.org/officeDocument/2006/relationships" xmlns:p="http://schemas.openxmlformats.org/presentationml/2006/main" type="objOnly" preserve="1">
  <p:cSld name="Contenuto">
    <p:spTree>
      <p:nvGrpSpPr>
        <p:cNvPr id="1" name=""/>
        <p:cNvGrpSpPr/>
        <p:nvPr/>
      </p:nvGrpSpPr>
      <p:grpSpPr>
        <a:xfrm>
          <a:off x="0" y="0"/>
          <a:ext cx="0" cy="0"/>
          <a:chOff x="0" y="0"/>
          <a:chExt cx="0" cy="0"/>
        </a:xfrm>
      </p:grpSpPr>
      <p:sp>
        <p:nvSpPr>
          <p:cNvPr id="2" name="Segnaposto contenuto 1"/>
          <p:cNvSpPr>
            <a:spLocks noGrp="1"/>
          </p:cNvSpPr>
          <p:nvPr>
            <p:ph/>
          </p:nvPr>
        </p:nvSpPr>
        <p:spPr>
          <a:xfrm>
            <a:off x="685800" y="0"/>
            <a:ext cx="7772400" cy="580548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3" name="Text Box 3"/>
          <p:cNvSpPr txBox="1">
            <a:spLocks noGrp="1" noChangeArrowheads="1"/>
          </p:cNvSpPr>
          <p:nvPr>
            <p:ph type="sldNum" sz="quarter" idx="10"/>
          </p:nvPr>
        </p:nvSpPr>
        <p:spPr>
          <a:ln/>
        </p:spPr>
        <p:txBody>
          <a:bodyPr/>
          <a:lstStyle>
            <a:lvl1pPr>
              <a:defRPr/>
            </a:lvl1pPr>
          </a:lstStyle>
          <a:p>
            <a:pPr>
              <a:defRPr/>
            </a:pPr>
            <a:fld id="{FFCF648D-258A-4188-B8AC-27DE4256964D}" type="slidenum">
              <a:rPr lang="en-US"/>
              <a:pPr>
                <a:defRPr/>
              </a:pPr>
              <a:t>‹#›</a:t>
            </a:fld>
            <a:endParaRPr lang="en-US"/>
          </a:p>
        </p:txBody>
      </p:sp>
    </p:spTree>
  </p:cSld>
  <p:clrMapOvr>
    <a:masterClrMapping/>
  </p:clrMapOvr>
  <p:transition spd="med">
    <p:wipe dir="r"/>
  </p:transition>
</p:sldLayout>
</file>

<file path=ppt/slideLayouts/slideLayout35.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lo stile del titolo</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it-IT" smtClean="0"/>
              <a:t>Fare clic per modificare lo stile del sottotitolo dello schema</a:t>
            </a:r>
            <a:endParaRPr lang="it-IT"/>
          </a:p>
        </p:txBody>
      </p:sp>
      <p:sp>
        <p:nvSpPr>
          <p:cNvPr id="4" name="Text Box 3"/>
          <p:cNvSpPr txBox="1">
            <a:spLocks noGrp="1" noChangeArrowheads="1"/>
          </p:cNvSpPr>
          <p:nvPr>
            <p:ph type="sldNum" sz="quarter" idx="10"/>
          </p:nvPr>
        </p:nvSpPr>
        <p:spPr>
          <a:ln/>
        </p:spPr>
        <p:txBody>
          <a:bodyPr/>
          <a:lstStyle>
            <a:lvl1pPr>
              <a:defRPr/>
            </a:lvl1pPr>
          </a:lstStyle>
          <a:p>
            <a:pPr>
              <a:defRPr/>
            </a:pPr>
            <a:fld id="{D83DF978-3D10-42FA-81A9-89413B616B99}" type="slidenum">
              <a:rPr lang="en-US"/>
              <a:pPr>
                <a:defRPr/>
              </a:pPr>
              <a:t>‹#›</a:t>
            </a:fld>
            <a:endParaRPr lang="en-US"/>
          </a:p>
        </p:txBody>
      </p:sp>
    </p:spTree>
  </p:cSld>
  <p:clrMapOvr>
    <a:masterClrMapping/>
  </p:clrMapOvr>
  <p:transition spd="med">
    <p:wipe dir="r"/>
  </p:transition>
</p:sldLayout>
</file>

<file path=ppt/slideLayouts/slideLayout36.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Text Box 3"/>
          <p:cNvSpPr txBox="1">
            <a:spLocks noGrp="1" noChangeArrowheads="1"/>
          </p:cNvSpPr>
          <p:nvPr>
            <p:ph type="sldNum" sz="quarter" idx="10"/>
          </p:nvPr>
        </p:nvSpPr>
        <p:spPr>
          <a:ln/>
        </p:spPr>
        <p:txBody>
          <a:bodyPr/>
          <a:lstStyle>
            <a:lvl1pPr>
              <a:defRPr/>
            </a:lvl1pPr>
          </a:lstStyle>
          <a:p>
            <a:pPr>
              <a:defRPr/>
            </a:pPr>
            <a:fld id="{308702ED-EC36-4113-8228-B2288EB43770}" type="slidenum">
              <a:rPr lang="en-US"/>
              <a:pPr>
                <a:defRPr/>
              </a:pPr>
              <a:t>‹#›</a:t>
            </a:fld>
            <a:endParaRPr lang="en-US"/>
          </a:p>
        </p:txBody>
      </p:sp>
    </p:spTree>
  </p:cSld>
  <p:clrMapOvr>
    <a:masterClrMapping/>
  </p:clrMapOvr>
  <p:transition spd="med">
    <p:wipe dir="r"/>
  </p:transition>
</p:sldLayout>
</file>

<file path=ppt/slideLayouts/slideLayout37.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lo stile del titolo</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it-IT" smtClean="0"/>
              <a:t>Fare clic per modificare stili del testo dello schema</a:t>
            </a:r>
          </a:p>
        </p:txBody>
      </p:sp>
      <p:sp>
        <p:nvSpPr>
          <p:cNvPr id="4" name="Text Box 3"/>
          <p:cNvSpPr txBox="1">
            <a:spLocks noGrp="1" noChangeArrowheads="1"/>
          </p:cNvSpPr>
          <p:nvPr>
            <p:ph type="sldNum" sz="quarter" idx="10"/>
          </p:nvPr>
        </p:nvSpPr>
        <p:spPr>
          <a:ln/>
        </p:spPr>
        <p:txBody>
          <a:bodyPr/>
          <a:lstStyle>
            <a:lvl1pPr>
              <a:defRPr/>
            </a:lvl1pPr>
          </a:lstStyle>
          <a:p>
            <a:pPr>
              <a:defRPr/>
            </a:pPr>
            <a:fld id="{9322D9DA-76BA-4619-974F-016ED5759EE2}" type="slidenum">
              <a:rPr lang="en-US"/>
              <a:pPr>
                <a:defRPr/>
              </a:pPr>
              <a:t>‹#›</a:t>
            </a:fld>
            <a:endParaRPr lang="en-US"/>
          </a:p>
        </p:txBody>
      </p:sp>
    </p:spTree>
  </p:cSld>
  <p:clrMapOvr>
    <a:masterClrMapping/>
  </p:clrMapOvr>
  <p:transition spd="med">
    <p:wipe dir="r"/>
  </p:transition>
</p:sldLayout>
</file>

<file path=ppt/slideLayouts/slideLayout38.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1371600" y="1468438"/>
            <a:ext cx="3252788" cy="43370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776788" y="1468438"/>
            <a:ext cx="3254375" cy="43370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Text Box 3"/>
          <p:cNvSpPr txBox="1">
            <a:spLocks noGrp="1" noChangeArrowheads="1"/>
          </p:cNvSpPr>
          <p:nvPr>
            <p:ph type="sldNum" sz="quarter" idx="10"/>
          </p:nvPr>
        </p:nvSpPr>
        <p:spPr>
          <a:ln/>
        </p:spPr>
        <p:txBody>
          <a:bodyPr/>
          <a:lstStyle>
            <a:lvl1pPr>
              <a:defRPr/>
            </a:lvl1pPr>
          </a:lstStyle>
          <a:p>
            <a:pPr>
              <a:defRPr/>
            </a:pPr>
            <a:fld id="{3AE8DFCC-FF40-49E6-8187-0EB997B64EC2}" type="slidenum">
              <a:rPr lang="en-US"/>
              <a:pPr>
                <a:defRPr/>
              </a:pPr>
              <a:t>‹#›</a:t>
            </a:fld>
            <a:endParaRPr lang="en-US"/>
          </a:p>
        </p:txBody>
      </p:sp>
    </p:spTree>
  </p:cSld>
  <p:clrMapOvr>
    <a:masterClrMapping/>
  </p:clrMapOvr>
  <p:transition spd="med">
    <p:wipe dir="r"/>
  </p:transition>
</p:sldLayout>
</file>

<file path=ppt/slideLayouts/slideLayout39.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1143000"/>
          </a:xfrm>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Text Box 3"/>
          <p:cNvSpPr txBox="1">
            <a:spLocks noGrp="1" noChangeArrowheads="1"/>
          </p:cNvSpPr>
          <p:nvPr>
            <p:ph type="sldNum" sz="quarter" idx="10"/>
          </p:nvPr>
        </p:nvSpPr>
        <p:spPr>
          <a:ln/>
        </p:spPr>
        <p:txBody>
          <a:bodyPr/>
          <a:lstStyle>
            <a:lvl1pPr>
              <a:defRPr/>
            </a:lvl1pPr>
          </a:lstStyle>
          <a:p>
            <a:pPr>
              <a:defRPr/>
            </a:pPr>
            <a:fld id="{200B369A-B9EA-4AAE-922C-F570A70D8B0F}" type="slidenum">
              <a:rPr lang="en-US"/>
              <a:pPr>
                <a:defRPr/>
              </a:pPr>
              <a:t>‹#›</a:t>
            </a:fld>
            <a:endParaRPr lang="en-US"/>
          </a:p>
        </p:txBody>
      </p:sp>
    </p:spTree>
  </p:cSld>
  <p:clrMapOvr>
    <a:masterClrMapping/>
  </p:clrMapOvr>
  <p:transition spd="med">
    <p:wipe dir="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685800" y="4419600"/>
            <a:ext cx="3810000" cy="2438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4419600"/>
            <a:ext cx="3810000" cy="2438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Tree>
  </p:cSld>
  <p:clrMapOvr>
    <a:masterClrMapping/>
  </p:clrMapOvr>
  <p:transition/>
</p:sldLayout>
</file>

<file path=ppt/slideLayouts/slideLayout40.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Text Box 3"/>
          <p:cNvSpPr txBox="1">
            <a:spLocks noGrp="1" noChangeArrowheads="1"/>
          </p:cNvSpPr>
          <p:nvPr>
            <p:ph type="sldNum" sz="quarter" idx="10"/>
          </p:nvPr>
        </p:nvSpPr>
        <p:spPr>
          <a:ln/>
        </p:spPr>
        <p:txBody>
          <a:bodyPr/>
          <a:lstStyle>
            <a:lvl1pPr>
              <a:defRPr/>
            </a:lvl1pPr>
          </a:lstStyle>
          <a:p>
            <a:pPr>
              <a:defRPr/>
            </a:pPr>
            <a:fld id="{A04C625F-06BB-4A26-86EF-10AD43F2EC34}" type="slidenum">
              <a:rPr lang="en-US"/>
              <a:pPr>
                <a:defRPr/>
              </a:pPr>
              <a:t>‹#›</a:t>
            </a:fld>
            <a:endParaRPr lang="en-US"/>
          </a:p>
        </p:txBody>
      </p:sp>
    </p:spTree>
  </p:cSld>
  <p:clrMapOvr>
    <a:masterClrMapping/>
  </p:clrMapOvr>
  <p:transition spd="med">
    <p:wipe dir="r"/>
  </p:transition>
</p:sldLayout>
</file>

<file path=ppt/slideLayouts/slideLayout41.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Text Box 3"/>
          <p:cNvSpPr txBox="1">
            <a:spLocks noGrp="1" noChangeArrowheads="1"/>
          </p:cNvSpPr>
          <p:nvPr>
            <p:ph type="sldNum" sz="quarter" idx="10"/>
          </p:nvPr>
        </p:nvSpPr>
        <p:spPr>
          <a:ln/>
        </p:spPr>
        <p:txBody>
          <a:bodyPr/>
          <a:lstStyle>
            <a:lvl1pPr>
              <a:defRPr/>
            </a:lvl1pPr>
          </a:lstStyle>
          <a:p>
            <a:pPr>
              <a:defRPr/>
            </a:pPr>
            <a:fld id="{5E0AD00B-C1AF-429B-BCAB-B233B43FAD62}" type="slidenum">
              <a:rPr lang="en-US"/>
              <a:pPr>
                <a:defRPr/>
              </a:pPr>
              <a:t>‹#›</a:t>
            </a:fld>
            <a:endParaRPr lang="en-US"/>
          </a:p>
        </p:txBody>
      </p:sp>
    </p:spTree>
  </p:cSld>
  <p:clrMapOvr>
    <a:masterClrMapping/>
  </p:clrMapOvr>
  <p:transition spd="med">
    <p:wipe dir="r"/>
  </p:transition>
</p:sldLayout>
</file>

<file path=ppt/slideLayouts/slideLayout42.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lstStyle>
            <a:lvl1pPr algn="l">
              <a:defRPr sz="2000" b="1"/>
            </a:lvl1pPr>
          </a:lstStyle>
          <a:p>
            <a:r>
              <a:rPr lang="it-IT" smtClean="0"/>
              <a:t>Fare clic per modificare lo stile del titolo</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Text Box 3"/>
          <p:cNvSpPr txBox="1">
            <a:spLocks noGrp="1" noChangeArrowheads="1"/>
          </p:cNvSpPr>
          <p:nvPr>
            <p:ph type="sldNum" sz="quarter" idx="10"/>
          </p:nvPr>
        </p:nvSpPr>
        <p:spPr>
          <a:ln/>
        </p:spPr>
        <p:txBody>
          <a:bodyPr/>
          <a:lstStyle>
            <a:lvl1pPr>
              <a:defRPr/>
            </a:lvl1pPr>
          </a:lstStyle>
          <a:p>
            <a:pPr>
              <a:defRPr/>
            </a:pPr>
            <a:fld id="{1987BF34-FC34-4457-B4F3-D18D3E0C96CE}" type="slidenum">
              <a:rPr lang="en-US"/>
              <a:pPr>
                <a:defRPr/>
              </a:pPr>
              <a:t>‹#›</a:t>
            </a:fld>
            <a:endParaRPr lang="en-US"/>
          </a:p>
        </p:txBody>
      </p:sp>
    </p:spTree>
  </p:cSld>
  <p:clrMapOvr>
    <a:masterClrMapping/>
  </p:clrMapOvr>
  <p:transition spd="med">
    <p:wipe dir="r"/>
  </p:transition>
</p:sldLayout>
</file>

<file path=ppt/slideLayouts/slideLayout43.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lstStyle>
            <a:lvl1pPr algn="l">
              <a:defRPr sz="20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it-IT" noProof="0" smtClean="0"/>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Text Box 3"/>
          <p:cNvSpPr txBox="1">
            <a:spLocks noGrp="1" noChangeArrowheads="1"/>
          </p:cNvSpPr>
          <p:nvPr>
            <p:ph type="sldNum" sz="quarter" idx="10"/>
          </p:nvPr>
        </p:nvSpPr>
        <p:spPr>
          <a:ln/>
        </p:spPr>
        <p:txBody>
          <a:bodyPr/>
          <a:lstStyle>
            <a:lvl1pPr>
              <a:defRPr/>
            </a:lvl1pPr>
          </a:lstStyle>
          <a:p>
            <a:pPr>
              <a:defRPr/>
            </a:pPr>
            <a:fld id="{4A9EB473-7625-4390-83CF-BA86FE699E8D}" type="slidenum">
              <a:rPr lang="en-US"/>
              <a:pPr>
                <a:defRPr/>
              </a:pPr>
              <a:t>‹#›</a:t>
            </a:fld>
            <a:endParaRPr lang="en-US"/>
          </a:p>
        </p:txBody>
      </p:sp>
    </p:spTree>
  </p:cSld>
  <p:clrMapOvr>
    <a:masterClrMapping/>
  </p:clrMapOvr>
  <p:transition spd="med">
    <p:wipe dir="r"/>
  </p:transition>
</p:sldLayout>
</file>

<file path=ppt/slideLayouts/slideLayout44.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Text Box 3"/>
          <p:cNvSpPr txBox="1">
            <a:spLocks noGrp="1" noChangeArrowheads="1"/>
          </p:cNvSpPr>
          <p:nvPr>
            <p:ph type="sldNum" sz="quarter" idx="10"/>
          </p:nvPr>
        </p:nvSpPr>
        <p:spPr>
          <a:ln/>
        </p:spPr>
        <p:txBody>
          <a:bodyPr/>
          <a:lstStyle>
            <a:lvl1pPr>
              <a:defRPr/>
            </a:lvl1pPr>
          </a:lstStyle>
          <a:p>
            <a:pPr>
              <a:defRPr/>
            </a:pPr>
            <a:fld id="{B7C792F9-B855-4E50-912E-FB39314AC2BE}" type="slidenum">
              <a:rPr lang="en-US"/>
              <a:pPr>
                <a:defRPr/>
              </a:pPr>
              <a:t>‹#›</a:t>
            </a:fld>
            <a:endParaRPr lang="en-US"/>
          </a:p>
        </p:txBody>
      </p:sp>
    </p:spTree>
  </p:cSld>
  <p:clrMapOvr>
    <a:masterClrMapping/>
  </p:clrMapOvr>
  <p:transition spd="med">
    <p:wipe dir="r"/>
  </p:transition>
</p:sldLayout>
</file>

<file path=ppt/slideLayouts/slideLayout45.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515100" y="0"/>
            <a:ext cx="1943100" cy="5805488"/>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685800" y="0"/>
            <a:ext cx="5676900" cy="5805488"/>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Text Box 3"/>
          <p:cNvSpPr txBox="1">
            <a:spLocks noGrp="1" noChangeArrowheads="1"/>
          </p:cNvSpPr>
          <p:nvPr>
            <p:ph type="sldNum" sz="quarter" idx="10"/>
          </p:nvPr>
        </p:nvSpPr>
        <p:spPr>
          <a:ln/>
        </p:spPr>
        <p:txBody>
          <a:bodyPr/>
          <a:lstStyle>
            <a:lvl1pPr>
              <a:defRPr/>
            </a:lvl1pPr>
          </a:lstStyle>
          <a:p>
            <a:pPr>
              <a:defRPr/>
            </a:pPr>
            <a:fld id="{7B76C826-BF5A-4848-A430-617880956047}" type="slidenum">
              <a:rPr lang="en-US"/>
              <a:pPr>
                <a:defRPr/>
              </a:pPr>
              <a:t>‹#›</a:t>
            </a:fld>
            <a:endParaRPr lang="en-US"/>
          </a:p>
        </p:txBody>
      </p:sp>
    </p:spTree>
  </p:cSld>
  <p:clrMapOvr>
    <a:masterClrMapping/>
  </p:clrMapOvr>
  <p:transition spd="med">
    <p:wipe dir="r"/>
  </p:transition>
</p:sldLayout>
</file>

<file path=ppt/slideLayouts/slideLayout46.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lo stile del titolo</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it-IT" smtClean="0"/>
              <a:t>Fare clic per modificare lo stile del sottotitolo dello schema</a:t>
            </a:r>
            <a:endParaRPr lang="it-IT"/>
          </a:p>
        </p:txBody>
      </p:sp>
      <p:sp>
        <p:nvSpPr>
          <p:cNvPr id="4" name="Text Box 3"/>
          <p:cNvSpPr txBox="1">
            <a:spLocks noGrp="1" noChangeArrowheads="1"/>
          </p:cNvSpPr>
          <p:nvPr>
            <p:ph type="sldNum" sz="quarter" idx="10"/>
          </p:nvPr>
        </p:nvSpPr>
        <p:spPr>
          <a:ln/>
        </p:spPr>
        <p:txBody>
          <a:bodyPr/>
          <a:lstStyle>
            <a:lvl1pPr>
              <a:defRPr/>
            </a:lvl1pPr>
          </a:lstStyle>
          <a:p>
            <a:pPr>
              <a:defRPr/>
            </a:pPr>
            <a:fld id="{24254BF5-FB28-4F37-9477-85F949572E00}" type="slidenum">
              <a:rPr lang="en-US"/>
              <a:pPr>
                <a:defRPr/>
              </a:pPr>
              <a:t>‹#›</a:t>
            </a:fld>
            <a:endParaRPr lang="en-US"/>
          </a:p>
        </p:txBody>
      </p:sp>
    </p:spTree>
  </p:cSld>
  <p:clrMapOvr>
    <a:masterClrMapping/>
  </p:clrMapOvr>
  <p:transition spd="med">
    <p:wipe dir="r"/>
  </p:transition>
</p:sldLayout>
</file>

<file path=ppt/slideLayouts/slideLayout47.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Text Box 3"/>
          <p:cNvSpPr txBox="1">
            <a:spLocks noGrp="1" noChangeArrowheads="1"/>
          </p:cNvSpPr>
          <p:nvPr>
            <p:ph type="sldNum" sz="quarter" idx="10"/>
          </p:nvPr>
        </p:nvSpPr>
        <p:spPr>
          <a:ln/>
        </p:spPr>
        <p:txBody>
          <a:bodyPr/>
          <a:lstStyle>
            <a:lvl1pPr>
              <a:defRPr/>
            </a:lvl1pPr>
          </a:lstStyle>
          <a:p>
            <a:pPr>
              <a:defRPr/>
            </a:pPr>
            <a:fld id="{DBDEEC4E-D3AF-4988-A151-A58F57400E2E}" type="slidenum">
              <a:rPr lang="en-US"/>
              <a:pPr>
                <a:defRPr/>
              </a:pPr>
              <a:t>‹#›</a:t>
            </a:fld>
            <a:endParaRPr lang="en-US"/>
          </a:p>
        </p:txBody>
      </p:sp>
    </p:spTree>
  </p:cSld>
  <p:clrMapOvr>
    <a:masterClrMapping/>
  </p:clrMapOvr>
  <p:transition spd="med">
    <p:wipe dir="r"/>
  </p:transition>
</p:sldLayout>
</file>

<file path=ppt/slideLayouts/slideLayout48.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lo stile del titolo</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it-IT" smtClean="0"/>
              <a:t>Fare clic per modificare stili del testo dello schema</a:t>
            </a:r>
          </a:p>
        </p:txBody>
      </p:sp>
      <p:sp>
        <p:nvSpPr>
          <p:cNvPr id="4" name="Text Box 3"/>
          <p:cNvSpPr txBox="1">
            <a:spLocks noGrp="1" noChangeArrowheads="1"/>
          </p:cNvSpPr>
          <p:nvPr>
            <p:ph type="sldNum" sz="quarter" idx="10"/>
          </p:nvPr>
        </p:nvSpPr>
        <p:spPr>
          <a:ln/>
        </p:spPr>
        <p:txBody>
          <a:bodyPr/>
          <a:lstStyle>
            <a:lvl1pPr>
              <a:defRPr/>
            </a:lvl1pPr>
          </a:lstStyle>
          <a:p>
            <a:pPr>
              <a:defRPr/>
            </a:pPr>
            <a:fld id="{EFDD6742-CAF1-4037-8994-BCD4CF639368}" type="slidenum">
              <a:rPr lang="en-US"/>
              <a:pPr>
                <a:defRPr/>
              </a:pPr>
              <a:t>‹#›</a:t>
            </a:fld>
            <a:endParaRPr lang="en-US"/>
          </a:p>
        </p:txBody>
      </p:sp>
    </p:spTree>
  </p:cSld>
  <p:clrMapOvr>
    <a:masterClrMapping/>
  </p:clrMapOvr>
  <p:transition spd="med">
    <p:wipe dir="r"/>
  </p:transition>
</p:sldLayout>
</file>

<file path=ppt/slideLayouts/slideLayout49.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1371600" y="1468438"/>
            <a:ext cx="3252788" cy="43370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776788" y="1468438"/>
            <a:ext cx="3254375" cy="43370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Text Box 3"/>
          <p:cNvSpPr txBox="1">
            <a:spLocks noGrp="1" noChangeArrowheads="1"/>
          </p:cNvSpPr>
          <p:nvPr>
            <p:ph type="sldNum" sz="quarter" idx="10"/>
          </p:nvPr>
        </p:nvSpPr>
        <p:spPr>
          <a:ln/>
        </p:spPr>
        <p:txBody>
          <a:bodyPr/>
          <a:lstStyle>
            <a:lvl1pPr>
              <a:defRPr/>
            </a:lvl1pPr>
          </a:lstStyle>
          <a:p>
            <a:pPr>
              <a:defRPr/>
            </a:pPr>
            <a:fld id="{1F0196D5-775E-40F1-92C1-FBF0D8134C6A}" type="slidenum">
              <a:rPr lang="en-US"/>
              <a:pPr>
                <a:defRPr/>
              </a:pPr>
              <a:t>‹#›</a:t>
            </a:fld>
            <a:endParaRPr lang="en-US"/>
          </a:p>
        </p:txBody>
      </p:sp>
    </p:spTree>
  </p:cSld>
  <p:clrMapOvr>
    <a:masterClrMapping/>
  </p:clrMapOvr>
  <p:transition spd="med">
    <p:wipe dir="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1143000"/>
          </a:xfrm>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Tree>
  </p:cSld>
  <p:clrMapOvr>
    <a:masterClrMapping/>
  </p:clrMapOvr>
  <p:transition/>
</p:sldLayout>
</file>

<file path=ppt/slideLayouts/slideLayout50.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1143000"/>
          </a:xfrm>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Text Box 3"/>
          <p:cNvSpPr txBox="1">
            <a:spLocks noGrp="1" noChangeArrowheads="1"/>
          </p:cNvSpPr>
          <p:nvPr>
            <p:ph type="sldNum" sz="quarter" idx="10"/>
          </p:nvPr>
        </p:nvSpPr>
        <p:spPr>
          <a:ln/>
        </p:spPr>
        <p:txBody>
          <a:bodyPr/>
          <a:lstStyle>
            <a:lvl1pPr>
              <a:defRPr/>
            </a:lvl1pPr>
          </a:lstStyle>
          <a:p>
            <a:pPr>
              <a:defRPr/>
            </a:pPr>
            <a:fld id="{169B0E77-073D-4110-9C79-B4B5594E146A}" type="slidenum">
              <a:rPr lang="en-US"/>
              <a:pPr>
                <a:defRPr/>
              </a:pPr>
              <a:t>‹#›</a:t>
            </a:fld>
            <a:endParaRPr lang="en-US"/>
          </a:p>
        </p:txBody>
      </p:sp>
    </p:spTree>
  </p:cSld>
  <p:clrMapOvr>
    <a:masterClrMapping/>
  </p:clrMapOvr>
  <p:transition spd="med">
    <p:wipe dir="r"/>
  </p:transition>
</p:sldLayout>
</file>

<file path=ppt/slideLayouts/slideLayout51.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Text Box 3"/>
          <p:cNvSpPr txBox="1">
            <a:spLocks noGrp="1" noChangeArrowheads="1"/>
          </p:cNvSpPr>
          <p:nvPr>
            <p:ph type="sldNum" sz="quarter" idx="10"/>
          </p:nvPr>
        </p:nvSpPr>
        <p:spPr>
          <a:ln/>
        </p:spPr>
        <p:txBody>
          <a:bodyPr/>
          <a:lstStyle>
            <a:lvl1pPr>
              <a:defRPr/>
            </a:lvl1pPr>
          </a:lstStyle>
          <a:p>
            <a:pPr>
              <a:defRPr/>
            </a:pPr>
            <a:fld id="{8D3A0016-0DD5-4441-AE82-EB2B069115B1}" type="slidenum">
              <a:rPr lang="en-US"/>
              <a:pPr>
                <a:defRPr/>
              </a:pPr>
              <a:t>‹#›</a:t>
            </a:fld>
            <a:endParaRPr lang="en-US"/>
          </a:p>
        </p:txBody>
      </p:sp>
    </p:spTree>
  </p:cSld>
  <p:clrMapOvr>
    <a:masterClrMapping/>
  </p:clrMapOvr>
  <p:transition spd="med">
    <p:wipe dir="r"/>
  </p:transition>
</p:sldLayout>
</file>

<file path=ppt/slideLayouts/slideLayout52.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Text Box 3"/>
          <p:cNvSpPr txBox="1">
            <a:spLocks noGrp="1" noChangeArrowheads="1"/>
          </p:cNvSpPr>
          <p:nvPr>
            <p:ph type="sldNum" sz="quarter" idx="10"/>
          </p:nvPr>
        </p:nvSpPr>
        <p:spPr>
          <a:ln/>
        </p:spPr>
        <p:txBody>
          <a:bodyPr/>
          <a:lstStyle>
            <a:lvl1pPr>
              <a:defRPr/>
            </a:lvl1pPr>
          </a:lstStyle>
          <a:p>
            <a:pPr>
              <a:defRPr/>
            </a:pPr>
            <a:fld id="{A2F763C9-2929-4845-90E5-ED49F355BE2E}" type="slidenum">
              <a:rPr lang="en-US"/>
              <a:pPr>
                <a:defRPr/>
              </a:pPr>
              <a:t>‹#›</a:t>
            </a:fld>
            <a:endParaRPr lang="en-US"/>
          </a:p>
        </p:txBody>
      </p:sp>
    </p:spTree>
  </p:cSld>
  <p:clrMapOvr>
    <a:masterClrMapping/>
  </p:clrMapOvr>
  <p:transition spd="med">
    <p:wipe dir="r"/>
  </p:transition>
</p:sldLayout>
</file>

<file path=ppt/slideLayouts/slideLayout53.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lstStyle>
            <a:lvl1pPr algn="l">
              <a:defRPr sz="2000" b="1"/>
            </a:lvl1pPr>
          </a:lstStyle>
          <a:p>
            <a:r>
              <a:rPr lang="it-IT" smtClean="0"/>
              <a:t>Fare clic per modificare lo stile del titolo</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Text Box 3"/>
          <p:cNvSpPr txBox="1">
            <a:spLocks noGrp="1" noChangeArrowheads="1"/>
          </p:cNvSpPr>
          <p:nvPr>
            <p:ph type="sldNum" sz="quarter" idx="10"/>
          </p:nvPr>
        </p:nvSpPr>
        <p:spPr>
          <a:ln/>
        </p:spPr>
        <p:txBody>
          <a:bodyPr/>
          <a:lstStyle>
            <a:lvl1pPr>
              <a:defRPr/>
            </a:lvl1pPr>
          </a:lstStyle>
          <a:p>
            <a:pPr>
              <a:defRPr/>
            </a:pPr>
            <a:fld id="{B7AC7F99-922D-4EC4-9DE9-229A6AE79B26}" type="slidenum">
              <a:rPr lang="en-US"/>
              <a:pPr>
                <a:defRPr/>
              </a:pPr>
              <a:t>‹#›</a:t>
            </a:fld>
            <a:endParaRPr lang="en-US"/>
          </a:p>
        </p:txBody>
      </p:sp>
    </p:spTree>
  </p:cSld>
  <p:clrMapOvr>
    <a:masterClrMapping/>
  </p:clrMapOvr>
  <p:transition spd="med">
    <p:wipe dir="r"/>
  </p:transition>
</p:sldLayout>
</file>

<file path=ppt/slideLayouts/slideLayout54.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lstStyle>
            <a:lvl1pPr algn="l">
              <a:defRPr sz="20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it-IT" noProof="0" smtClean="0"/>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Text Box 3"/>
          <p:cNvSpPr txBox="1">
            <a:spLocks noGrp="1" noChangeArrowheads="1"/>
          </p:cNvSpPr>
          <p:nvPr>
            <p:ph type="sldNum" sz="quarter" idx="10"/>
          </p:nvPr>
        </p:nvSpPr>
        <p:spPr>
          <a:ln/>
        </p:spPr>
        <p:txBody>
          <a:bodyPr/>
          <a:lstStyle>
            <a:lvl1pPr>
              <a:defRPr/>
            </a:lvl1pPr>
          </a:lstStyle>
          <a:p>
            <a:pPr>
              <a:defRPr/>
            </a:pPr>
            <a:fld id="{A71DB534-A08D-4341-8A30-0502482E9026}" type="slidenum">
              <a:rPr lang="en-US"/>
              <a:pPr>
                <a:defRPr/>
              </a:pPr>
              <a:t>‹#›</a:t>
            </a:fld>
            <a:endParaRPr lang="en-US"/>
          </a:p>
        </p:txBody>
      </p:sp>
    </p:spTree>
  </p:cSld>
  <p:clrMapOvr>
    <a:masterClrMapping/>
  </p:clrMapOvr>
  <p:transition spd="med">
    <p:wipe dir="r"/>
  </p:transition>
</p:sldLayout>
</file>

<file path=ppt/slideLayouts/slideLayout55.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Text Box 3"/>
          <p:cNvSpPr txBox="1">
            <a:spLocks noGrp="1" noChangeArrowheads="1"/>
          </p:cNvSpPr>
          <p:nvPr>
            <p:ph type="sldNum" sz="quarter" idx="10"/>
          </p:nvPr>
        </p:nvSpPr>
        <p:spPr>
          <a:ln/>
        </p:spPr>
        <p:txBody>
          <a:bodyPr/>
          <a:lstStyle>
            <a:lvl1pPr>
              <a:defRPr/>
            </a:lvl1pPr>
          </a:lstStyle>
          <a:p>
            <a:pPr>
              <a:defRPr/>
            </a:pPr>
            <a:fld id="{33AC8871-B8E9-4039-85C3-87CBA2DE4539}" type="slidenum">
              <a:rPr lang="en-US"/>
              <a:pPr>
                <a:defRPr/>
              </a:pPr>
              <a:t>‹#›</a:t>
            </a:fld>
            <a:endParaRPr lang="en-US"/>
          </a:p>
        </p:txBody>
      </p:sp>
    </p:spTree>
  </p:cSld>
  <p:clrMapOvr>
    <a:masterClrMapping/>
  </p:clrMapOvr>
  <p:transition spd="med">
    <p:wipe dir="r"/>
  </p:transition>
</p:sldLayout>
</file>

<file path=ppt/slideLayouts/slideLayout56.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515100" y="0"/>
            <a:ext cx="1943100" cy="5805488"/>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685800" y="0"/>
            <a:ext cx="5676900" cy="5805488"/>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Text Box 3"/>
          <p:cNvSpPr txBox="1">
            <a:spLocks noGrp="1" noChangeArrowheads="1"/>
          </p:cNvSpPr>
          <p:nvPr>
            <p:ph type="sldNum" sz="quarter" idx="10"/>
          </p:nvPr>
        </p:nvSpPr>
        <p:spPr>
          <a:ln/>
        </p:spPr>
        <p:txBody>
          <a:bodyPr/>
          <a:lstStyle>
            <a:lvl1pPr>
              <a:defRPr/>
            </a:lvl1pPr>
          </a:lstStyle>
          <a:p>
            <a:pPr>
              <a:defRPr/>
            </a:pPr>
            <a:fld id="{AAD468A4-91BD-446A-96B3-B0C7B4E25DAE}" type="slidenum">
              <a:rPr lang="en-US"/>
              <a:pPr>
                <a:defRPr/>
              </a:pPr>
              <a:t>‹#›</a:t>
            </a:fld>
            <a:endParaRPr lang="en-US"/>
          </a:p>
        </p:txBody>
      </p:sp>
    </p:spTree>
  </p:cSld>
  <p:clrMapOvr>
    <a:masterClrMapping/>
  </p:clrMapOvr>
  <p:transition spd="med">
    <p:wipe dir="r"/>
  </p:transition>
</p:sldLayout>
</file>

<file path=ppt/slideLayouts/slideLayout57.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lo stile del titolo</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it-IT" smtClean="0"/>
              <a:t>Fare clic per modificare lo stile del sottotitolo dello schema</a:t>
            </a:r>
            <a:endParaRPr lang="it-IT"/>
          </a:p>
        </p:txBody>
      </p:sp>
      <p:sp>
        <p:nvSpPr>
          <p:cNvPr id="4" name="Text Box 3"/>
          <p:cNvSpPr txBox="1">
            <a:spLocks noGrp="1" noChangeArrowheads="1"/>
          </p:cNvSpPr>
          <p:nvPr>
            <p:ph type="sldNum" sz="quarter" idx="10"/>
          </p:nvPr>
        </p:nvSpPr>
        <p:spPr>
          <a:ln/>
        </p:spPr>
        <p:txBody>
          <a:bodyPr/>
          <a:lstStyle>
            <a:lvl1pPr>
              <a:defRPr/>
            </a:lvl1pPr>
          </a:lstStyle>
          <a:p>
            <a:pPr>
              <a:defRPr/>
            </a:pPr>
            <a:fld id="{65682028-A1E4-4577-9449-CF4C035D21ED}" type="slidenum">
              <a:rPr lang="en-US"/>
              <a:pPr>
                <a:defRPr/>
              </a:pPr>
              <a:t>‹#›</a:t>
            </a:fld>
            <a:endParaRPr lang="en-US"/>
          </a:p>
        </p:txBody>
      </p:sp>
    </p:spTree>
  </p:cSld>
  <p:clrMapOvr>
    <a:masterClrMapping/>
  </p:clrMapOvr>
  <p:transition spd="med">
    <p:wipe dir="r"/>
  </p:transition>
</p:sldLayout>
</file>

<file path=ppt/slideLayouts/slideLayout58.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Text Box 3"/>
          <p:cNvSpPr txBox="1">
            <a:spLocks noGrp="1" noChangeArrowheads="1"/>
          </p:cNvSpPr>
          <p:nvPr>
            <p:ph type="sldNum" sz="quarter" idx="10"/>
          </p:nvPr>
        </p:nvSpPr>
        <p:spPr>
          <a:ln/>
        </p:spPr>
        <p:txBody>
          <a:bodyPr/>
          <a:lstStyle>
            <a:lvl1pPr>
              <a:defRPr/>
            </a:lvl1pPr>
          </a:lstStyle>
          <a:p>
            <a:pPr>
              <a:defRPr/>
            </a:pPr>
            <a:fld id="{9FD32EF0-8214-4DD6-B4DE-C33FD930A1F4}" type="slidenum">
              <a:rPr lang="en-US"/>
              <a:pPr>
                <a:defRPr/>
              </a:pPr>
              <a:t>‹#›</a:t>
            </a:fld>
            <a:endParaRPr lang="en-US"/>
          </a:p>
        </p:txBody>
      </p:sp>
    </p:spTree>
  </p:cSld>
  <p:clrMapOvr>
    <a:masterClrMapping/>
  </p:clrMapOvr>
  <p:transition spd="med">
    <p:wipe dir="r"/>
  </p:transition>
</p:sldLayout>
</file>

<file path=ppt/slideLayouts/slideLayout59.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lo stile del titolo</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it-IT" smtClean="0"/>
              <a:t>Fare clic per modificare stili del testo dello schema</a:t>
            </a:r>
          </a:p>
        </p:txBody>
      </p:sp>
      <p:sp>
        <p:nvSpPr>
          <p:cNvPr id="4" name="Text Box 3"/>
          <p:cNvSpPr txBox="1">
            <a:spLocks noGrp="1" noChangeArrowheads="1"/>
          </p:cNvSpPr>
          <p:nvPr>
            <p:ph type="sldNum" sz="quarter" idx="10"/>
          </p:nvPr>
        </p:nvSpPr>
        <p:spPr>
          <a:ln/>
        </p:spPr>
        <p:txBody>
          <a:bodyPr/>
          <a:lstStyle>
            <a:lvl1pPr>
              <a:defRPr/>
            </a:lvl1pPr>
          </a:lstStyle>
          <a:p>
            <a:pPr>
              <a:defRPr/>
            </a:pPr>
            <a:fld id="{93DE665C-945F-4CF2-A3A6-153F3B33729C}" type="slidenum">
              <a:rPr lang="en-US"/>
              <a:pPr>
                <a:defRPr/>
              </a:pPr>
              <a:t>‹#›</a:t>
            </a:fld>
            <a:endParaRPr lang="en-US"/>
          </a:p>
        </p:txBody>
      </p:sp>
    </p:spTree>
  </p:cSld>
  <p:clrMapOvr>
    <a:masterClrMapping/>
  </p:clrMapOvr>
  <p:transition spd="med">
    <p:wipe dir="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Tree>
  </p:cSld>
  <p:clrMapOvr>
    <a:masterClrMapping/>
  </p:clrMapOvr>
  <p:transition/>
</p:sldLayout>
</file>

<file path=ppt/slideLayouts/slideLayout60.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1371600" y="1468438"/>
            <a:ext cx="3252788" cy="43370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776788" y="1468438"/>
            <a:ext cx="3254375" cy="43370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Text Box 3"/>
          <p:cNvSpPr txBox="1">
            <a:spLocks noGrp="1" noChangeArrowheads="1"/>
          </p:cNvSpPr>
          <p:nvPr>
            <p:ph type="sldNum" sz="quarter" idx="10"/>
          </p:nvPr>
        </p:nvSpPr>
        <p:spPr>
          <a:ln/>
        </p:spPr>
        <p:txBody>
          <a:bodyPr/>
          <a:lstStyle>
            <a:lvl1pPr>
              <a:defRPr/>
            </a:lvl1pPr>
          </a:lstStyle>
          <a:p>
            <a:pPr>
              <a:defRPr/>
            </a:pPr>
            <a:fld id="{1F13E04D-0EA7-4D1D-90BD-6370312A2099}" type="slidenum">
              <a:rPr lang="en-US"/>
              <a:pPr>
                <a:defRPr/>
              </a:pPr>
              <a:t>‹#›</a:t>
            </a:fld>
            <a:endParaRPr lang="en-US"/>
          </a:p>
        </p:txBody>
      </p:sp>
    </p:spTree>
  </p:cSld>
  <p:clrMapOvr>
    <a:masterClrMapping/>
  </p:clrMapOvr>
  <p:transition spd="med">
    <p:wipe dir="r"/>
  </p:transition>
</p:sldLayout>
</file>

<file path=ppt/slideLayouts/slideLayout61.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1143000"/>
          </a:xfrm>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Text Box 3"/>
          <p:cNvSpPr txBox="1">
            <a:spLocks noGrp="1" noChangeArrowheads="1"/>
          </p:cNvSpPr>
          <p:nvPr>
            <p:ph type="sldNum" sz="quarter" idx="10"/>
          </p:nvPr>
        </p:nvSpPr>
        <p:spPr>
          <a:ln/>
        </p:spPr>
        <p:txBody>
          <a:bodyPr/>
          <a:lstStyle>
            <a:lvl1pPr>
              <a:defRPr/>
            </a:lvl1pPr>
          </a:lstStyle>
          <a:p>
            <a:pPr>
              <a:defRPr/>
            </a:pPr>
            <a:fld id="{AEDB3D48-03DE-4BFF-B9BB-D5EC5416FF66}" type="slidenum">
              <a:rPr lang="en-US"/>
              <a:pPr>
                <a:defRPr/>
              </a:pPr>
              <a:t>‹#›</a:t>
            </a:fld>
            <a:endParaRPr lang="en-US"/>
          </a:p>
        </p:txBody>
      </p:sp>
    </p:spTree>
  </p:cSld>
  <p:clrMapOvr>
    <a:masterClrMapping/>
  </p:clrMapOvr>
  <p:transition spd="med">
    <p:wipe dir="r"/>
  </p:transition>
</p:sldLayout>
</file>

<file path=ppt/slideLayouts/slideLayout62.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Text Box 3"/>
          <p:cNvSpPr txBox="1">
            <a:spLocks noGrp="1" noChangeArrowheads="1"/>
          </p:cNvSpPr>
          <p:nvPr>
            <p:ph type="sldNum" sz="quarter" idx="10"/>
          </p:nvPr>
        </p:nvSpPr>
        <p:spPr>
          <a:ln/>
        </p:spPr>
        <p:txBody>
          <a:bodyPr/>
          <a:lstStyle>
            <a:lvl1pPr>
              <a:defRPr/>
            </a:lvl1pPr>
          </a:lstStyle>
          <a:p>
            <a:pPr>
              <a:defRPr/>
            </a:pPr>
            <a:fld id="{D37C5C9B-2D8B-4821-AFB3-6CE17456BFDE}" type="slidenum">
              <a:rPr lang="en-US"/>
              <a:pPr>
                <a:defRPr/>
              </a:pPr>
              <a:t>‹#›</a:t>
            </a:fld>
            <a:endParaRPr lang="en-US"/>
          </a:p>
        </p:txBody>
      </p:sp>
    </p:spTree>
  </p:cSld>
  <p:clrMapOvr>
    <a:masterClrMapping/>
  </p:clrMapOvr>
  <p:transition spd="med">
    <p:wipe dir="r"/>
  </p:transition>
</p:sldLayout>
</file>

<file path=ppt/slideLayouts/slideLayout63.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Text Box 3"/>
          <p:cNvSpPr txBox="1">
            <a:spLocks noGrp="1" noChangeArrowheads="1"/>
          </p:cNvSpPr>
          <p:nvPr>
            <p:ph type="sldNum" sz="quarter" idx="10"/>
          </p:nvPr>
        </p:nvSpPr>
        <p:spPr>
          <a:ln/>
        </p:spPr>
        <p:txBody>
          <a:bodyPr/>
          <a:lstStyle>
            <a:lvl1pPr>
              <a:defRPr/>
            </a:lvl1pPr>
          </a:lstStyle>
          <a:p>
            <a:pPr>
              <a:defRPr/>
            </a:pPr>
            <a:fld id="{6928F042-2D5D-4D84-B2E4-0CB4D6E6BD26}" type="slidenum">
              <a:rPr lang="en-US"/>
              <a:pPr>
                <a:defRPr/>
              </a:pPr>
              <a:t>‹#›</a:t>
            </a:fld>
            <a:endParaRPr lang="en-US"/>
          </a:p>
        </p:txBody>
      </p:sp>
    </p:spTree>
  </p:cSld>
  <p:clrMapOvr>
    <a:masterClrMapping/>
  </p:clrMapOvr>
  <p:transition spd="med">
    <p:wipe dir="r"/>
  </p:transition>
</p:sldLayout>
</file>

<file path=ppt/slideLayouts/slideLayout64.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lstStyle>
            <a:lvl1pPr algn="l">
              <a:defRPr sz="2000" b="1"/>
            </a:lvl1pPr>
          </a:lstStyle>
          <a:p>
            <a:r>
              <a:rPr lang="it-IT" smtClean="0"/>
              <a:t>Fare clic per modificare lo stile del titolo</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Text Box 3"/>
          <p:cNvSpPr txBox="1">
            <a:spLocks noGrp="1" noChangeArrowheads="1"/>
          </p:cNvSpPr>
          <p:nvPr>
            <p:ph type="sldNum" sz="quarter" idx="10"/>
          </p:nvPr>
        </p:nvSpPr>
        <p:spPr>
          <a:ln/>
        </p:spPr>
        <p:txBody>
          <a:bodyPr/>
          <a:lstStyle>
            <a:lvl1pPr>
              <a:defRPr/>
            </a:lvl1pPr>
          </a:lstStyle>
          <a:p>
            <a:pPr>
              <a:defRPr/>
            </a:pPr>
            <a:fld id="{07BF6EAD-562E-4590-A49D-766042BFF9B2}" type="slidenum">
              <a:rPr lang="en-US"/>
              <a:pPr>
                <a:defRPr/>
              </a:pPr>
              <a:t>‹#›</a:t>
            </a:fld>
            <a:endParaRPr lang="en-US"/>
          </a:p>
        </p:txBody>
      </p:sp>
    </p:spTree>
  </p:cSld>
  <p:clrMapOvr>
    <a:masterClrMapping/>
  </p:clrMapOvr>
  <p:transition spd="med">
    <p:wipe dir="r"/>
  </p:transition>
</p:sldLayout>
</file>

<file path=ppt/slideLayouts/slideLayout65.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lstStyle>
            <a:lvl1pPr algn="l">
              <a:defRPr sz="20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it-IT" noProof="0" smtClean="0"/>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Text Box 3"/>
          <p:cNvSpPr txBox="1">
            <a:spLocks noGrp="1" noChangeArrowheads="1"/>
          </p:cNvSpPr>
          <p:nvPr>
            <p:ph type="sldNum" sz="quarter" idx="10"/>
          </p:nvPr>
        </p:nvSpPr>
        <p:spPr>
          <a:ln/>
        </p:spPr>
        <p:txBody>
          <a:bodyPr/>
          <a:lstStyle>
            <a:lvl1pPr>
              <a:defRPr/>
            </a:lvl1pPr>
          </a:lstStyle>
          <a:p>
            <a:pPr>
              <a:defRPr/>
            </a:pPr>
            <a:fld id="{4B2CFB85-58A4-4949-B740-33D4F0010B7C}" type="slidenum">
              <a:rPr lang="en-US"/>
              <a:pPr>
                <a:defRPr/>
              </a:pPr>
              <a:t>‹#›</a:t>
            </a:fld>
            <a:endParaRPr lang="en-US"/>
          </a:p>
        </p:txBody>
      </p:sp>
    </p:spTree>
  </p:cSld>
  <p:clrMapOvr>
    <a:masterClrMapping/>
  </p:clrMapOvr>
  <p:transition spd="med">
    <p:wipe dir="r"/>
  </p:transition>
</p:sldLayout>
</file>

<file path=ppt/slideLayouts/slideLayout66.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Text Box 3"/>
          <p:cNvSpPr txBox="1">
            <a:spLocks noGrp="1" noChangeArrowheads="1"/>
          </p:cNvSpPr>
          <p:nvPr>
            <p:ph type="sldNum" sz="quarter" idx="10"/>
          </p:nvPr>
        </p:nvSpPr>
        <p:spPr>
          <a:ln/>
        </p:spPr>
        <p:txBody>
          <a:bodyPr/>
          <a:lstStyle>
            <a:lvl1pPr>
              <a:defRPr/>
            </a:lvl1pPr>
          </a:lstStyle>
          <a:p>
            <a:pPr>
              <a:defRPr/>
            </a:pPr>
            <a:fld id="{CCE4BA76-EAD2-4580-B0C2-DD51E88D9166}" type="slidenum">
              <a:rPr lang="en-US"/>
              <a:pPr>
                <a:defRPr/>
              </a:pPr>
              <a:t>‹#›</a:t>
            </a:fld>
            <a:endParaRPr lang="en-US"/>
          </a:p>
        </p:txBody>
      </p:sp>
    </p:spTree>
  </p:cSld>
  <p:clrMapOvr>
    <a:masterClrMapping/>
  </p:clrMapOvr>
  <p:transition spd="med">
    <p:wipe dir="r"/>
  </p:transition>
</p:sldLayout>
</file>

<file path=ppt/slideLayouts/slideLayout67.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515100" y="0"/>
            <a:ext cx="1943100" cy="5805488"/>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685800" y="0"/>
            <a:ext cx="5676900" cy="5805488"/>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Text Box 3"/>
          <p:cNvSpPr txBox="1">
            <a:spLocks noGrp="1" noChangeArrowheads="1"/>
          </p:cNvSpPr>
          <p:nvPr>
            <p:ph type="sldNum" sz="quarter" idx="10"/>
          </p:nvPr>
        </p:nvSpPr>
        <p:spPr>
          <a:ln/>
        </p:spPr>
        <p:txBody>
          <a:bodyPr/>
          <a:lstStyle>
            <a:lvl1pPr>
              <a:defRPr/>
            </a:lvl1pPr>
          </a:lstStyle>
          <a:p>
            <a:pPr>
              <a:defRPr/>
            </a:pPr>
            <a:fld id="{A91B103C-66DA-4D83-9543-BEA6CE898CB7}" type="slidenum">
              <a:rPr lang="en-US"/>
              <a:pPr>
                <a:defRPr/>
              </a:pPr>
              <a:t>‹#›</a:t>
            </a:fld>
            <a:endParaRPr lang="en-US"/>
          </a:p>
        </p:txBody>
      </p:sp>
    </p:spTree>
  </p:cSld>
  <p:clrMapOvr>
    <a:masterClrMapping/>
  </p:clrMapOvr>
  <p:transition spd="med">
    <p:wipe dir="r"/>
  </p:transition>
</p:sldLayout>
</file>

<file path=ppt/slideLayouts/slideLayout68.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lo stile del titolo</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it-IT" smtClean="0"/>
              <a:t>Fare clic per modificare lo stile del sottotitolo dello schema</a:t>
            </a:r>
            <a:endParaRPr lang="it-IT"/>
          </a:p>
        </p:txBody>
      </p:sp>
      <p:sp>
        <p:nvSpPr>
          <p:cNvPr id="4" name="Text Box 3"/>
          <p:cNvSpPr txBox="1">
            <a:spLocks noGrp="1" noChangeArrowheads="1"/>
          </p:cNvSpPr>
          <p:nvPr>
            <p:ph type="sldNum" sz="quarter" idx="10"/>
          </p:nvPr>
        </p:nvSpPr>
        <p:spPr>
          <a:ln/>
        </p:spPr>
        <p:txBody>
          <a:bodyPr/>
          <a:lstStyle>
            <a:lvl1pPr>
              <a:defRPr/>
            </a:lvl1pPr>
          </a:lstStyle>
          <a:p>
            <a:pPr>
              <a:defRPr/>
            </a:pPr>
            <a:fld id="{D3CF3ED4-FA11-4C75-9AC8-9082C8C5CFBD}" type="slidenum">
              <a:rPr lang="en-US"/>
              <a:pPr>
                <a:defRPr/>
              </a:pPr>
              <a:t>‹#›</a:t>
            </a:fld>
            <a:endParaRPr lang="en-US"/>
          </a:p>
        </p:txBody>
      </p:sp>
    </p:spTree>
  </p:cSld>
  <p:clrMapOvr>
    <a:masterClrMapping/>
  </p:clrMapOvr>
  <p:transition spd="med">
    <p:wipe dir="r"/>
  </p:transition>
</p:sldLayout>
</file>

<file path=ppt/slideLayouts/slideLayout69.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Text Box 3"/>
          <p:cNvSpPr txBox="1">
            <a:spLocks noGrp="1" noChangeArrowheads="1"/>
          </p:cNvSpPr>
          <p:nvPr>
            <p:ph type="sldNum" sz="quarter" idx="10"/>
          </p:nvPr>
        </p:nvSpPr>
        <p:spPr>
          <a:ln/>
        </p:spPr>
        <p:txBody>
          <a:bodyPr/>
          <a:lstStyle>
            <a:lvl1pPr>
              <a:defRPr/>
            </a:lvl1pPr>
          </a:lstStyle>
          <a:p>
            <a:pPr>
              <a:defRPr/>
            </a:pPr>
            <a:fld id="{5DCD570C-933B-47BD-B522-DC4D59E7F6D6}" type="slidenum">
              <a:rPr lang="en-US"/>
              <a:pPr>
                <a:defRPr/>
              </a:pPr>
              <a:t>‹#›</a:t>
            </a:fld>
            <a:endParaRPr lang="en-US"/>
          </a:p>
        </p:txBody>
      </p:sp>
    </p:spTree>
  </p:cSld>
  <p:clrMapOvr>
    <a:masterClrMapping/>
  </p:clrMapOvr>
  <p:transition spd="med">
    <p:wipe dir="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Tree>
  </p:cSld>
  <p:clrMapOvr>
    <a:masterClrMapping/>
  </p:clrMapOvr>
  <p:transition/>
</p:sldLayout>
</file>

<file path=ppt/slideLayouts/slideLayout70.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lo stile del titolo</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it-IT" smtClean="0"/>
              <a:t>Fare clic per modificare stili del testo dello schema</a:t>
            </a:r>
          </a:p>
        </p:txBody>
      </p:sp>
      <p:sp>
        <p:nvSpPr>
          <p:cNvPr id="4" name="Text Box 3"/>
          <p:cNvSpPr txBox="1">
            <a:spLocks noGrp="1" noChangeArrowheads="1"/>
          </p:cNvSpPr>
          <p:nvPr>
            <p:ph type="sldNum" sz="quarter" idx="10"/>
          </p:nvPr>
        </p:nvSpPr>
        <p:spPr>
          <a:ln/>
        </p:spPr>
        <p:txBody>
          <a:bodyPr/>
          <a:lstStyle>
            <a:lvl1pPr>
              <a:defRPr/>
            </a:lvl1pPr>
          </a:lstStyle>
          <a:p>
            <a:pPr>
              <a:defRPr/>
            </a:pPr>
            <a:fld id="{4432A196-C1F6-41DD-B830-C815690F54A5}" type="slidenum">
              <a:rPr lang="en-US"/>
              <a:pPr>
                <a:defRPr/>
              </a:pPr>
              <a:t>‹#›</a:t>
            </a:fld>
            <a:endParaRPr lang="en-US"/>
          </a:p>
        </p:txBody>
      </p:sp>
    </p:spTree>
  </p:cSld>
  <p:clrMapOvr>
    <a:masterClrMapping/>
  </p:clrMapOvr>
  <p:transition spd="med">
    <p:wipe dir="r"/>
  </p:transition>
</p:sldLayout>
</file>

<file path=ppt/slideLayouts/slideLayout71.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1371600" y="1468438"/>
            <a:ext cx="3252788" cy="43370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776788" y="1468438"/>
            <a:ext cx="3254375" cy="43370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Text Box 3"/>
          <p:cNvSpPr txBox="1">
            <a:spLocks noGrp="1" noChangeArrowheads="1"/>
          </p:cNvSpPr>
          <p:nvPr>
            <p:ph type="sldNum" sz="quarter" idx="10"/>
          </p:nvPr>
        </p:nvSpPr>
        <p:spPr>
          <a:ln/>
        </p:spPr>
        <p:txBody>
          <a:bodyPr/>
          <a:lstStyle>
            <a:lvl1pPr>
              <a:defRPr/>
            </a:lvl1pPr>
          </a:lstStyle>
          <a:p>
            <a:pPr>
              <a:defRPr/>
            </a:pPr>
            <a:fld id="{28AA11BF-C89A-461A-9AB9-B6E201639563}" type="slidenum">
              <a:rPr lang="en-US"/>
              <a:pPr>
                <a:defRPr/>
              </a:pPr>
              <a:t>‹#›</a:t>
            </a:fld>
            <a:endParaRPr lang="en-US"/>
          </a:p>
        </p:txBody>
      </p:sp>
    </p:spTree>
  </p:cSld>
  <p:clrMapOvr>
    <a:masterClrMapping/>
  </p:clrMapOvr>
  <p:transition spd="med">
    <p:wipe dir="r"/>
  </p:transition>
</p:sldLayout>
</file>

<file path=ppt/slideLayouts/slideLayout72.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1143000"/>
          </a:xfrm>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Text Box 3"/>
          <p:cNvSpPr txBox="1">
            <a:spLocks noGrp="1" noChangeArrowheads="1"/>
          </p:cNvSpPr>
          <p:nvPr>
            <p:ph type="sldNum" sz="quarter" idx="10"/>
          </p:nvPr>
        </p:nvSpPr>
        <p:spPr>
          <a:ln/>
        </p:spPr>
        <p:txBody>
          <a:bodyPr/>
          <a:lstStyle>
            <a:lvl1pPr>
              <a:defRPr/>
            </a:lvl1pPr>
          </a:lstStyle>
          <a:p>
            <a:pPr>
              <a:defRPr/>
            </a:pPr>
            <a:fld id="{B6EFFF7B-1C86-4B6A-B0CF-9BD25B8AF4F7}" type="slidenum">
              <a:rPr lang="en-US"/>
              <a:pPr>
                <a:defRPr/>
              </a:pPr>
              <a:t>‹#›</a:t>
            </a:fld>
            <a:endParaRPr lang="en-US"/>
          </a:p>
        </p:txBody>
      </p:sp>
    </p:spTree>
  </p:cSld>
  <p:clrMapOvr>
    <a:masterClrMapping/>
  </p:clrMapOvr>
  <p:transition spd="med">
    <p:wipe dir="r"/>
  </p:transition>
</p:sldLayout>
</file>

<file path=ppt/slideLayouts/slideLayout73.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Text Box 3"/>
          <p:cNvSpPr txBox="1">
            <a:spLocks noGrp="1" noChangeArrowheads="1"/>
          </p:cNvSpPr>
          <p:nvPr>
            <p:ph type="sldNum" sz="quarter" idx="10"/>
          </p:nvPr>
        </p:nvSpPr>
        <p:spPr>
          <a:ln/>
        </p:spPr>
        <p:txBody>
          <a:bodyPr/>
          <a:lstStyle>
            <a:lvl1pPr>
              <a:defRPr/>
            </a:lvl1pPr>
          </a:lstStyle>
          <a:p>
            <a:pPr>
              <a:defRPr/>
            </a:pPr>
            <a:fld id="{C711331F-3F45-4F13-9AD2-A40904A75271}" type="slidenum">
              <a:rPr lang="en-US"/>
              <a:pPr>
                <a:defRPr/>
              </a:pPr>
              <a:t>‹#›</a:t>
            </a:fld>
            <a:endParaRPr lang="en-US"/>
          </a:p>
        </p:txBody>
      </p:sp>
    </p:spTree>
  </p:cSld>
  <p:clrMapOvr>
    <a:masterClrMapping/>
  </p:clrMapOvr>
  <p:transition spd="med">
    <p:wipe dir="r"/>
  </p:transition>
</p:sldLayout>
</file>

<file path=ppt/slideLayouts/slideLayout74.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Text Box 3"/>
          <p:cNvSpPr txBox="1">
            <a:spLocks noGrp="1" noChangeArrowheads="1"/>
          </p:cNvSpPr>
          <p:nvPr>
            <p:ph type="sldNum" sz="quarter" idx="10"/>
          </p:nvPr>
        </p:nvSpPr>
        <p:spPr>
          <a:ln/>
        </p:spPr>
        <p:txBody>
          <a:bodyPr/>
          <a:lstStyle>
            <a:lvl1pPr>
              <a:defRPr/>
            </a:lvl1pPr>
          </a:lstStyle>
          <a:p>
            <a:pPr>
              <a:defRPr/>
            </a:pPr>
            <a:fld id="{7E2E0263-52B1-40CF-89AF-33217ECFBE08}" type="slidenum">
              <a:rPr lang="en-US"/>
              <a:pPr>
                <a:defRPr/>
              </a:pPr>
              <a:t>‹#›</a:t>
            </a:fld>
            <a:endParaRPr lang="en-US"/>
          </a:p>
        </p:txBody>
      </p:sp>
    </p:spTree>
  </p:cSld>
  <p:clrMapOvr>
    <a:masterClrMapping/>
  </p:clrMapOvr>
  <p:transition spd="med">
    <p:wipe dir="r"/>
  </p:transition>
</p:sldLayout>
</file>

<file path=ppt/slideLayouts/slideLayout75.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lstStyle>
            <a:lvl1pPr algn="l">
              <a:defRPr sz="2000" b="1"/>
            </a:lvl1pPr>
          </a:lstStyle>
          <a:p>
            <a:r>
              <a:rPr lang="it-IT" smtClean="0"/>
              <a:t>Fare clic per modificare lo stile del titolo</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Text Box 3"/>
          <p:cNvSpPr txBox="1">
            <a:spLocks noGrp="1" noChangeArrowheads="1"/>
          </p:cNvSpPr>
          <p:nvPr>
            <p:ph type="sldNum" sz="quarter" idx="10"/>
          </p:nvPr>
        </p:nvSpPr>
        <p:spPr>
          <a:ln/>
        </p:spPr>
        <p:txBody>
          <a:bodyPr/>
          <a:lstStyle>
            <a:lvl1pPr>
              <a:defRPr/>
            </a:lvl1pPr>
          </a:lstStyle>
          <a:p>
            <a:pPr>
              <a:defRPr/>
            </a:pPr>
            <a:fld id="{444A0402-46E1-4D92-8435-227CBBB9013E}" type="slidenum">
              <a:rPr lang="en-US"/>
              <a:pPr>
                <a:defRPr/>
              </a:pPr>
              <a:t>‹#›</a:t>
            </a:fld>
            <a:endParaRPr lang="en-US"/>
          </a:p>
        </p:txBody>
      </p:sp>
    </p:spTree>
  </p:cSld>
  <p:clrMapOvr>
    <a:masterClrMapping/>
  </p:clrMapOvr>
  <p:transition spd="med">
    <p:wipe dir="r"/>
  </p:transition>
</p:sldLayout>
</file>

<file path=ppt/slideLayouts/slideLayout76.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lstStyle>
            <a:lvl1pPr algn="l">
              <a:defRPr sz="20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it-IT" noProof="0" smtClean="0"/>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Text Box 3"/>
          <p:cNvSpPr txBox="1">
            <a:spLocks noGrp="1" noChangeArrowheads="1"/>
          </p:cNvSpPr>
          <p:nvPr>
            <p:ph type="sldNum" sz="quarter" idx="10"/>
          </p:nvPr>
        </p:nvSpPr>
        <p:spPr>
          <a:ln/>
        </p:spPr>
        <p:txBody>
          <a:bodyPr/>
          <a:lstStyle>
            <a:lvl1pPr>
              <a:defRPr/>
            </a:lvl1pPr>
          </a:lstStyle>
          <a:p>
            <a:pPr>
              <a:defRPr/>
            </a:pPr>
            <a:fld id="{CA903FA4-6898-4939-9006-DC885B0D56FB}" type="slidenum">
              <a:rPr lang="en-US"/>
              <a:pPr>
                <a:defRPr/>
              </a:pPr>
              <a:t>‹#›</a:t>
            </a:fld>
            <a:endParaRPr lang="en-US"/>
          </a:p>
        </p:txBody>
      </p:sp>
    </p:spTree>
  </p:cSld>
  <p:clrMapOvr>
    <a:masterClrMapping/>
  </p:clrMapOvr>
  <p:transition spd="med">
    <p:wipe dir="r"/>
  </p:transition>
</p:sldLayout>
</file>

<file path=ppt/slideLayouts/slideLayout77.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Text Box 3"/>
          <p:cNvSpPr txBox="1">
            <a:spLocks noGrp="1" noChangeArrowheads="1"/>
          </p:cNvSpPr>
          <p:nvPr>
            <p:ph type="sldNum" sz="quarter" idx="10"/>
          </p:nvPr>
        </p:nvSpPr>
        <p:spPr>
          <a:ln/>
        </p:spPr>
        <p:txBody>
          <a:bodyPr/>
          <a:lstStyle>
            <a:lvl1pPr>
              <a:defRPr/>
            </a:lvl1pPr>
          </a:lstStyle>
          <a:p>
            <a:pPr>
              <a:defRPr/>
            </a:pPr>
            <a:fld id="{63AF4CA2-5B58-47AA-AA5A-D5730A98AB8C}" type="slidenum">
              <a:rPr lang="en-US"/>
              <a:pPr>
                <a:defRPr/>
              </a:pPr>
              <a:t>‹#›</a:t>
            </a:fld>
            <a:endParaRPr lang="en-US"/>
          </a:p>
        </p:txBody>
      </p:sp>
    </p:spTree>
  </p:cSld>
  <p:clrMapOvr>
    <a:masterClrMapping/>
  </p:clrMapOvr>
  <p:transition spd="med">
    <p:wipe dir="r"/>
  </p:transition>
</p:sldLayout>
</file>

<file path=ppt/slideLayouts/slideLayout78.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515100" y="0"/>
            <a:ext cx="1943100" cy="5805488"/>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685800" y="0"/>
            <a:ext cx="5676900" cy="5805488"/>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Text Box 3"/>
          <p:cNvSpPr txBox="1">
            <a:spLocks noGrp="1" noChangeArrowheads="1"/>
          </p:cNvSpPr>
          <p:nvPr>
            <p:ph type="sldNum" sz="quarter" idx="10"/>
          </p:nvPr>
        </p:nvSpPr>
        <p:spPr>
          <a:ln/>
        </p:spPr>
        <p:txBody>
          <a:bodyPr/>
          <a:lstStyle>
            <a:lvl1pPr>
              <a:defRPr/>
            </a:lvl1pPr>
          </a:lstStyle>
          <a:p>
            <a:pPr>
              <a:defRPr/>
            </a:pPr>
            <a:fld id="{E8CA5C5A-E01C-4650-8C25-1EF002396F57}" type="slidenum">
              <a:rPr lang="en-US"/>
              <a:pPr>
                <a:defRPr/>
              </a:pPr>
              <a:t>‹#›</a:t>
            </a:fld>
            <a:endParaRPr lang="en-US"/>
          </a:p>
        </p:txBody>
      </p:sp>
    </p:spTree>
  </p:cSld>
  <p:clrMapOvr>
    <a:masterClrMapping/>
  </p:clrMapOvr>
  <p:transition spd="med">
    <p:wipe dir="r"/>
  </p:transition>
</p:sldLayout>
</file>

<file path=ppt/slideLayouts/slideLayout79.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lo stile del titolo</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it-IT" smtClean="0"/>
              <a:t>Fare clic per modificare lo stile del sottotitolo dello schema</a:t>
            </a:r>
            <a:endParaRPr lang="it-IT"/>
          </a:p>
        </p:txBody>
      </p:sp>
      <p:sp>
        <p:nvSpPr>
          <p:cNvPr id="4" name="Text Box 3"/>
          <p:cNvSpPr txBox="1">
            <a:spLocks noGrp="1" noChangeArrowheads="1"/>
          </p:cNvSpPr>
          <p:nvPr>
            <p:ph type="sldNum" sz="quarter" idx="10"/>
          </p:nvPr>
        </p:nvSpPr>
        <p:spPr>
          <a:ln/>
        </p:spPr>
        <p:txBody>
          <a:bodyPr/>
          <a:lstStyle>
            <a:lvl1pPr>
              <a:defRPr/>
            </a:lvl1pPr>
          </a:lstStyle>
          <a:p>
            <a:pPr>
              <a:defRPr/>
            </a:pPr>
            <a:fld id="{85588C6C-BD26-48C3-B943-592496E26AFD}" type="slidenum">
              <a:rPr lang="en-US"/>
              <a:pPr>
                <a:defRPr/>
              </a:pPr>
              <a:t>‹#›</a:t>
            </a:fld>
            <a:endParaRPr lang="en-US"/>
          </a:p>
        </p:txBody>
      </p:sp>
    </p:spTree>
  </p:cSld>
  <p:clrMapOvr>
    <a:masterClrMapping/>
  </p:clrMapOvr>
  <p:transition spd="med">
    <p:wipe dir="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lstStyle>
            <a:lvl1pPr algn="l">
              <a:defRPr sz="2000" b="1"/>
            </a:lvl1pPr>
          </a:lstStyle>
          <a:p>
            <a:r>
              <a:rPr lang="it-IT" smtClean="0"/>
              <a:t>Fare clic per modificare lo stile del titolo</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Tree>
  </p:cSld>
  <p:clrMapOvr>
    <a:masterClrMapping/>
  </p:clrMapOvr>
  <p:transition/>
</p:sldLayout>
</file>

<file path=ppt/slideLayouts/slideLayout80.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Text Box 3"/>
          <p:cNvSpPr txBox="1">
            <a:spLocks noGrp="1" noChangeArrowheads="1"/>
          </p:cNvSpPr>
          <p:nvPr>
            <p:ph type="sldNum" sz="quarter" idx="10"/>
          </p:nvPr>
        </p:nvSpPr>
        <p:spPr>
          <a:ln/>
        </p:spPr>
        <p:txBody>
          <a:bodyPr/>
          <a:lstStyle>
            <a:lvl1pPr>
              <a:defRPr/>
            </a:lvl1pPr>
          </a:lstStyle>
          <a:p>
            <a:pPr>
              <a:defRPr/>
            </a:pPr>
            <a:fld id="{EB4D4504-6DAC-4D42-AD78-DE1DA532DCA0}" type="slidenum">
              <a:rPr lang="en-US"/>
              <a:pPr>
                <a:defRPr/>
              </a:pPr>
              <a:t>‹#›</a:t>
            </a:fld>
            <a:endParaRPr lang="en-US"/>
          </a:p>
        </p:txBody>
      </p:sp>
    </p:spTree>
  </p:cSld>
  <p:clrMapOvr>
    <a:masterClrMapping/>
  </p:clrMapOvr>
  <p:transition spd="med">
    <p:wipe dir="r"/>
  </p:transition>
</p:sldLayout>
</file>

<file path=ppt/slideLayouts/slideLayout81.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lo stile del titolo</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it-IT" smtClean="0"/>
              <a:t>Fare clic per modificare stili del testo dello schema</a:t>
            </a:r>
          </a:p>
        </p:txBody>
      </p:sp>
      <p:sp>
        <p:nvSpPr>
          <p:cNvPr id="4" name="Text Box 3"/>
          <p:cNvSpPr txBox="1">
            <a:spLocks noGrp="1" noChangeArrowheads="1"/>
          </p:cNvSpPr>
          <p:nvPr>
            <p:ph type="sldNum" sz="quarter" idx="10"/>
          </p:nvPr>
        </p:nvSpPr>
        <p:spPr>
          <a:ln/>
        </p:spPr>
        <p:txBody>
          <a:bodyPr/>
          <a:lstStyle>
            <a:lvl1pPr>
              <a:defRPr/>
            </a:lvl1pPr>
          </a:lstStyle>
          <a:p>
            <a:pPr>
              <a:defRPr/>
            </a:pPr>
            <a:fld id="{11027BFF-0BB2-43BF-AE2D-C9124F8E8673}" type="slidenum">
              <a:rPr lang="en-US"/>
              <a:pPr>
                <a:defRPr/>
              </a:pPr>
              <a:t>‹#›</a:t>
            </a:fld>
            <a:endParaRPr lang="en-US"/>
          </a:p>
        </p:txBody>
      </p:sp>
    </p:spTree>
  </p:cSld>
  <p:clrMapOvr>
    <a:masterClrMapping/>
  </p:clrMapOvr>
  <p:transition spd="med">
    <p:wipe dir="r"/>
  </p:transition>
</p:sldLayout>
</file>

<file path=ppt/slideLayouts/slideLayout82.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1371600" y="1468438"/>
            <a:ext cx="3252788" cy="43370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776788" y="1468438"/>
            <a:ext cx="3254375" cy="43370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Text Box 3"/>
          <p:cNvSpPr txBox="1">
            <a:spLocks noGrp="1" noChangeArrowheads="1"/>
          </p:cNvSpPr>
          <p:nvPr>
            <p:ph type="sldNum" sz="quarter" idx="10"/>
          </p:nvPr>
        </p:nvSpPr>
        <p:spPr>
          <a:ln/>
        </p:spPr>
        <p:txBody>
          <a:bodyPr/>
          <a:lstStyle>
            <a:lvl1pPr>
              <a:defRPr/>
            </a:lvl1pPr>
          </a:lstStyle>
          <a:p>
            <a:pPr>
              <a:defRPr/>
            </a:pPr>
            <a:fld id="{0660B1BC-CBD2-4405-9805-D2137531F072}" type="slidenum">
              <a:rPr lang="en-US"/>
              <a:pPr>
                <a:defRPr/>
              </a:pPr>
              <a:t>‹#›</a:t>
            </a:fld>
            <a:endParaRPr lang="en-US"/>
          </a:p>
        </p:txBody>
      </p:sp>
    </p:spTree>
  </p:cSld>
  <p:clrMapOvr>
    <a:masterClrMapping/>
  </p:clrMapOvr>
  <p:transition spd="med">
    <p:wipe dir="r"/>
  </p:transition>
</p:sldLayout>
</file>

<file path=ppt/slideLayouts/slideLayout83.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1143000"/>
          </a:xfrm>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Text Box 3"/>
          <p:cNvSpPr txBox="1">
            <a:spLocks noGrp="1" noChangeArrowheads="1"/>
          </p:cNvSpPr>
          <p:nvPr>
            <p:ph type="sldNum" sz="quarter" idx="10"/>
          </p:nvPr>
        </p:nvSpPr>
        <p:spPr>
          <a:ln/>
        </p:spPr>
        <p:txBody>
          <a:bodyPr/>
          <a:lstStyle>
            <a:lvl1pPr>
              <a:defRPr/>
            </a:lvl1pPr>
          </a:lstStyle>
          <a:p>
            <a:pPr>
              <a:defRPr/>
            </a:pPr>
            <a:fld id="{F57C11B2-8BD0-4917-9A21-90D6DE575B00}" type="slidenum">
              <a:rPr lang="en-US"/>
              <a:pPr>
                <a:defRPr/>
              </a:pPr>
              <a:t>‹#›</a:t>
            </a:fld>
            <a:endParaRPr lang="en-US"/>
          </a:p>
        </p:txBody>
      </p:sp>
    </p:spTree>
  </p:cSld>
  <p:clrMapOvr>
    <a:masterClrMapping/>
  </p:clrMapOvr>
  <p:transition spd="med">
    <p:wipe dir="r"/>
  </p:transition>
</p:sldLayout>
</file>

<file path=ppt/slideLayouts/slideLayout84.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Text Box 3"/>
          <p:cNvSpPr txBox="1">
            <a:spLocks noGrp="1" noChangeArrowheads="1"/>
          </p:cNvSpPr>
          <p:nvPr>
            <p:ph type="sldNum" sz="quarter" idx="10"/>
          </p:nvPr>
        </p:nvSpPr>
        <p:spPr>
          <a:ln/>
        </p:spPr>
        <p:txBody>
          <a:bodyPr/>
          <a:lstStyle>
            <a:lvl1pPr>
              <a:defRPr/>
            </a:lvl1pPr>
          </a:lstStyle>
          <a:p>
            <a:pPr>
              <a:defRPr/>
            </a:pPr>
            <a:fld id="{E15F2DE3-83EC-4304-A79B-3F70F130F311}" type="slidenum">
              <a:rPr lang="en-US"/>
              <a:pPr>
                <a:defRPr/>
              </a:pPr>
              <a:t>‹#›</a:t>
            </a:fld>
            <a:endParaRPr lang="en-US"/>
          </a:p>
        </p:txBody>
      </p:sp>
    </p:spTree>
  </p:cSld>
  <p:clrMapOvr>
    <a:masterClrMapping/>
  </p:clrMapOvr>
  <p:transition spd="med">
    <p:wipe dir="r"/>
  </p:transition>
</p:sldLayout>
</file>

<file path=ppt/slideLayouts/slideLayout85.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Text Box 3"/>
          <p:cNvSpPr txBox="1">
            <a:spLocks noGrp="1" noChangeArrowheads="1"/>
          </p:cNvSpPr>
          <p:nvPr>
            <p:ph type="sldNum" sz="quarter" idx="10"/>
          </p:nvPr>
        </p:nvSpPr>
        <p:spPr>
          <a:ln/>
        </p:spPr>
        <p:txBody>
          <a:bodyPr/>
          <a:lstStyle>
            <a:lvl1pPr>
              <a:defRPr/>
            </a:lvl1pPr>
          </a:lstStyle>
          <a:p>
            <a:pPr>
              <a:defRPr/>
            </a:pPr>
            <a:fld id="{791645FB-1A0F-44E4-AB33-5E1F59F600D2}" type="slidenum">
              <a:rPr lang="en-US"/>
              <a:pPr>
                <a:defRPr/>
              </a:pPr>
              <a:t>‹#›</a:t>
            </a:fld>
            <a:endParaRPr lang="en-US"/>
          </a:p>
        </p:txBody>
      </p:sp>
    </p:spTree>
  </p:cSld>
  <p:clrMapOvr>
    <a:masterClrMapping/>
  </p:clrMapOvr>
  <p:transition spd="med">
    <p:wipe dir="r"/>
  </p:transition>
</p:sldLayout>
</file>

<file path=ppt/slideLayouts/slideLayout86.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lstStyle>
            <a:lvl1pPr algn="l">
              <a:defRPr sz="2000" b="1"/>
            </a:lvl1pPr>
          </a:lstStyle>
          <a:p>
            <a:r>
              <a:rPr lang="it-IT" smtClean="0"/>
              <a:t>Fare clic per modificare lo stile del titolo</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Text Box 3"/>
          <p:cNvSpPr txBox="1">
            <a:spLocks noGrp="1" noChangeArrowheads="1"/>
          </p:cNvSpPr>
          <p:nvPr>
            <p:ph type="sldNum" sz="quarter" idx="10"/>
          </p:nvPr>
        </p:nvSpPr>
        <p:spPr>
          <a:ln/>
        </p:spPr>
        <p:txBody>
          <a:bodyPr/>
          <a:lstStyle>
            <a:lvl1pPr>
              <a:defRPr/>
            </a:lvl1pPr>
          </a:lstStyle>
          <a:p>
            <a:pPr>
              <a:defRPr/>
            </a:pPr>
            <a:fld id="{5F5E2C20-257B-4DEC-85BD-49BB3BB4515C}" type="slidenum">
              <a:rPr lang="en-US"/>
              <a:pPr>
                <a:defRPr/>
              </a:pPr>
              <a:t>‹#›</a:t>
            </a:fld>
            <a:endParaRPr lang="en-US"/>
          </a:p>
        </p:txBody>
      </p:sp>
    </p:spTree>
  </p:cSld>
  <p:clrMapOvr>
    <a:masterClrMapping/>
  </p:clrMapOvr>
  <p:transition spd="med">
    <p:wipe dir="r"/>
  </p:transition>
</p:sldLayout>
</file>

<file path=ppt/slideLayouts/slideLayout87.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lstStyle>
            <a:lvl1pPr algn="l">
              <a:defRPr sz="20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it-IT" noProof="0" smtClean="0"/>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Text Box 3"/>
          <p:cNvSpPr txBox="1">
            <a:spLocks noGrp="1" noChangeArrowheads="1"/>
          </p:cNvSpPr>
          <p:nvPr>
            <p:ph type="sldNum" sz="quarter" idx="10"/>
          </p:nvPr>
        </p:nvSpPr>
        <p:spPr>
          <a:ln/>
        </p:spPr>
        <p:txBody>
          <a:bodyPr/>
          <a:lstStyle>
            <a:lvl1pPr>
              <a:defRPr/>
            </a:lvl1pPr>
          </a:lstStyle>
          <a:p>
            <a:pPr>
              <a:defRPr/>
            </a:pPr>
            <a:fld id="{4883E158-EFAA-4F46-BC4B-CA0A4B939BAB}" type="slidenum">
              <a:rPr lang="en-US"/>
              <a:pPr>
                <a:defRPr/>
              </a:pPr>
              <a:t>‹#›</a:t>
            </a:fld>
            <a:endParaRPr lang="en-US"/>
          </a:p>
        </p:txBody>
      </p:sp>
    </p:spTree>
  </p:cSld>
  <p:clrMapOvr>
    <a:masterClrMapping/>
  </p:clrMapOvr>
  <p:transition spd="med">
    <p:wipe dir="r"/>
  </p:transition>
</p:sldLayout>
</file>

<file path=ppt/slideLayouts/slideLayout88.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Text Box 3"/>
          <p:cNvSpPr txBox="1">
            <a:spLocks noGrp="1" noChangeArrowheads="1"/>
          </p:cNvSpPr>
          <p:nvPr>
            <p:ph type="sldNum" sz="quarter" idx="10"/>
          </p:nvPr>
        </p:nvSpPr>
        <p:spPr>
          <a:ln/>
        </p:spPr>
        <p:txBody>
          <a:bodyPr/>
          <a:lstStyle>
            <a:lvl1pPr>
              <a:defRPr/>
            </a:lvl1pPr>
          </a:lstStyle>
          <a:p>
            <a:pPr>
              <a:defRPr/>
            </a:pPr>
            <a:fld id="{C938BC3D-0B29-463C-95E6-6EC2189F367D}" type="slidenum">
              <a:rPr lang="en-US"/>
              <a:pPr>
                <a:defRPr/>
              </a:pPr>
              <a:t>‹#›</a:t>
            </a:fld>
            <a:endParaRPr lang="en-US"/>
          </a:p>
        </p:txBody>
      </p:sp>
    </p:spTree>
  </p:cSld>
  <p:clrMapOvr>
    <a:masterClrMapping/>
  </p:clrMapOvr>
  <p:transition spd="med">
    <p:wipe dir="r"/>
  </p:transition>
</p:sldLayout>
</file>

<file path=ppt/slideLayouts/slideLayout89.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515100" y="0"/>
            <a:ext cx="1943100" cy="5805488"/>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685800" y="0"/>
            <a:ext cx="5676900" cy="5805488"/>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Text Box 3"/>
          <p:cNvSpPr txBox="1">
            <a:spLocks noGrp="1" noChangeArrowheads="1"/>
          </p:cNvSpPr>
          <p:nvPr>
            <p:ph type="sldNum" sz="quarter" idx="10"/>
          </p:nvPr>
        </p:nvSpPr>
        <p:spPr>
          <a:ln/>
        </p:spPr>
        <p:txBody>
          <a:bodyPr/>
          <a:lstStyle>
            <a:lvl1pPr>
              <a:defRPr/>
            </a:lvl1pPr>
          </a:lstStyle>
          <a:p>
            <a:pPr>
              <a:defRPr/>
            </a:pPr>
            <a:fld id="{504F611C-BD36-449F-BED4-F14979CDBEF6}" type="slidenum">
              <a:rPr lang="en-US"/>
              <a:pPr>
                <a:defRPr/>
              </a:pPr>
              <a:t>‹#›</a:t>
            </a:fld>
            <a:endParaRPr lang="en-US"/>
          </a:p>
        </p:txBody>
      </p:sp>
    </p:spTree>
  </p:cSld>
  <p:clrMapOvr>
    <a:masterClrMapping/>
  </p:clrMapOvr>
  <p:transition spd="med">
    <p:wipe dir="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lstStyle>
            <a:lvl1pPr algn="l">
              <a:defRPr sz="20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it-IT" noProof="0" smtClean="0">
              <a:sym typeface="Verdana" pitchFamily="34" charset="0"/>
            </a:endParaRPr>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Tree>
  </p:cSld>
  <p:clrMapOvr>
    <a:masterClrMapping/>
  </p:clrMapOvr>
  <p:transition/>
</p:sldLayout>
</file>

<file path=ppt/slideLayouts/slideLayout90.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lo stile del titolo</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it-IT" smtClean="0"/>
              <a:t>Fare clic per modificare lo stile del sottotitolo dello schema</a:t>
            </a:r>
            <a:endParaRPr lang="it-IT"/>
          </a:p>
        </p:txBody>
      </p:sp>
      <p:sp>
        <p:nvSpPr>
          <p:cNvPr id="4" name="Text Box 3"/>
          <p:cNvSpPr txBox="1">
            <a:spLocks noGrp="1" noChangeArrowheads="1"/>
          </p:cNvSpPr>
          <p:nvPr>
            <p:ph type="sldNum" sz="quarter" idx="10"/>
          </p:nvPr>
        </p:nvSpPr>
        <p:spPr>
          <a:ln/>
        </p:spPr>
        <p:txBody>
          <a:bodyPr/>
          <a:lstStyle>
            <a:lvl1pPr>
              <a:defRPr/>
            </a:lvl1pPr>
          </a:lstStyle>
          <a:p>
            <a:pPr>
              <a:defRPr/>
            </a:pPr>
            <a:fld id="{A9156073-DA04-4B90-B611-895B31577670}" type="slidenum">
              <a:rPr lang="en-US"/>
              <a:pPr>
                <a:defRPr/>
              </a:pPr>
              <a:t>‹#›</a:t>
            </a:fld>
            <a:endParaRPr lang="en-US"/>
          </a:p>
        </p:txBody>
      </p:sp>
    </p:spTree>
  </p:cSld>
  <p:clrMapOvr>
    <a:masterClrMapping/>
  </p:clrMapOvr>
  <p:transition spd="med">
    <p:wipe dir="r"/>
  </p:transition>
</p:sldLayout>
</file>

<file path=ppt/slideLayouts/slideLayout91.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Text Box 3"/>
          <p:cNvSpPr txBox="1">
            <a:spLocks noGrp="1" noChangeArrowheads="1"/>
          </p:cNvSpPr>
          <p:nvPr>
            <p:ph type="sldNum" sz="quarter" idx="10"/>
          </p:nvPr>
        </p:nvSpPr>
        <p:spPr>
          <a:ln/>
        </p:spPr>
        <p:txBody>
          <a:bodyPr/>
          <a:lstStyle>
            <a:lvl1pPr>
              <a:defRPr/>
            </a:lvl1pPr>
          </a:lstStyle>
          <a:p>
            <a:pPr>
              <a:defRPr/>
            </a:pPr>
            <a:fld id="{31FABEE8-18DC-47B0-9161-3C5C4EDF3F2A}" type="slidenum">
              <a:rPr lang="en-US"/>
              <a:pPr>
                <a:defRPr/>
              </a:pPr>
              <a:t>‹#›</a:t>
            </a:fld>
            <a:endParaRPr lang="en-US"/>
          </a:p>
        </p:txBody>
      </p:sp>
    </p:spTree>
  </p:cSld>
  <p:clrMapOvr>
    <a:masterClrMapping/>
  </p:clrMapOvr>
  <p:transition spd="med">
    <p:wipe dir="r"/>
  </p:transition>
</p:sldLayout>
</file>

<file path=ppt/slideLayouts/slideLayout92.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lo stile del titolo</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it-IT" smtClean="0"/>
              <a:t>Fare clic per modificare stili del testo dello schema</a:t>
            </a:r>
          </a:p>
        </p:txBody>
      </p:sp>
      <p:sp>
        <p:nvSpPr>
          <p:cNvPr id="4" name="Text Box 3"/>
          <p:cNvSpPr txBox="1">
            <a:spLocks noGrp="1" noChangeArrowheads="1"/>
          </p:cNvSpPr>
          <p:nvPr>
            <p:ph type="sldNum" sz="quarter" idx="10"/>
          </p:nvPr>
        </p:nvSpPr>
        <p:spPr>
          <a:ln/>
        </p:spPr>
        <p:txBody>
          <a:bodyPr/>
          <a:lstStyle>
            <a:lvl1pPr>
              <a:defRPr/>
            </a:lvl1pPr>
          </a:lstStyle>
          <a:p>
            <a:pPr>
              <a:defRPr/>
            </a:pPr>
            <a:fld id="{398BDC7C-0FCD-4368-9AF1-C8A866D97E26}" type="slidenum">
              <a:rPr lang="en-US"/>
              <a:pPr>
                <a:defRPr/>
              </a:pPr>
              <a:t>‹#›</a:t>
            </a:fld>
            <a:endParaRPr lang="en-US"/>
          </a:p>
        </p:txBody>
      </p:sp>
    </p:spTree>
  </p:cSld>
  <p:clrMapOvr>
    <a:masterClrMapping/>
  </p:clrMapOvr>
  <p:transition spd="med">
    <p:wipe dir="r"/>
  </p:transition>
</p:sldLayout>
</file>

<file path=ppt/slideLayouts/slideLayout93.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1371600" y="1468438"/>
            <a:ext cx="3252788" cy="43370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776788" y="1468438"/>
            <a:ext cx="3254375" cy="43370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Text Box 3"/>
          <p:cNvSpPr txBox="1">
            <a:spLocks noGrp="1" noChangeArrowheads="1"/>
          </p:cNvSpPr>
          <p:nvPr>
            <p:ph type="sldNum" sz="quarter" idx="10"/>
          </p:nvPr>
        </p:nvSpPr>
        <p:spPr>
          <a:ln/>
        </p:spPr>
        <p:txBody>
          <a:bodyPr/>
          <a:lstStyle>
            <a:lvl1pPr>
              <a:defRPr/>
            </a:lvl1pPr>
          </a:lstStyle>
          <a:p>
            <a:pPr>
              <a:defRPr/>
            </a:pPr>
            <a:fld id="{A96FC4CB-7319-4D9B-9A86-7CD684384E2F}" type="slidenum">
              <a:rPr lang="en-US"/>
              <a:pPr>
                <a:defRPr/>
              </a:pPr>
              <a:t>‹#›</a:t>
            </a:fld>
            <a:endParaRPr lang="en-US"/>
          </a:p>
        </p:txBody>
      </p:sp>
    </p:spTree>
  </p:cSld>
  <p:clrMapOvr>
    <a:masterClrMapping/>
  </p:clrMapOvr>
  <p:transition spd="med">
    <p:wipe dir="r"/>
  </p:transition>
</p:sldLayout>
</file>

<file path=ppt/slideLayouts/slideLayout94.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1143000"/>
          </a:xfrm>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Text Box 3"/>
          <p:cNvSpPr txBox="1">
            <a:spLocks noGrp="1" noChangeArrowheads="1"/>
          </p:cNvSpPr>
          <p:nvPr>
            <p:ph type="sldNum" sz="quarter" idx="10"/>
          </p:nvPr>
        </p:nvSpPr>
        <p:spPr>
          <a:ln/>
        </p:spPr>
        <p:txBody>
          <a:bodyPr/>
          <a:lstStyle>
            <a:lvl1pPr>
              <a:defRPr/>
            </a:lvl1pPr>
          </a:lstStyle>
          <a:p>
            <a:pPr>
              <a:defRPr/>
            </a:pPr>
            <a:fld id="{147AB7E0-AD14-42E7-9D0F-7160419D5266}" type="slidenum">
              <a:rPr lang="en-US"/>
              <a:pPr>
                <a:defRPr/>
              </a:pPr>
              <a:t>‹#›</a:t>
            </a:fld>
            <a:endParaRPr lang="en-US"/>
          </a:p>
        </p:txBody>
      </p:sp>
    </p:spTree>
  </p:cSld>
  <p:clrMapOvr>
    <a:masterClrMapping/>
  </p:clrMapOvr>
  <p:transition spd="med">
    <p:wipe dir="r"/>
  </p:transition>
</p:sldLayout>
</file>

<file path=ppt/slideLayouts/slideLayout95.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Text Box 3"/>
          <p:cNvSpPr txBox="1">
            <a:spLocks noGrp="1" noChangeArrowheads="1"/>
          </p:cNvSpPr>
          <p:nvPr>
            <p:ph type="sldNum" sz="quarter" idx="10"/>
          </p:nvPr>
        </p:nvSpPr>
        <p:spPr>
          <a:ln/>
        </p:spPr>
        <p:txBody>
          <a:bodyPr/>
          <a:lstStyle>
            <a:lvl1pPr>
              <a:defRPr/>
            </a:lvl1pPr>
          </a:lstStyle>
          <a:p>
            <a:pPr>
              <a:defRPr/>
            </a:pPr>
            <a:fld id="{34DFC51C-EA74-4181-A4F2-3E5EBF9C4BC7}" type="slidenum">
              <a:rPr lang="en-US"/>
              <a:pPr>
                <a:defRPr/>
              </a:pPr>
              <a:t>‹#›</a:t>
            </a:fld>
            <a:endParaRPr lang="en-US"/>
          </a:p>
        </p:txBody>
      </p:sp>
    </p:spTree>
  </p:cSld>
  <p:clrMapOvr>
    <a:masterClrMapping/>
  </p:clrMapOvr>
  <p:transition spd="med">
    <p:wipe dir="r"/>
  </p:transition>
</p:sldLayout>
</file>

<file path=ppt/slideLayouts/slideLayout96.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Text Box 3"/>
          <p:cNvSpPr txBox="1">
            <a:spLocks noGrp="1" noChangeArrowheads="1"/>
          </p:cNvSpPr>
          <p:nvPr>
            <p:ph type="sldNum" sz="quarter" idx="10"/>
          </p:nvPr>
        </p:nvSpPr>
        <p:spPr>
          <a:ln/>
        </p:spPr>
        <p:txBody>
          <a:bodyPr/>
          <a:lstStyle>
            <a:lvl1pPr>
              <a:defRPr/>
            </a:lvl1pPr>
          </a:lstStyle>
          <a:p>
            <a:pPr>
              <a:defRPr/>
            </a:pPr>
            <a:fld id="{4D2D4AC3-8323-406C-9B08-3BFE77205500}" type="slidenum">
              <a:rPr lang="en-US"/>
              <a:pPr>
                <a:defRPr/>
              </a:pPr>
              <a:t>‹#›</a:t>
            </a:fld>
            <a:endParaRPr lang="en-US"/>
          </a:p>
        </p:txBody>
      </p:sp>
    </p:spTree>
  </p:cSld>
  <p:clrMapOvr>
    <a:masterClrMapping/>
  </p:clrMapOvr>
  <p:transition spd="med">
    <p:wipe dir="r"/>
  </p:transition>
</p:sldLayout>
</file>

<file path=ppt/slideLayouts/slideLayout97.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lstStyle>
            <a:lvl1pPr algn="l">
              <a:defRPr sz="2000" b="1"/>
            </a:lvl1pPr>
          </a:lstStyle>
          <a:p>
            <a:r>
              <a:rPr lang="it-IT" smtClean="0"/>
              <a:t>Fare clic per modificare lo stile del titolo</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Text Box 3"/>
          <p:cNvSpPr txBox="1">
            <a:spLocks noGrp="1" noChangeArrowheads="1"/>
          </p:cNvSpPr>
          <p:nvPr>
            <p:ph type="sldNum" sz="quarter" idx="10"/>
          </p:nvPr>
        </p:nvSpPr>
        <p:spPr>
          <a:ln/>
        </p:spPr>
        <p:txBody>
          <a:bodyPr/>
          <a:lstStyle>
            <a:lvl1pPr>
              <a:defRPr/>
            </a:lvl1pPr>
          </a:lstStyle>
          <a:p>
            <a:pPr>
              <a:defRPr/>
            </a:pPr>
            <a:fld id="{246A7D12-5396-4AAA-A8F7-B1B25AFF0A71}" type="slidenum">
              <a:rPr lang="en-US"/>
              <a:pPr>
                <a:defRPr/>
              </a:pPr>
              <a:t>‹#›</a:t>
            </a:fld>
            <a:endParaRPr lang="en-US"/>
          </a:p>
        </p:txBody>
      </p:sp>
    </p:spTree>
  </p:cSld>
  <p:clrMapOvr>
    <a:masterClrMapping/>
  </p:clrMapOvr>
  <p:transition spd="med">
    <p:wipe dir="r"/>
  </p:transition>
</p:sldLayout>
</file>

<file path=ppt/slideLayouts/slideLayout98.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lstStyle>
            <a:lvl1pPr algn="l">
              <a:defRPr sz="20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it-IT" noProof="0" smtClean="0"/>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Text Box 3"/>
          <p:cNvSpPr txBox="1">
            <a:spLocks noGrp="1" noChangeArrowheads="1"/>
          </p:cNvSpPr>
          <p:nvPr>
            <p:ph type="sldNum" sz="quarter" idx="10"/>
          </p:nvPr>
        </p:nvSpPr>
        <p:spPr>
          <a:ln/>
        </p:spPr>
        <p:txBody>
          <a:bodyPr/>
          <a:lstStyle>
            <a:lvl1pPr>
              <a:defRPr/>
            </a:lvl1pPr>
          </a:lstStyle>
          <a:p>
            <a:pPr>
              <a:defRPr/>
            </a:pPr>
            <a:fld id="{26A1B138-6540-44E9-97D2-2E76EEE157D9}" type="slidenum">
              <a:rPr lang="en-US"/>
              <a:pPr>
                <a:defRPr/>
              </a:pPr>
              <a:t>‹#›</a:t>
            </a:fld>
            <a:endParaRPr lang="en-US"/>
          </a:p>
        </p:txBody>
      </p:sp>
    </p:spTree>
  </p:cSld>
  <p:clrMapOvr>
    <a:masterClrMapping/>
  </p:clrMapOvr>
  <p:transition spd="med">
    <p:wipe dir="r"/>
  </p:transition>
</p:sldLayout>
</file>

<file path=ppt/slideLayouts/slideLayout99.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Text Box 3"/>
          <p:cNvSpPr txBox="1">
            <a:spLocks noGrp="1" noChangeArrowheads="1"/>
          </p:cNvSpPr>
          <p:nvPr>
            <p:ph type="sldNum" sz="quarter" idx="10"/>
          </p:nvPr>
        </p:nvSpPr>
        <p:spPr>
          <a:ln/>
        </p:spPr>
        <p:txBody>
          <a:bodyPr/>
          <a:lstStyle>
            <a:lvl1pPr>
              <a:defRPr/>
            </a:lvl1pPr>
          </a:lstStyle>
          <a:p>
            <a:pPr>
              <a:defRPr/>
            </a:pPr>
            <a:fld id="{6A407734-961A-4475-8144-753A9960A099}" type="slidenum">
              <a:rPr lang="en-US"/>
              <a:pPr>
                <a:defRPr/>
              </a:pPr>
              <a:t>‹#›</a:t>
            </a:fld>
            <a:endParaRPr lang="en-US"/>
          </a:p>
        </p:txBody>
      </p:sp>
    </p:spTree>
  </p:cSld>
  <p:clrMapOvr>
    <a:masterClrMapping/>
  </p:clrMapOvr>
  <p:transition spd="med">
    <p:wipe dir="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10.xml.rels><?xml version="1.0" encoding="UTF-8" standalone="yes"?>
<Relationships xmlns="http://schemas.openxmlformats.org/package/2006/relationships"><Relationship Id="rId8" Type="http://schemas.openxmlformats.org/officeDocument/2006/relationships/slideLayout" Target="../slideLayouts/slideLayout108.xml"/><Relationship Id="rId13" Type="http://schemas.openxmlformats.org/officeDocument/2006/relationships/image" Target="../media/image1.png"/><Relationship Id="rId3" Type="http://schemas.openxmlformats.org/officeDocument/2006/relationships/slideLayout" Target="../slideLayouts/slideLayout103.xml"/><Relationship Id="rId7" Type="http://schemas.openxmlformats.org/officeDocument/2006/relationships/slideLayout" Target="../slideLayouts/slideLayout107.xml"/><Relationship Id="rId12" Type="http://schemas.openxmlformats.org/officeDocument/2006/relationships/theme" Target="../theme/theme10.xml"/><Relationship Id="rId2" Type="http://schemas.openxmlformats.org/officeDocument/2006/relationships/slideLayout" Target="../slideLayouts/slideLayout102.xml"/><Relationship Id="rId1" Type="http://schemas.openxmlformats.org/officeDocument/2006/relationships/slideLayout" Target="../slideLayouts/slideLayout101.xml"/><Relationship Id="rId6" Type="http://schemas.openxmlformats.org/officeDocument/2006/relationships/slideLayout" Target="../slideLayouts/slideLayout106.xml"/><Relationship Id="rId11" Type="http://schemas.openxmlformats.org/officeDocument/2006/relationships/slideLayout" Target="../slideLayouts/slideLayout111.xml"/><Relationship Id="rId5" Type="http://schemas.openxmlformats.org/officeDocument/2006/relationships/slideLayout" Target="../slideLayouts/slideLayout105.xml"/><Relationship Id="rId10" Type="http://schemas.openxmlformats.org/officeDocument/2006/relationships/slideLayout" Target="../slideLayouts/slideLayout110.xml"/><Relationship Id="rId4" Type="http://schemas.openxmlformats.org/officeDocument/2006/relationships/slideLayout" Target="../slideLayouts/slideLayout104.xml"/><Relationship Id="rId9" Type="http://schemas.openxmlformats.org/officeDocument/2006/relationships/slideLayout" Target="../slideLayouts/slideLayout10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theme" Target="../theme/theme3.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slideLayout" Target="../slideLayouts/slideLayout34.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 Id="rId14" Type="http://schemas.openxmlformats.org/officeDocument/2006/relationships/image" Target="../media/image1.png"/></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2.xml"/><Relationship Id="rId13" Type="http://schemas.openxmlformats.org/officeDocument/2006/relationships/image" Target="../media/image1.png"/><Relationship Id="rId3" Type="http://schemas.openxmlformats.org/officeDocument/2006/relationships/slideLayout" Target="../slideLayouts/slideLayout37.xml"/><Relationship Id="rId7" Type="http://schemas.openxmlformats.org/officeDocument/2006/relationships/slideLayout" Target="../slideLayouts/slideLayout41.xml"/><Relationship Id="rId12" Type="http://schemas.openxmlformats.org/officeDocument/2006/relationships/theme" Target="../theme/theme4.xml"/><Relationship Id="rId2" Type="http://schemas.openxmlformats.org/officeDocument/2006/relationships/slideLayout" Target="../slideLayouts/slideLayout36.xml"/><Relationship Id="rId1" Type="http://schemas.openxmlformats.org/officeDocument/2006/relationships/slideLayout" Target="../slideLayouts/slideLayout35.xml"/><Relationship Id="rId6" Type="http://schemas.openxmlformats.org/officeDocument/2006/relationships/slideLayout" Target="../slideLayouts/slideLayout40.xml"/><Relationship Id="rId11" Type="http://schemas.openxmlformats.org/officeDocument/2006/relationships/slideLayout" Target="../slideLayouts/slideLayout45.xml"/><Relationship Id="rId5" Type="http://schemas.openxmlformats.org/officeDocument/2006/relationships/slideLayout" Target="../slideLayouts/slideLayout39.xml"/><Relationship Id="rId10" Type="http://schemas.openxmlformats.org/officeDocument/2006/relationships/slideLayout" Target="../slideLayouts/slideLayout44.xml"/><Relationship Id="rId4" Type="http://schemas.openxmlformats.org/officeDocument/2006/relationships/slideLayout" Target="../slideLayouts/slideLayout38.xml"/><Relationship Id="rId9" Type="http://schemas.openxmlformats.org/officeDocument/2006/relationships/slideLayout" Target="../slideLayouts/slideLayout43.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3.xml"/><Relationship Id="rId13" Type="http://schemas.openxmlformats.org/officeDocument/2006/relationships/image" Target="../media/image1.png"/><Relationship Id="rId3" Type="http://schemas.openxmlformats.org/officeDocument/2006/relationships/slideLayout" Target="../slideLayouts/slideLayout48.xml"/><Relationship Id="rId7" Type="http://schemas.openxmlformats.org/officeDocument/2006/relationships/slideLayout" Target="../slideLayouts/slideLayout52.xml"/><Relationship Id="rId12" Type="http://schemas.openxmlformats.org/officeDocument/2006/relationships/theme" Target="../theme/theme5.xml"/><Relationship Id="rId2" Type="http://schemas.openxmlformats.org/officeDocument/2006/relationships/slideLayout" Target="../slideLayouts/slideLayout47.xml"/><Relationship Id="rId1" Type="http://schemas.openxmlformats.org/officeDocument/2006/relationships/slideLayout" Target="../slideLayouts/slideLayout46.xml"/><Relationship Id="rId6" Type="http://schemas.openxmlformats.org/officeDocument/2006/relationships/slideLayout" Target="../slideLayouts/slideLayout51.xml"/><Relationship Id="rId11" Type="http://schemas.openxmlformats.org/officeDocument/2006/relationships/slideLayout" Target="../slideLayouts/slideLayout56.xml"/><Relationship Id="rId5" Type="http://schemas.openxmlformats.org/officeDocument/2006/relationships/slideLayout" Target="../slideLayouts/slideLayout50.xml"/><Relationship Id="rId10" Type="http://schemas.openxmlformats.org/officeDocument/2006/relationships/slideLayout" Target="../slideLayouts/slideLayout55.xml"/><Relationship Id="rId4" Type="http://schemas.openxmlformats.org/officeDocument/2006/relationships/slideLayout" Target="../slideLayouts/slideLayout49.xml"/><Relationship Id="rId9" Type="http://schemas.openxmlformats.org/officeDocument/2006/relationships/slideLayout" Target="../slideLayouts/slideLayout54.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4.xml"/><Relationship Id="rId13" Type="http://schemas.openxmlformats.org/officeDocument/2006/relationships/image" Target="../media/image1.png"/><Relationship Id="rId3" Type="http://schemas.openxmlformats.org/officeDocument/2006/relationships/slideLayout" Target="../slideLayouts/slideLayout59.xml"/><Relationship Id="rId7" Type="http://schemas.openxmlformats.org/officeDocument/2006/relationships/slideLayout" Target="../slideLayouts/slideLayout63.xml"/><Relationship Id="rId12" Type="http://schemas.openxmlformats.org/officeDocument/2006/relationships/theme" Target="../theme/theme6.xml"/><Relationship Id="rId2" Type="http://schemas.openxmlformats.org/officeDocument/2006/relationships/slideLayout" Target="../slideLayouts/slideLayout58.xml"/><Relationship Id="rId1" Type="http://schemas.openxmlformats.org/officeDocument/2006/relationships/slideLayout" Target="../slideLayouts/slideLayout57.xml"/><Relationship Id="rId6" Type="http://schemas.openxmlformats.org/officeDocument/2006/relationships/slideLayout" Target="../slideLayouts/slideLayout62.xml"/><Relationship Id="rId11" Type="http://schemas.openxmlformats.org/officeDocument/2006/relationships/slideLayout" Target="../slideLayouts/slideLayout67.xml"/><Relationship Id="rId5" Type="http://schemas.openxmlformats.org/officeDocument/2006/relationships/slideLayout" Target="../slideLayouts/slideLayout61.xml"/><Relationship Id="rId10" Type="http://schemas.openxmlformats.org/officeDocument/2006/relationships/slideLayout" Target="../slideLayouts/slideLayout66.xml"/><Relationship Id="rId4" Type="http://schemas.openxmlformats.org/officeDocument/2006/relationships/slideLayout" Target="../slideLayouts/slideLayout60.xml"/><Relationship Id="rId9" Type="http://schemas.openxmlformats.org/officeDocument/2006/relationships/slideLayout" Target="../slideLayouts/slideLayout65.xml"/></Relationships>
</file>

<file path=ppt/slideMasters/_rels/slideMaster7.xml.rels><?xml version="1.0" encoding="UTF-8" standalone="yes"?>
<Relationships xmlns="http://schemas.openxmlformats.org/package/2006/relationships"><Relationship Id="rId8" Type="http://schemas.openxmlformats.org/officeDocument/2006/relationships/slideLayout" Target="../slideLayouts/slideLayout75.xml"/><Relationship Id="rId13" Type="http://schemas.openxmlformats.org/officeDocument/2006/relationships/image" Target="../media/image1.png"/><Relationship Id="rId3" Type="http://schemas.openxmlformats.org/officeDocument/2006/relationships/slideLayout" Target="../slideLayouts/slideLayout70.xml"/><Relationship Id="rId7" Type="http://schemas.openxmlformats.org/officeDocument/2006/relationships/slideLayout" Target="../slideLayouts/slideLayout74.xml"/><Relationship Id="rId12" Type="http://schemas.openxmlformats.org/officeDocument/2006/relationships/theme" Target="../theme/theme7.xml"/><Relationship Id="rId2" Type="http://schemas.openxmlformats.org/officeDocument/2006/relationships/slideLayout" Target="../slideLayouts/slideLayout69.xml"/><Relationship Id="rId1" Type="http://schemas.openxmlformats.org/officeDocument/2006/relationships/slideLayout" Target="../slideLayouts/slideLayout68.xml"/><Relationship Id="rId6" Type="http://schemas.openxmlformats.org/officeDocument/2006/relationships/slideLayout" Target="../slideLayouts/slideLayout73.xml"/><Relationship Id="rId11" Type="http://schemas.openxmlformats.org/officeDocument/2006/relationships/slideLayout" Target="../slideLayouts/slideLayout78.xml"/><Relationship Id="rId5" Type="http://schemas.openxmlformats.org/officeDocument/2006/relationships/slideLayout" Target="../slideLayouts/slideLayout72.xml"/><Relationship Id="rId10" Type="http://schemas.openxmlformats.org/officeDocument/2006/relationships/slideLayout" Target="../slideLayouts/slideLayout77.xml"/><Relationship Id="rId4" Type="http://schemas.openxmlformats.org/officeDocument/2006/relationships/slideLayout" Target="../slideLayouts/slideLayout71.xml"/><Relationship Id="rId9" Type="http://schemas.openxmlformats.org/officeDocument/2006/relationships/slideLayout" Target="../slideLayouts/slideLayout76.xml"/></Relationships>
</file>

<file path=ppt/slideMasters/_rels/slideMaster8.xml.rels><?xml version="1.0" encoding="UTF-8" standalone="yes"?>
<Relationships xmlns="http://schemas.openxmlformats.org/package/2006/relationships"><Relationship Id="rId8" Type="http://schemas.openxmlformats.org/officeDocument/2006/relationships/slideLayout" Target="../slideLayouts/slideLayout86.xml"/><Relationship Id="rId13" Type="http://schemas.openxmlformats.org/officeDocument/2006/relationships/image" Target="../media/image1.png"/><Relationship Id="rId3" Type="http://schemas.openxmlformats.org/officeDocument/2006/relationships/slideLayout" Target="../slideLayouts/slideLayout81.xml"/><Relationship Id="rId7" Type="http://schemas.openxmlformats.org/officeDocument/2006/relationships/slideLayout" Target="../slideLayouts/slideLayout85.xml"/><Relationship Id="rId12" Type="http://schemas.openxmlformats.org/officeDocument/2006/relationships/theme" Target="../theme/theme8.xml"/><Relationship Id="rId2" Type="http://schemas.openxmlformats.org/officeDocument/2006/relationships/slideLayout" Target="../slideLayouts/slideLayout80.xml"/><Relationship Id="rId1" Type="http://schemas.openxmlformats.org/officeDocument/2006/relationships/slideLayout" Target="../slideLayouts/slideLayout79.xml"/><Relationship Id="rId6" Type="http://schemas.openxmlformats.org/officeDocument/2006/relationships/slideLayout" Target="../slideLayouts/slideLayout84.xml"/><Relationship Id="rId11" Type="http://schemas.openxmlformats.org/officeDocument/2006/relationships/slideLayout" Target="../slideLayouts/slideLayout89.xml"/><Relationship Id="rId5" Type="http://schemas.openxmlformats.org/officeDocument/2006/relationships/slideLayout" Target="../slideLayouts/slideLayout83.xml"/><Relationship Id="rId10" Type="http://schemas.openxmlformats.org/officeDocument/2006/relationships/slideLayout" Target="../slideLayouts/slideLayout88.xml"/><Relationship Id="rId4" Type="http://schemas.openxmlformats.org/officeDocument/2006/relationships/slideLayout" Target="../slideLayouts/slideLayout82.xml"/><Relationship Id="rId9" Type="http://schemas.openxmlformats.org/officeDocument/2006/relationships/slideLayout" Target="../slideLayouts/slideLayout87.xml"/></Relationships>
</file>

<file path=ppt/slideMasters/_rels/slideMaster9.xml.rels><?xml version="1.0" encoding="UTF-8" standalone="yes"?>
<Relationships xmlns="http://schemas.openxmlformats.org/package/2006/relationships"><Relationship Id="rId8" Type="http://schemas.openxmlformats.org/officeDocument/2006/relationships/slideLayout" Target="../slideLayouts/slideLayout97.xml"/><Relationship Id="rId13" Type="http://schemas.openxmlformats.org/officeDocument/2006/relationships/image" Target="../media/image1.png"/><Relationship Id="rId3" Type="http://schemas.openxmlformats.org/officeDocument/2006/relationships/slideLayout" Target="../slideLayouts/slideLayout92.xml"/><Relationship Id="rId7" Type="http://schemas.openxmlformats.org/officeDocument/2006/relationships/slideLayout" Target="../slideLayouts/slideLayout96.xml"/><Relationship Id="rId12" Type="http://schemas.openxmlformats.org/officeDocument/2006/relationships/theme" Target="../theme/theme9.xml"/><Relationship Id="rId2" Type="http://schemas.openxmlformats.org/officeDocument/2006/relationships/slideLayout" Target="../slideLayouts/slideLayout91.xml"/><Relationship Id="rId1" Type="http://schemas.openxmlformats.org/officeDocument/2006/relationships/slideLayout" Target="../slideLayouts/slideLayout90.xml"/><Relationship Id="rId6" Type="http://schemas.openxmlformats.org/officeDocument/2006/relationships/slideLayout" Target="../slideLayouts/slideLayout95.xml"/><Relationship Id="rId11" Type="http://schemas.openxmlformats.org/officeDocument/2006/relationships/slideLayout" Target="../slideLayouts/slideLayout100.xml"/><Relationship Id="rId5" Type="http://schemas.openxmlformats.org/officeDocument/2006/relationships/slideLayout" Target="../slideLayouts/slideLayout94.xml"/><Relationship Id="rId10" Type="http://schemas.openxmlformats.org/officeDocument/2006/relationships/slideLayout" Target="../slideLayouts/slideLayout99.xml"/><Relationship Id="rId4" Type="http://schemas.openxmlformats.org/officeDocument/2006/relationships/slideLayout" Target="../slideLayouts/slideLayout93.xml"/><Relationship Id="rId9" Type="http://schemas.openxmlformats.org/officeDocument/2006/relationships/slideLayout" Target="../slideLayouts/slideLayout98.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311746" name="Rectangle 2"/>
          <p:cNvSpPr>
            <a:spLocks/>
          </p:cNvSpPr>
          <p:nvPr/>
        </p:nvSpPr>
        <p:spPr bwMode="auto">
          <a:xfrm>
            <a:off x="152400" y="1752600"/>
            <a:ext cx="2438400" cy="2438400"/>
          </a:xfrm>
          <a:prstGeom prst="rect">
            <a:avLst/>
          </a:prstGeom>
          <a:solidFill>
            <a:srgbClr val="FF9600"/>
          </a:solidFill>
          <a:ln w="9525">
            <a:noFill/>
            <a:miter lim="800000"/>
            <a:headEnd/>
            <a:tailEnd/>
          </a:ln>
        </p:spPr>
        <p:txBody>
          <a:bodyPr lIns="87011" tIns="43509" rIns="87011" bIns="43509"/>
          <a:lstStyle/>
          <a:p>
            <a:pPr defTabSz="806450">
              <a:defRPr/>
            </a:pPr>
            <a:endParaRPr lang="it-IT" sz="1000" u="sng">
              <a:solidFill>
                <a:srgbClr val="000000"/>
              </a:solidFill>
            </a:endParaRPr>
          </a:p>
        </p:txBody>
      </p:sp>
      <p:sp>
        <p:nvSpPr>
          <p:cNvPr id="1311747" name="Rectangle 3"/>
          <p:cNvSpPr>
            <a:spLocks/>
          </p:cNvSpPr>
          <p:nvPr/>
        </p:nvSpPr>
        <p:spPr bwMode="auto">
          <a:xfrm>
            <a:off x="2209800" y="533400"/>
            <a:ext cx="1600200" cy="1600200"/>
          </a:xfrm>
          <a:prstGeom prst="rect">
            <a:avLst/>
          </a:prstGeom>
          <a:solidFill>
            <a:srgbClr val="759EE3">
              <a:alpha val="79999"/>
            </a:srgbClr>
          </a:solidFill>
          <a:ln w="12700">
            <a:noFill/>
            <a:miter lim="800000"/>
            <a:headEnd/>
            <a:tailEnd/>
          </a:ln>
        </p:spPr>
        <p:txBody>
          <a:bodyPr wrap="none" lIns="87011" tIns="43509" rIns="87011" bIns="43509" anchor="ctr"/>
          <a:lstStyle/>
          <a:p>
            <a:pPr defTabSz="806450">
              <a:defRPr/>
            </a:pPr>
            <a:endParaRPr lang="it-IT" sz="1000" u="sng">
              <a:solidFill>
                <a:srgbClr val="000000"/>
              </a:solidFill>
            </a:endParaRPr>
          </a:p>
        </p:txBody>
      </p:sp>
      <p:sp>
        <p:nvSpPr>
          <p:cNvPr id="1028" name="Rectangle 4"/>
          <p:cNvSpPr>
            <a:spLocks noGrp="1" noChangeArrowheads="1"/>
          </p:cNvSpPr>
          <p:nvPr>
            <p:ph type="title"/>
          </p:nvPr>
        </p:nvSpPr>
        <p:spPr bwMode="auto">
          <a:xfrm>
            <a:off x="685800" y="2133600"/>
            <a:ext cx="7772400" cy="1905000"/>
          </a:xfrm>
          <a:prstGeom prst="rect">
            <a:avLst/>
          </a:prstGeom>
          <a:noFill/>
          <a:ln w="12700">
            <a:noFill/>
            <a:miter lim="800000"/>
            <a:headEnd/>
            <a:tailEnd/>
          </a:ln>
        </p:spPr>
        <p:txBody>
          <a:bodyPr vert="horz" wrap="square" lIns="50644" tIns="50644" rIns="91154" bIns="50644" numCol="1" anchor="b" anchorCtr="0" compatLnSpc="1">
            <a:prstTxWarp prst="textNoShape">
              <a:avLst/>
            </a:prstTxWarp>
          </a:bodyPr>
          <a:lstStyle/>
          <a:p>
            <a:pPr lvl="0"/>
            <a:r>
              <a:rPr lang="en-US" smtClean="0">
                <a:sym typeface="Verdana" pitchFamily="34" charset="0"/>
              </a:rPr>
              <a:t>Fare clic per modificare stile</a:t>
            </a:r>
          </a:p>
        </p:txBody>
      </p:sp>
      <p:sp>
        <p:nvSpPr>
          <p:cNvPr id="1029" name="Rectangle 5"/>
          <p:cNvSpPr>
            <a:spLocks noGrp="1" noChangeArrowheads="1"/>
          </p:cNvSpPr>
          <p:nvPr>
            <p:ph type="body" idx="1"/>
          </p:nvPr>
        </p:nvSpPr>
        <p:spPr bwMode="auto">
          <a:xfrm>
            <a:off x="685800" y="4419600"/>
            <a:ext cx="7772400" cy="2438400"/>
          </a:xfrm>
          <a:prstGeom prst="rect">
            <a:avLst/>
          </a:prstGeom>
          <a:noFill/>
          <a:ln w="12700">
            <a:noFill/>
            <a:miter lim="800000"/>
            <a:headEnd/>
            <a:tailEnd/>
          </a:ln>
        </p:spPr>
        <p:txBody>
          <a:bodyPr vert="horz" wrap="square" lIns="50644" tIns="50644" rIns="91154" bIns="50644" numCol="1" anchor="t" anchorCtr="0" compatLnSpc="1">
            <a:prstTxWarp prst="textNoShape">
              <a:avLst/>
            </a:prstTxWarp>
          </a:bodyPr>
          <a:lstStyle/>
          <a:p>
            <a:pPr lvl="0"/>
            <a:r>
              <a:rPr lang="en-US" smtClean="0">
                <a:sym typeface="Verdana" pitchFamily="34" charset="0"/>
              </a:rPr>
              <a:t>Fare clic per modificare gli stili del testo dello schema</a:t>
            </a:r>
          </a:p>
          <a:p>
            <a:pPr lvl="1"/>
            <a:r>
              <a:rPr lang="en-US" smtClean="0">
                <a:sym typeface="Verdana" pitchFamily="34" charset="0"/>
              </a:rPr>
              <a:t>Secondo livello</a:t>
            </a:r>
          </a:p>
          <a:p>
            <a:pPr lvl="2"/>
            <a:r>
              <a:rPr lang="en-US" smtClean="0">
                <a:sym typeface="Verdana" pitchFamily="34" charset="0"/>
              </a:rPr>
              <a:t>Terzo livello</a:t>
            </a:r>
          </a:p>
          <a:p>
            <a:pPr lvl="3"/>
            <a:r>
              <a:rPr lang="en-US" smtClean="0">
                <a:sym typeface="Verdana" pitchFamily="34" charset="0"/>
              </a:rPr>
              <a:t>Quarto livello</a:t>
            </a:r>
          </a:p>
          <a:p>
            <a:pPr lvl="4"/>
            <a:r>
              <a:rPr lang="en-US" smtClean="0">
                <a:sym typeface="Verdana" pitchFamily="34" charset="0"/>
              </a:rPr>
              <a:t>Quinto livello</a:t>
            </a:r>
          </a:p>
        </p:txBody>
      </p:sp>
      <p:pic>
        <p:nvPicPr>
          <p:cNvPr id="1030" name="Picture 6" descr="logo"/>
          <p:cNvPicPr>
            <a:picLocks noChangeAspect="1" noChangeArrowheads="1"/>
          </p:cNvPicPr>
          <p:nvPr/>
        </p:nvPicPr>
        <p:blipFill>
          <a:blip r:embed="rId13"/>
          <a:srcRect t="22025" b="20833"/>
          <a:stretch>
            <a:fillRect/>
          </a:stretch>
        </p:blipFill>
        <p:spPr bwMode="auto">
          <a:xfrm>
            <a:off x="2238375" y="838200"/>
            <a:ext cx="1600200" cy="91440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78" r:id="rId1"/>
    <p:sldLayoutId id="2147483677" r:id="rId2"/>
    <p:sldLayoutId id="2147483676" r:id="rId3"/>
    <p:sldLayoutId id="2147483675" r:id="rId4"/>
    <p:sldLayoutId id="2147483674" r:id="rId5"/>
    <p:sldLayoutId id="2147483673" r:id="rId6"/>
    <p:sldLayoutId id="2147483672" r:id="rId7"/>
    <p:sldLayoutId id="2147483671" r:id="rId8"/>
    <p:sldLayoutId id="2147483670" r:id="rId9"/>
    <p:sldLayoutId id="2147483669" r:id="rId10"/>
    <p:sldLayoutId id="2147483668" r:id="rId11"/>
  </p:sldLayoutIdLst>
  <p:transition/>
  <p:timing>
    <p:tnLst>
      <p:par>
        <p:cTn id="1" dur="indefinite" restart="never" nodeType="tmRoot"/>
      </p:par>
    </p:tnLst>
  </p:timing>
  <p:txStyles>
    <p:titleStyle>
      <a:lvl1pPr marL="39688" algn="l" defTabSz="912813" rtl="0" eaLnBrk="0" fontAlgn="base" hangingPunct="0">
        <a:spcBef>
          <a:spcPct val="0"/>
        </a:spcBef>
        <a:spcAft>
          <a:spcPct val="0"/>
        </a:spcAft>
        <a:defRPr sz="2100" b="1">
          <a:solidFill>
            <a:schemeClr val="tx1"/>
          </a:solidFill>
          <a:latin typeface="+mj-lt"/>
          <a:ea typeface="+mj-ea"/>
          <a:cs typeface="+mj-cs"/>
          <a:sym typeface="Verdana" pitchFamily="34" charset="0"/>
        </a:defRPr>
      </a:lvl1pPr>
      <a:lvl2pPr marL="39688" algn="l" defTabSz="912813" rtl="0" eaLnBrk="0" fontAlgn="base" hangingPunct="0">
        <a:spcBef>
          <a:spcPct val="0"/>
        </a:spcBef>
        <a:spcAft>
          <a:spcPct val="0"/>
        </a:spcAft>
        <a:defRPr sz="2100" b="1">
          <a:solidFill>
            <a:schemeClr val="tx1"/>
          </a:solidFill>
          <a:latin typeface="Verdana" pitchFamily="34" charset="0"/>
          <a:ea typeface="ヒラギノ角ゴ Pro W6"/>
          <a:cs typeface="ヒラギノ角ゴ Pro W6"/>
          <a:sym typeface="Verdana" pitchFamily="34" charset="0"/>
        </a:defRPr>
      </a:lvl2pPr>
      <a:lvl3pPr marL="39688" algn="l" defTabSz="912813" rtl="0" eaLnBrk="0" fontAlgn="base" hangingPunct="0">
        <a:spcBef>
          <a:spcPct val="0"/>
        </a:spcBef>
        <a:spcAft>
          <a:spcPct val="0"/>
        </a:spcAft>
        <a:defRPr sz="2100" b="1">
          <a:solidFill>
            <a:schemeClr val="tx1"/>
          </a:solidFill>
          <a:latin typeface="Verdana" pitchFamily="34" charset="0"/>
          <a:ea typeface="ヒラギノ角ゴ Pro W6"/>
          <a:cs typeface="ヒラギノ角ゴ Pro W6"/>
          <a:sym typeface="Verdana" pitchFamily="34" charset="0"/>
        </a:defRPr>
      </a:lvl3pPr>
      <a:lvl4pPr marL="39688" algn="l" defTabSz="912813" rtl="0" eaLnBrk="0" fontAlgn="base" hangingPunct="0">
        <a:spcBef>
          <a:spcPct val="0"/>
        </a:spcBef>
        <a:spcAft>
          <a:spcPct val="0"/>
        </a:spcAft>
        <a:defRPr sz="2100" b="1">
          <a:solidFill>
            <a:schemeClr val="tx1"/>
          </a:solidFill>
          <a:latin typeface="Verdana" pitchFamily="34" charset="0"/>
          <a:ea typeface="ヒラギノ角ゴ Pro W6"/>
          <a:cs typeface="ヒラギノ角ゴ Pro W6"/>
          <a:sym typeface="Verdana" pitchFamily="34" charset="0"/>
        </a:defRPr>
      </a:lvl4pPr>
      <a:lvl5pPr marL="39688" algn="l" defTabSz="912813" rtl="0" eaLnBrk="0" fontAlgn="base" hangingPunct="0">
        <a:spcBef>
          <a:spcPct val="0"/>
        </a:spcBef>
        <a:spcAft>
          <a:spcPct val="0"/>
        </a:spcAft>
        <a:defRPr sz="2100" b="1">
          <a:solidFill>
            <a:schemeClr val="tx1"/>
          </a:solidFill>
          <a:latin typeface="Verdana" pitchFamily="34" charset="0"/>
          <a:ea typeface="ヒラギノ角ゴ Pro W6"/>
          <a:cs typeface="ヒラギノ角ゴ Pro W6"/>
          <a:sym typeface="Verdana" pitchFamily="34" charset="0"/>
        </a:defRPr>
      </a:lvl5pPr>
      <a:lvl6pPr marL="496888" algn="l" defTabSz="912813" rtl="0" fontAlgn="base">
        <a:spcBef>
          <a:spcPct val="0"/>
        </a:spcBef>
        <a:spcAft>
          <a:spcPct val="0"/>
        </a:spcAft>
        <a:defRPr sz="2100" b="1">
          <a:solidFill>
            <a:schemeClr val="tx1"/>
          </a:solidFill>
          <a:latin typeface="Verdana" pitchFamily="34" charset="0"/>
          <a:ea typeface="ヒラギノ角ゴ Pro W6"/>
          <a:cs typeface="ヒラギノ角ゴ Pro W6"/>
          <a:sym typeface="Verdana" pitchFamily="34" charset="0"/>
        </a:defRPr>
      </a:lvl6pPr>
      <a:lvl7pPr marL="954088" algn="l" defTabSz="912813" rtl="0" fontAlgn="base">
        <a:spcBef>
          <a:spcPct val="0"/>
        </a:spcBef>
        <a:spcAft>
          <a:spcPct val="0"/>
        </a:spcAft>
        <a:defRPr sz="2100" b="1">
          <a:solidFill>
            <a:schemeClr val="tx1"/>
          </a:solidFill>
          <a:latin typeface="Verdana" pitchFamily="34" charset="0"/>
          <a:ea typeface="ヒラギノ角ゴ Pro W6"/>
          <a:cs typeface="ヒラギノ角ゴ Pro W6"/>
          <a:sym typeface="Verdana" pitchFamily="34" charset="0"/>
        </a:defRPr>
      </a:lvl7pPr>
      <a:lvl8pPr marL="1411288" algn="l" defTabSz="912813" rtl="0" fontAlgn="base">
        <a:spcBef>
          <a:spcPct val="0"/>
        </a:spcBef>
        <a:spcAft>
          <a:spcPct val="0"/>
        </a:spcAft>
        <a:defRPr sz="2100" b="1">
          <a:solidFill>
            <a:schemeClr val="tx1"/>
          </a:solidFill>
          <a:latin typeface="Verdana" pitchFamily="34" charset="0"/>
          <a:ea typeface="ヒラギノ角ゴ Pro W6"/>
          <a:cs typeface="ヒラギノ角ゴ Pro W6"/>
          <a:sym typeface="Verdana" pitchFamily="34" charset="0"/>
        </a:defRPr>
      </a:lvl8pPr>
      <a:lvl9pPr marL="1868488" algn="l" defTabSz="912813" rtl="0" fontAlgn="base">
        <a:spcBef>
          <a:spcPct val="0"/>
        </a:spcBef>
        <a:spcAft>
          <a:spcPct val="0"/>
        </a:spcAft>
        <a:defRPr sz="2100" b="1">
          <a:solidFill>
            <a:schemeClr val="tx1"/>
          </a:solidFill>
          <a:latin typeface="Verdana" pitchFamily="34" charset="0"/>
          <a:ea typeface="ヒラギノ角ゴ Pro W6"/>
          <a:cs typeface="ヒラギノ角ゴ Pro W6"/>
          <a:sym typeface="Verdana" pitchFamily="34" charset="0"/>
        </a:defRPr>
      </a:lvl9pPr>
    </p:titleStyle>
    <p:bodyStyle>
      <a:lvl1pPr marL="39688" algn="l" defTabSz="912813" rtl="0" eaLnBrk="0" fontAlgn="base" hangingPunct="0">
        <a:spcBef>
          <a:spcPts val="400"/>
        </a:spcBef>
        <a:spcAft>
          <a:spcPct val="0"/>
        </a:spcAft>
        <a:defRPr sz="1600">
          <a:solidFill>
            <a:schemeClr val="tx1"/>
          </a:solidFill>
          <a:latin typeface="+mn-lt"/>
          <a:ea typeface="+mn-ea"/>
          <a:cs typeface="+mn-cs"/>
          <a:sym typeface="Verdana" pitchFamily="34" charset="0"/>
        </a:defRPr>
      </a:lvl1pPr>
      <a:lvl2pPr marL="446088" algn="ctr" defTabSz="912813" rtl="0" eaLnBrk="0" fontAlgn="base" hangingPunct="0">
        <a:spcBef>
          <a:spcPts val="400"/>
        </a:spcBef>
        <a:spcAft>
          <a:spcPct val="0"/>
        </a:spcAft>
        <a:defRPr sz="1600">
          <a:solidFill>
            <a:schemeClr val="tx1"/>
          </a:solidFill>
          <a:latin typeface="+mn-lt"/>
          <a:ea typeface="+mn-ea"/>
          <a:cs typeface="+mn-cs"/>
          <a:sym typeface="Verdana" pitchFamily="34" charset="0"/>
        </a:defRPr>
      </a:lvl2pPr>
      <a:lvl3pPr marL="901700" algn="ctr" defTabSz="912813" rtl="0" eaLnBrk="0" fontAlgn="base" hangingPunct="0">
        <a:spcBef>
          <a:spcPts val="300"/>
        </a:spcBef>
        <a:spcAft>
          <a:spcPct val="0"/>
        </a:spcAft>
        <a:defRPr sz="1400">
          <a:solidFill>
            <a:schemeClr val="tx1"/>
          </a:solidFill>
          <a:latin typeface="+mn-lt"/>
          <a:ea typeface="+mn-ea"/>
          <a:cs typeface="+mn-cs"/>
          <a:sym typeface="Verdana" pitchFamily="34" charset="0"/>
        </a:defRPr>
      </a:lvl3pPr>
      <a:lvl4pPr marL="1358900" algn="ctr" defTabSz="912813" rtl="0" eaLnBrk="0" fontAlgn="base" hangingPunct="0">
        <a:spcBef>
          <a:spcPts val="300"/>
        </a:spcBef>
        <a:spcAft>
          <a:spcPct val="0"/>
        </a:spcAft>
        <a:defRPr sz="1200">
          <a:solidFill>
            <a:schemeClr val="tx1"/>
          </a:solidFill>
          <a:latin typeface="+mn-lt"/>
          <a:ea typeface="+mn-ea"/>
          <a:cs typeface="+mn-cs"/>
          <a:sym typeface="Verdana" pitchFamily="34" charset="0"/>
        </a:defRPr>
      </a:lvl4pPr>
      <a:lvl5pPr marL="1816100" algn="ctr" defTabSz="912813" rtl="0" eaLnBrk="0" fontAlgn="base" hangingPunct="0">
        <a:spcBef>
          <a:spcPts val="300"/>
        </a:spcBef>
        <a:spcAft>
          <a:spcPct val="0"/>
        </a:spcAft>
        <a:defRPr sz="1100">
          <a:solidFill>
            <a:schemeClr val="tx1"/>
          </a:solidFill>
          <a:latin typeface="+mn-lt"/>
          <a:ea typeface="+mn-ea"/>
          <a:cs typeface="+mn-cs"/>
          <a:sym typeface="Verdana" pitchFamily="34" charset="0"/>
        </a:defRPr>
      </a:lvl5pPr>
      <a:lvl6pPr marL="2273300" algn="ctr" defTabSz="912813" rtl="0" fontAlgn="base">
        <a:spcBef>
          <a:spcPts val="300"/>
        </a:spcBef>
        <a:spcAft>
          <a:spcPct val="0"/>
        </a:spcAft>
        <a:defRPr sz="1100">
          <a:solidFill>
            <a:schemeClr val="tx1"/>
          </a:solidFill>
          <a:latin typeface="+mn-lt"/>
          <a:ea typeface="+mn-ea"/>
          <a:cs typeface="+mn-cs"/>
          <a:sym typeface="Verdana" pitchFamily="34" charset="0"/>
        </a:defRPr>
      </a:lvl6pPr>
      <a:lvl7pPr marL="2730500" algn="ctr" defTabSz="912813" rtl="0" fontAlgn="base">
        <a:spcBef>
          <a:spcPts val="300"/>
        </a:spcBef>
        <a:spcAft>
          <a:spcPct val="0"/>
        </a:spcAft>
        <a:defRPr sz="1100">
          <a:solidFill>
            <a:schemeClr val="tx1"/>
          </a:solidFill>
          <a:latin typeface="+mn-lt"/>
          <a:ea typeface="+mn-ea"/>
          <a:cs typeface="+mn-cs"/>
          <a:sym typeface="Verdana" pitchFamily="34" charset="0"/>
        </a:defRPr>
      </a:lvl7pPr>
      <a:lvl8pPr marL="3187700" algn="ctr" defTabSz="912813" rtl="0" fontAlgn="base">
        <a:spcBef>
          <a:spcPts val="300"/>
        </a:spcBef>
        <a:spcAft>
          <a:spcPct val="0"/>
        </a:spcAft>
        <a:defRPr sz="1100">
          <a:solidFill>
            <a:schemeClr val="tx1"/>
          </a:solidFill>
          <a:latin typeface="+mn-lt"/>
          <a:ea typeface="+mn-ea"/>
          <a:cs typeface="+mn-cs"/>
          <a:sym typeface="Verdana" pitchFamily="34" charset="0"/>
        </a:defRPr>
      </a:lvl8pPr>
      <a:lvl9pPr marL="3644900" algn="ctr" defTabSz="912813" rtl="0" fontAlgn="base">
        <a:spcBef>
          <a:spcPts val="300"/>
        </a:spcBef>
        <a:spcAft>
          <a:spcPct val="0"/>
        </a:spcAft>
        <a:defRPr sz="1100">
          <a:solidFill>
            <a:schemeClr val="tx1"/>
          </a:solidFill>
          <a:latin typeface="+mn-lt"/>
          <a:ea typeface="+mn-ea"/>
          <a:cs typeface="+mn-cs"/>
          <a:sym typeface="Verdana" pitchFamily="34" charset="0"/>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0.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12642" name="Rectangle 2"/>
          <p:cNvSpPr>
            <a:spLocks noGrp="1" noChangeArrowheads="1"/>
          </p:cNvSpPr>
          <p:nvPr>
            <p:ph type="body" idx="1"/>
          </p:nvPr>
        </p:nvSpPr>
        <p:spPr bwMode="auto">
          <a:xfrm>
            <a:off x="1371600" y="1468438"/>
            <a:ext cx="6659563" cy="4337050"/>
          </a:xfrm>
          <a:prstGeom prst="rect">
            <a:avLst/>
          </a:prstGeom>
          <a:noFill/>
          <a:ln w="12700">
            <a:noFill/>
            <a:miter lim="800000"/>
            <a:headEnd/>
            <a:tailEnd/>
          </a:ln>
        </p:spPr>
        <p:txBody>
          <a:bodyPr vert="horz" wrap="square" lIns="48417" tIns="48417" rIns="87150" bIns="48417" numCol="1" anchor="t" anchorCtr="0" compatLnSpc="1">
            <a:prstTxWarp prst="textNoShape">
              <a:avLst/>
            </a:prstTxWarp>
          </a:bodyPr>
          <a:lstStyle/>
          <a:p>
            <a:pPr lvl="0"/>
            <a:r>
              <a:rPr lang="en-US" smtClean="0"/>
              <a:t>Fare clic per modificare gli stili del testo dello schema</a:t>
            </a:r>
          </a:p>
          <a:p>
            <a:pPr lvl="1"/>
            <a:r>
              <a:rPr lang="en-US" smtClean="0"/>
              <a:t>Secondo livello</a:t>
            </a:r>
          </a:p>
          <a:p>
            <a:pPr lvl="2"/>
            <a:r>
              <a:rPr lang="en-US" smtClean="0"/>
              <a:t>Terzo livello</a:t>
            </a:r>
          </a:p>
          <a:p>
            <a:pPr lvl="3"/>
            <a:r>
              <a:rPr lang="en-US" smtClean="0"/>
              <a:t>Quarto livello</a:t>
            </a:r>
          </a:p>
          <a:p>
            <a:pPr lvl="4"/>
            <a:r>
              <a:rPr lang="en-US" smtClean="0"/>
              <a:t>Quinto livello</a:t>
            </a:r>
          </a:p>
        </p:txBody>
      </p:sp>
      <p:sp>
        <p:nvSpPr>
          <p:cNvPr id="4099" name="Text Box 3"/>
          <p:cNvSpPr txBox="1">
            <a:spLocks noGrp="1" noChangeArrowheads="1"/>
          </p:cNvSpPr>
          <p:nvPr>
            <p:ph type="sldNum" sz="quarter" idx="4"/>
          </p:nvPr>
        </p:nvSpPr>
        <p:spPr bwMode="auto">
          <a:xfrm>
            <a:off x="7410450" y="6403975"/>
            <a:ext cx="1079500" cy="228600"/>
          </a:xfrm>
          <a:prstGeom prst="rect">
            <a:avLst/>
          </a:prstGeom>
          <a:noFill/>
          <a:ln w="12700">
            <a:noFill/>
            <a:miter lim="800000"/>
            <a:headEnd/>
            <a:tailEnd/>
          </a:ln>
        </p:spPr>
        <p:txBody>
          <a:bodyPr vert="horz" wrap="none" lIns="87150" tIns="43576" rIns="87150" bIns="43576" numCol="1" anchor="b" anchorCtr="0" compatLnSpc="1">
            <a:prstTxWarp prst="textNoShape">
              <a:avLst/>
            </a:prstTxWarp>
          </a:bodyPr>
          <a:lstStyle>
            <a:lvl1pPr>
              <a:lnSpc>
                <a:spcPct val="100000"/>
              </a:lnSpc>
              <a:defRPr sz="1000" u="sng">
                <a:solidFill>
                  <a:srgbClr val="133B9C"/>
                </a:solidFill>
              </a:defRPr>
            </a:lvl1pPr>
          </a:lstStyle>
          <a:p>
            <a:pPr>
              <a:defRPr/>
            </a:pPr>
            <a:fld id="{47139EA8-C797-4A01-BE1B-7A13CFF6BF02}" type="slidenum">
              <a:rPr lang="en-US"/>
              <a:pPr>
                <a:defRPr/>
              </a:pPr>
              <a:t>‹#›</a:t>
            </a:fld>
            <a:endParaRPr lang="en-US"/>
          </a:p>
        </p:txBody>
      </p:sp>
      <p:sp>
        <p:nvSpPr>
          <p:cNvPr id="4100" name="Rectangle 4"/>
          <p:cNvSpPr>
            <a:spLocks/>
          </p:cNvSpPr>
          <p:nvPr/>
        </p:nvSpPr>
        <p:spPr bwMode="auto">
          <a:xfrm>
            <a:off x="152400" y="152400"/>
            <a:ext cx="1219200" cy="1219200"/>
          </a:xfrm>
          <a:prstGeom prst="rect">
            <a:avLst/>
          </a:prstGeom>
          <a:solidFill>
            <a:srgbClr val="FF9600"/>
          </a:solidFill>
          <a:ln w="9525">
            <a:noFill/>
            <a:miter lim="800000"/>
            <a:headEnd/>
            <a:tailEnd/>
          </a:ln>
        </p:spPr>
        <p:txBody>
          <a:bodyPr lIns="87182" tIns="43593" rIns="87182" bIns="43593"/>
          <a:lstStyle/>
          <a:p>
            <a:pPr defTabSz="806450">
              <a:defRPr/>
            </a:pPr>
            <a:endParaRPr lang="it-IT" sz="1700" u="sng">
              <a:solidFill>
                <a:srgbClr val="133B9C"/>
              </a:solidFill>
              <a:latin typeface="Arial" pitchFamily="34" charset="0"/>
            </a:endParaRPr>
          </a:p>
        </p:txBody>
      </p:sp>
      <p:sp>
        <p:nvSpPr>
          <p:cNvPr id="112645" name="Rectangle 5"/>
          <p:cNvSpPr>
            <a:spLocks noGrp="1" noChangeArrowheads="1"/>
          </p:cNvSpPr>
          <p:nvPr>
            <p:ph type="title"/>
          </p:nvPr>
        </p:nvSpPr>
        <p:spPr bwMode="auto">
          <a:xfrm>
            <a:off x="685800" y="0"/>
            <a:ext cx="7772400" cy="979488"/>
          </a:xfrm>
          <a:prstGeom prst="rect">
            <a:avLst/>
          </a:prstGeom>
          <a:noFill/>
          <a:ln w="12700">
            <a:noFill/>
            <a:miter lim="800000"/>
            <a:headEnd/>
            <a:tailEnd/>
          </a:ln>
        </p:spPr>
        <p:txBody>
          <a:bodyPr vert="horz" wrap="square" lIns="48417" tIns="48417" rIns="87150" bIns="48417" numCol="1" anchor="b" anchorCtr="0" compatLnSpc="1">
            <a:prstTxWarp prst="textNoShape">
              <a:avLst/>
            </a:prstTxWarp>
          </a:bodyPr>
          <a:lstStyle/>
          <a:p>
            <a:pPr lvl="0"/>
            <a:r>
              <a:rPr lang="it-IT" smtClean="0"/>
              <a:t>Fare clic per modificare stile</a:t>
            </a:r>
            <a:endParaRPr lang="en-US" smtClean="0"/>
          </a:p>
        </p:txBody>
      </p:sp>
      <p:sp>
        <p:nvSpPr>
          <p:cNvPr id="4102" name="Rectangle 6"/>
          <p:cNvSpPr>
            <a:spLocks/>
          </p:cNvSpPr>
          <p:nvPr/>
        </p:nvSpPr>
        <p:spPr bwMode="auto">
          <a:xfrm>
            <a:off x="2667000" y="6470650"/>
            <a:ext cx="3201988" cy="280988"/>
          </a:xfrm>
          <a:prstGeom prst="rect">
            <a:avLst/>
          </a:prstGeom>
          <a:noFill/>
          <a:ln w="9525">
            <a:noFill/>
            <a:miter lim="800000"/>
            <a:headEnd/>
            <a:tailEnd/>
          </a:ln>
        </p:spPr>
        <p:txBody>
          <a:bodyPr lIns="0" tIns="0" rIns="38733" bIns="0" anchor="b"/>
          <a:lstStyle/>
          <a:p>
            <a:pPr marL="38100" defTabSz="806450">
              <a:defRPr/>
            </a:pPr>
            <a:endParaRPr lang="it-IT" sz="1000" u="sng">
              <a:solidFill>
                <a:srgbClr val="133B9C"/>
              </a:solidFill>
            </a:endParaRPr>
          </a:p>
        </p:txBody>
      </p:sp>
      <p:grpSp>
        <p:nvGrpSpPr>
          <p:cNvPr id="112647" name="Group 7"/>
          <p:cNvGrpSpPr>
            <a:grpSpLocks/>
          </p:cNvGrpSpPr>
          <p:nvPr/>
        </p:nvGrpSpPr>
        <p:grpSpPr bwMode="auto">
          <a:xfrm>
            <a:off x="8077200" y="5791200"/>
            <a:ext cx="942975" cy="927100"/>
            <a:chOff x="4656" y="2592"/>
            <a:chExt cx="1026" cy="1008"/>
          </a:xfrm>
        </p:grpSpPr>
        <p:sp>
          <p:nvSpPr>
            <p:cNvPr id="4104" name="Rectangle 8"/>
            <p:cNvSpPr>
              <a:spLocks/>
            </p:cNvSpPr>
            <p:nvPr userDrawn="1"/>
          </p:nvSpPr>
          <p:spPr bwMode="auto">
            <a:xfrm>
              <a:off x="4656" y="2592"/>
              <a:ext cx="1009" cy="1008"/>
            </a:xfrm>
            <a:prstGeom prst="rect">
              <a:avLst/>
            </a:prstGeom>
            <a:solidFill>
              <a:srgbClr val="759EE3">
                <a:alpha val="79999"/>
              </a:srgbClr>
            </a:solidFill>
            <a:ln w="12700">
              <a:noFill/>
              <a:miter lim="800000"/>
              <a:headEnd/>
              <a:tailEnd/>
            </a:ln>
          </p:spPr>
          <p:txBody>
            <a:bodyPr wrap="none" lIns="80583" tIns="40292" rIns="80583" bIns="40292" anchor="ctr"/>
            <a:lstStyle/>
            <a:p>
              <a:pPr defTabSz="806450">
                <a:defRPr/>
              </a:pPr>
              <a:endParaRPr lang="it-IT" sz="1700" u="sng">
                <a:solidFill>
                  <a:srgbClr val="133B9C"/>
                </a:solidFill>
                <a:latin typeface="Arial" pitchFamily="34" charset="0"/>
              </a:endParaRPr>
            </a:p>
          </p:txBody>
        </p:sp>
        <p:pic>
          <p:nvPicPr>
            <p:cNvPr id="112651" name="Picture 9" descr="logo"/>
            <p:cNvPicPr>
              <a:picLocks noChangeAspect="1" noChangeArrowheads="1"/>
            </p:cNvPicPr>
            <p:nvPr userDrawn="1"/>
          </p:nvPicPr>
          <p:blipFill>
            <a:blip r:embed="rId13"/>
            <a:srcRect t="22025" b="20833"/>
            <a:stretch>
              <a:fillRect/>
            </a:stretch>
          </p:blipFill>
          <p:spPr bwMode="auto">
            <a:xfrm>
              <a:off x="4674" y="2784"/>
              <a:ext cx="1008" cy="576"/>
            </a:xfrm>
            <a:prstGeom prst="rect">
              <a:avLst/>
            </a:prstGeom>
            <a:noFill/>
            <a:ln w="9525">
              <a:noFill/>
              <a:miter lim="800000"/>
              <a:headEnd/>
              <a:tailEnd/>
            </a:ln>
          </p:spPr>
        </p:pic>
      </p:grpSp>
      <p:sp>
        <p:nvSpPr>
          <p:cNvPr id="4106" name="Rectangle 10"/>
          <p:cNvSpPr>
            <a:spLocks noChangeArrowheads="1"/>
          </p:cNvSpPr>
          <p:nvPr/>
        </p:nvSpPr>
        <p:spPr bwMode="auto">
          <a:xfrm>
            <a:off x="7264400" y="149225"/>
            <a:ext cx="1400175" cy="150813"/>
          </a:xfrm>
          <a:prstGeom prst="rect">
            <a:avLst/>
          </a:prstGeom>
          <a:noFill/>
          <a:ln w="9525">
            <a:noFill/>
            <a:miter lim="800000"/>
            <a:headEnd/>
            <a:tailEnd/>
          </a:ln>
        </p:spPr>
        <p:txBody>
          <a:bodyPr lIns="98765" tIns="49381" rIns="98765" bIns="49381"/>
          <a:lstStyle/>
          <a:p>
            <a:pPr defTabSz="989013" eaLnBrk="0" hangingPunct="0">
              <a:defRPr/>
            </a:pPr>
            <a:r>
              <a:rPr lang="it-IT" sz="800" b="1" u="sng">
                <a:solidFill>
                  <a:srgbClr val="777777"/>
                </a:solidFill>
              </a:rPr>
              <a:t>Uso:</a:t>
            </a:r>
            <a:endParaRPr lang="it-IT" sz="500" b="1" u="sng">
              <a:solidFill>
                <a:srgbClr val="777777"/>
              </a:solidFill>
            </a:endParaRPr>
          </a:p>
        </p:txBody>
      </p:sp>
      <p:sp>
        <p:nvSpPr>
          <p:cNvPr id="4107" name="Rectangle 11"/>
          <p:cNvSpPr>
            <a:spLocks noChangeArrowheads="1"/>
          </p:cNvSpPr>
          <p:nvPr/>
        </p:nvSpPr>
        <p:spPr bwMode="auto">
          <a:xfrm>
            <a:off x="7573963" y="190500"/>
            <a:ext cx="1443037" cy="130175"/>
          </a:xfrm>
          <a:prstGeom prst="rect">
            <a:avLst/>
          </a:prstGeom>
          <a:noFill/>
          <a:ln w="9525">
            <a:noFill/>
            <a:miter lim="800000"/>
            <a:headEnd/>
            <a:tailEnd/>
          </a:ln>
        </p:spPr>
        <p:txBody>
          <a:bodyPr lIns="98765" tIns="49381" rIns="98765" bIns="49381"/>
          <a:lstStyle/>
          <a:p>
            <a:pPr defTabSz="989013" eaLnBrk="0" hangingPunct="0">
              <a:lnSpc>
                <a:spcPct val="70000"/>
              </a:lnSpc>
              <a:defRPr/>
            </a:pPr>
            <a:r>
              <a:rPr lang="it-IT" sz="500" u="sng">
                <a:solidFill>
                  <a:srgbClr val="777777"/>
                </a:solidFill>
              </a:rPr>
              <a:t>pubblico</a:t>
            </a:r>
          </a:p>
        </p:txBody>
      </p:sp>
    </p:spTree>
  </p:cSld>
  <p:clrMap bg1="lt1" tx1="dk1" bg2="lt2" tx2="dk2" accent1="accent1" accent2="accent2" accent3="accent3" accent4="accent4" accent5="accent5" accent6="accent6" hlink="hlink" folHlink="folHlink"/>
  <p:sldLayoutIdLst>
    <p:sldLayoutId id="2147483778" r:id="rId1"/>
    <p:sldLayoutId id="2147483777" r:id="rId2"/>
    <p:sldLayoutId id="2147483776" r:id="rId3"/>
    <p:sldLayoutId id="2147483775" r:id="rId4"/>
    <p:sldLayoutId id="2147483774" r:id="rId5"/>
    <p:sldLayoutId id="2147483773" r:id="rId6"/>
    <p:sldLayoutId id="2147483772" r:id="rId7"/>
    <p:sldLayoutId id="2147483771" r:id="rId8"/>
    <p:sldLayoutId id="2147483770" r:id="rId9"/>
    <p:sldLayoutId id="2147483769" r:id="rId10"/>
    <p:sldLayoutId id="2147483768" r:id="rId11"/>
  </p:sldLayoutIdLst>
  <p:transition spd="med">
    <p:wipe dir="r"/>
  </p:transition>
  <p:timing>
    <p:tnLst>
      <p:par>
        <p:cTn id="1" dur="indefinite" restart="never" nodeType="tmRoot"/>
      </p:par>
    </p:tnLst>
  </p:timing>
  <p:hf hdr="0" ftr="0" dt="0"/>
  <p:txStyles>
    <p:titleStyle>
      <a:lvl1pPr marL="38100" indent="-38100" algn="l" defTabSz="806450" rtl="0" eaLnBrk="0" fontAlgn="base" hangingPunct="0">
        <a:spcBef>
          <a:spcPct val="0"/>
        </a:spcBef>
        <a:spcAft>
          <a:spcPct val="0"/>
        </a:spcAft>
        <a:defRPr sz="2000" b="1">
          <a:solidFill>
            <a:schemeClr val="tx1"/>
          </a:solidFill>
          <a:latin typeface="+mj-lt"/>
          <a:ea typeface="+mj-ea"/>
          <a:cs typeface="+mj-cs"/>
        </a:defRPr>
      </a:lvl1pPr>
      <a:lvl2pPr marL="38100" indent="-38100" algn="l" defTabSz="806450" rtl="0" eaLnBrk="0" fontAlgn="base" hangingPunct="0">
        <a:spcBef>
          <a:spcPct val="0"/>
        </a:spcBef>
        <a:spcAft>
          <a:spcPct val="0"/>
        </a:spcAft>
        <a:defRPr sz="2000" b="1">
          <a:solidFill>
            <a:schemeClr val="tx1"/>
          </a:solidFill>
          <a:latin typeface="Verdana" pitchFamily="34" charset="0"/>
          <a:ea typeface="ヒラギノ角ゴ Pro W6"/>
          <a:cs typeface="ヒラギノ角ゴ Pro W6"/>
        </a:defRPr>
      </a:lvl2pPr>
      <a:lvl3pPr marL="38100" indent="-38100" algn="l" defTabSz="806450" rtl="0" eaLnBrk="0" fontAlgn="base" hangingPunct="0">
        <a:spcBef>
          <a:spcPct val="0"/>
        </a:spcBef>
        <a:spcAft>
          <a:spcPct val="0"/>
        </a:spcAft>
        <a:defRPr sz="2000" b="1">
          <a:solidFill>
            <a:schemeClr val="tx1"/>
          </a:solidFill>
          <a:latin typeface="Verdana" pitchFamily="34" charset="0"/>
          <a:ea typeface="ヒラギノ角ゴ Pro W6"/>
          <a:cs typeface="ヒラギノ角ゴ Pro W6"/>
        </a:defRPr>
      </a:lvl3pPr>
      <a:lvl4pPr marL="38100" indent="-38100" algn="l" defTabSz="806450" rtl="0" eaLnBrk="0" fontAlgn="base" hangingPunct="0">
        <a:spcBef>
          <a:spcPct val="0"/>
        </a:spcBef>
        <a:spcAft>
          <a:spcPct val="0"/>
        </a:spcAft>
        <a:defRPr sz="2000" b="1">
          <a:solidFill>
            <a:schemeClr val="tx1"/>
          </a:solidFill>
          <a:latin typeface="Verdana" pitchFamily="34" charset="0"/>
          <a:ea typeface="ヒラギノ角ゴ Pro W6"/>
          <a:cs typeface="ヒラギノ角ゴ Pro W6"/>
        </a:defRPr>
      </a:lvl4pPr>
      <a:lvl5pPr marL="38100" indent="-38100" algn="l" defTabSz="806450" rtl="0" eaLnBrk="0" fontAlgn="base" hangingPunct="0">
        <a:spcBef>
          <a:spcPct val="0"/>
        </a:spcBef>
        <a:spcAft>
          <a:spcPct val="0"/>
        </a:spcAft>
        <a:defRPr sz="2000" b="1">
          <a:solidFill>
            <a:schemeClr val="tx1"/>
          </a:solidFill>
          <a:latin typeface="Verdana" pitchFamily="34" charset="0"/>
          <a:ea typeface="ヒラギノ角ゴ Pro W6"/>
          <a:cs typeface="ヒラギノ角ゴ Pro W6"/>
        </a:defRPr>
      </a:lvl5pPr>
      <a:lvl6pPr marL="495300" indent="-38100" algn="l" defTabSz="806450" rtl="0" fontAlgn="base">
        <a:spcBef>
          <a:spcPct val="0"/>
        </a:spcBef>
        <a:spcAft>
          <a:spcPct val="0"/>
        </a:spcAft>
        <a:defRPr sz="2000" b="1">
          <a:solidFill>
            <a:schemeClr val="tx1"/>
          </a:solidFill>
          <a:latin typeface="Verdana" pitchFamily="34" charset="0"/>
          <a:ea typeface="ヒラギノ角ゴ Pro W6"/>
          <a:cs typeface="ヒラギノ角ゴ Pro W6"/>
        </a:defRPr>
      </a:lvl6pPr>
      <a:lvl7pPr marL="952500" indent="-38100" algn="l" defTabSz="806450" rtl="0" fontAlgn="base">
        <a:spcBef>
          <a:spcPct val="0"/>
        </a:spcBef>
        <a:spcAft>
          <a:spcPct val="0"/>
        </a:spcAft>
        <a:defRPr sz="2000" b="1">
          <a:solidFill>
            <a:schemeClr val="tx1"/>
          </a:solidFill>
          <a:latin typeface="Verdana" pitchFamily="34" charset="0"/>
          <a:ea typeface="ヒラギノ角ゴ Pro W6"/>
          <a:cs typeface="ヒラギノ角ゴ Pro W6"/>
        </a:defRPr>
      </a:lvl7pPr>
      <a:lvl8pPr marL="1409700" indent="-38100" algn="l" defTabSz="806450" rtl="0" fontAlgn="base">
        <a:spcBef>
          <a:spcPct val="0"/>
        </a:spcBef>
        <a:spcAft>
          <a:spcPct val="0"/>
        </a:spcAft>
        <a:defRPr sz="2000" b="1">
          <a:solidFill>
            <a:schemeClr val="tx1"/>
          </a:solidFill>
          <a:latin typeface="Verdana" pitchFamily="34" charset="0"/>
          <a:ea typeface="ヒラギノ角ゴ Pro W6"/>
          <a:cs typeface="ヒラギノ角ゴ Pro W6"/>
        </a:defRPr>
      </a:lvl8pPr>
      <a:lvl9pPr marL="1866900" indent="-38100" algn="l" defTabSz="806450" rtl="0" fontAlgn="base">
        <a:spcBef>
          <a:spcPct val="0"/>
        </a:spcBef>
        <a:spcAft>
          <a:spcPct val="0"/>
        </a:spcAft>
        <a:defRPr sz="2000" b="1">
          <a:solidFill>
            <a:schemeClr val="tx1"/>
          </a:solidFill>
          <a:latin typeface="Verdana" pitchFamily="34" charset="0"/>
          <a:ea typeface="ヒラギノ角ゴ Pro W6"/>
          <a:cs typeface="ヒラギノ角ゴ Pro W6"/>
        </a:defRPr>
      </a:lvl9pPr>
    </p:titleStyle>
    <p:bodyStyle>
      <a:lvl1pPr marL="238125" indent="-238125" algn="l" defTabSz="806450" rtl="0" eaLnBrk="0" fontAlgn="base" hangingPunct="0">
        <a:spcBef>
          <a:spcPts val="388"/>
        </a:spcBef>
        <a:spcAft>
          <a:spcPct val="0"/>
        </a:spcAft>
        <a:buSzPct val="100000"/>
        <a:buFont typeface="Times" pitchFamily="18" charset="0"/>
        <a:defRPr sz="1300">
          <a:solidFill>
            <a:schemeClr val="tx1"/>
          </a:solidFill>
          <a:latin typeface="+mn-lt"/>
          <a:ea typeface="+mn-ea"/>
          <a:cs typeface="+mn-cs"/>
        </a:defRPr>
      </a:lvl1pPr>
      <a:lvl2pPr marL="638175" indent="-236538" algn="l" defTabSz="806450" rtl="0" eaLnBrk="0" fontAlgn="base" hangingPunct="0">
        <a:spcBef>
          <a:spcPts val="388"/>
        </a:spcBef>
        <a:spcAft>
          <a:spcPct val="0"/>
        </a:spcAft>
        <a:buSzPct val="100000"/>
        <a:buFont typeface="Lucida Grande"/>
        <a:defRPr sz="1300">
          <a:solidFill>
            <a:schemeClr val="tx1"/>
          </a:solidFill>
          <a:latin typeface="+mn-lt"/>
          <a:ea typeface="+mn-ea"/>
          <a:cs typeface="+mn-cs"/>
        </a:defRPr>
      </a:lvl2pPr>
      <a:lvl3pPr marL="1039813" indent="-238125" algn="l" defTabSz="806450" rtl="0" eaLnBrk="0" fontAlgn="base" hangingPunct="0">
        <a:spcBef>
          <a:spcPts val="288"/>
        </a:spcBef>
        <a:spcAft>
          <a:spcPct val="0"/>
        </a:spcAft>
        <a:buSzPct val="100000"/>
        <a:buFont typeface="Lucida Grande"/>
        <a:defRPr sz="1300">
          <a:solidFill>
            <a:schemeClr val="tx1"/>
          </a:solidFill>
          <a:latin typeface="+mn-lt"/>
          <a:ea typeface="+mn-ea"/>
          <a:cs typeface="+mn-cs"/>
        </a:defRPr>
      </a:lvl3pPr>
      <a:lvl4pPr marL="1441450" indent="-236538" algn="l" defTabSz="806450" rtl="0" eaLnBrk="0" fontAlgn="base" hangingPunct="0">
        <a:spcBef>
          <a:spcPts val="288"/>
        </a:spcBef>
        <a:spcAft>
          <a:spcPct val="0"/>
        </a:spcAft>
        <a:buSzPct val="100000"/>
        <a:buFont typeface="Lucida Grande"/>
        <a:defRPr sz="1100">
          <a:solidFill>
            <a:schemeClr val="tx1"/>
          </a:solidFill>
          <a:latin typeface="+mn-lt"/>
          <a:ea typeface="+mn-ea"/>
          <a:cs typeface="+mn-cs"/>
        </a:defRPr>
      </a:lvl4pPr>
      <a:lvl5pPr marL="1841500" indent="-238125" algn="l" defTabSz="806450" rtl="0" eaLnBrk="0" fontAlgn="base" hangingPunct="0">
        <a:spcBef>
          <a:spcPts val="288"/>
        </a:spcBef>
        <a:spcAft>
          <a:spcPct val="0"/>
        </a:spcAft>
        <a:buSzPct val="100000"/>
        <a:buFont typeface="Times" pitchFamily="18" charset="0"/>
        <a:defRPr sz="1100">
          <a:solidFill>
            <a:schemeClr val="tx1"/>
          </a:solidFill>
          <a:latin typeface="+mn-lt"/>
          <a:ea typeface="+mn-ea"/>
          <a:cs typeface="+mn-cs"/>
        </a:defRPr>
      </a:lvl5pPr>
      <a:lvl6pPr marL="2298700" indent="-238125" algn="l" defTabSz="806450" rtl="0" fontAlgn="base">
        <a:spcBef>
          <a:spcPts val="288"/>
        </a:spcBef>
        <a:spcAft>
          <a:spcPct val="0"/>
        </a:spcAft>
        <a:buSzPct val="100000"/>
        <a:buFont typeface="Times" pitchFamily="18" charset="0"/>
        <a:defRPr sz="1100">
          <a:solidFill>
            <a:schemeClr val="tx1"/>
          </a:solidFill>
          <a:latin typeface="+mn-lt"/>
          <a:ea typeface="+mn-ea"/>
          <a:cs typeface="+mn-cs"/>
        </a:defRPr>
      </a:lvl6pPr>
      <a:lvl7pPr marL="2755900" indent="-238125" algn="l" defTabSz="806450" rtl="0" fontAlgn="base">
        <a:spcBef>
          <a:spcPts val="288"/>
        </a:spcBef>
        <a:spcAft>
          <a:spcPct val="0"/>
        </a:spcAft>
        <a:buSzPct val="100000"/>
        <a:buFont typeface="Times" pitchFamily="18" charset="0"/>
        <a:defRPr sz="1100">
          <a:solidFill>
            <a:schemeClr val="tx1"/>
          </a:solidFill>
          <a:latin typeface="+mn-lt"/>
          <a:ea typeface="+mn-ea"/>
          <a:cs typeface="+mn-cs"/>
        </a:defRPr>
      </a:lvl7pPr>
      <a:lvl8pPr marL="3213100" indent="-238125" algn="l" defTabSz="806450" rtl="0" fontAlgn="base">
        <a:spcBef>
          <a:spcPts val="288"/>
        </a:spcBef>
        <a:spcAft>
          <a:spcPct val="0"/>
        </a:spcAft>
        <a:buSzPct val="100000"/>
        <a:buFont typeface="Times" pitchFamily="18" charset="0"/>
        <a:defRPr sz="1100">
          <a:solidFill>
            <a:schemeClr val="tx1"/>
          </a:solidFill>
          <a:latin typeface="+mn-lt"/>
          <a:ea typeface="+mn-ea"/>
          <a:cs typeface="+mn-cs"/>
        </a:defRPr>
      </a:lvl8pPr>
      <a:lvl9pPr marL="3670300" indent="-238125" algn="l" defTabSz="806450" rtl="0" fontAlgn="base">
        <a:spcBef>
          <a:spcPts val="288"/>
        </a:spcBef>
        <a:spcAft>
          <a:spcPct val="0"/>
        </a:spcAft>
        <a:buSzPct val="100000"/>
        <a:buFont typeface="Times" pitchFamily="18" charset="0"/>
        <a:defRPr sz="11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100" name="Rectangle 4"/>
          <p:cNvSpPr>
            <a:spLocks/>
          </p:cNvSpPr>
          <p:nvPr/>
        </p:nvSpPr>
        <p:spPr bwMode="auto">
          <a:xfrm>
            <a:off x="152400" y="152400"/>
            <a:ext cx="1219200" cy="1219200"/>
          </a:xfrm>
          <a:prstGeom prst="rect">
            <a:avLst/>
          </a:prstGeom>
          <a:solidFill>
            <a:srgbClr val="FF9600"/>
          </a:solidFill>
          <a:ln w="9525">
            <a:noFill/>
            <a:miter lim="800000"/>
            <a:headEnd/>
            <a:tailEnd/>
          </a:ln>
        </p:spPr>
        <p:txBody>
          <a:bodyPr lIns="91174" tIns="45589" rIns="91174" bIns="45589"/>
          <a:lstStyle/>
          <a:p>
            <a:pPr defTabSz="806450">
              <a:defRPr/>
            </a:pPr>
            <a:endParaRPr lang="it-IT" sz="1600">
              <a:solidFill>
                <a:srgbClr val="133B9C"/>
              </a:solidFill>
              <a:latin typeface="Arial" pitchFamily="34" charset="0"/>
            </a:endParaRPr>
          </a:p>
        </p:txBody>
      </p:sp>
      <p:sp>
        <p:nvSpPr>
          <p:cNvPr id="4102" name="Rectangle 6"/>
          <p:cNvSpPr>
            <a:spLocks/>
          </p:cNvSpPr>
          <p:nvPr/>
        </p:nvSpPr>
        <p:spPr bwMode="auto">
          <a:xfrm>
            <a:off x="2667000" y="6470650"/>
            <a:ext cx="3201988" cy="280988"/>
          </a:xfrm>
          <a:prstGeom prst="rect">
            <a:avLst/>
          </a:prstGeom>
          <a:noFill/>
          <a:ln w="9525">
            <a:noFill/>
            <a:miter lim="800000"/>
            <a:headEnd/>
            <a:tailEnd/>
          </a:ln>
        </p:spPr>
        <p:txBody>
          <a:bodyPr lIns="0" tIns="0" rIns="40510" bIns="0" anchor="b"/>
          <a:lstStyle/>
          <a:p>
            <a:pPr marL="39688" defTabSz="806450">
              <a:defRPr/>
            </a:pPr>
            <a:endParaRPr lang="it-IT" sz="1000">
              <a:solidFill>
                <a:srgbClr val="133B9C"/>
              </a:solidFill>
            </a:endParaRPr>
          </a:p>
        </p:txBody>
      </p:sp>
      <p:grpSp>
        <p:nvGrpSpPr>
          <p:cNvPr id="13316" name="Group 7"/>
          <p:cNvGrpSpPr>
            <a:grpSpLocks/>
          </p:cNvGrpSpPr>
          <p:nvPr/>
        </p:nvGrpSpPr>
        <p:grpSpPr bwMode="auto">
          <a:xfrm>
            <a:off x="8077200" y="5791200"/>
            <a:ext cx="942975" cy="927100"/>
            <a:chOff x="4656" y="2592"/>
            <a:chExt cx="1026" cy="1008"/>
          </a:xfrm>
        </p:grpSpPr>
        <p:sp>
          <p:nvSpPr>
            <p:cNvPr id="4104" name="Rectangle 8"/>
            <p:cNvSpPr>
              <a:spLocks/>
            </p:cNvSpPr>
            <p:nvPr userDrawn="1"/>
          </p:nvSpPr>
          <p:spPr bwMode="auto">
            <a:xfrm>
              <a:off x="4656" y="2592"/>
              <a:ext cx="1009" cy="1008"/>
            </a:xfrm>
            <a:prstGeom prst="rect">
              <a:avLst/>
            </a:prstGeom>
            <a:solidFill>
              <a:srgbClr val="759EE3">
                <a:alpha val="79999"/>
              </a:srgbClr>
            </a:solidFill>
            <a:ln w="12700">
              <a:noFill/>
              <a:miter lim="800000"/>
              <a:headEnd/>
              <a:tailEnd/>
            </a:ln>
          </p:spPr>
          <p:txBody>
            <a:bodyPr wrap="none" lIns="80432" tIns="40217" rIns="80432" bIns="40217" anchor="ctr"/>
            <a:lstStyle/>
            <a:p>
              <a:pPr defTabSz="806450">
                <a:defRPr/>
              </a:pPr>
              <a:endParaRPr lang="it-IT" sz="1600">
                <a:solidFill>
                  <a:srgbClr val="133B9C"/>
                </a:solidFill>
                <a:latin typeface="Arial" pitchFamily="34" charset="0"/>
              </a:endParaRPr>
            </a:p>
          </p:txBody>
        </p:sp>
        <p:pic>
          <p:nvPicPr>
            <p:cNvPr id="13323" name="Picture 9" descr="logo"/>
            <p:cNvPicPr>
              <a:picLocks noChangeAspect="1" noChangeArrowheads="1"/>
            </p:cNvPicPr>
            <p:nvPr userDrawn="1"/>
          </p:nvPicPr>
          <p:blipFill>
            <a:blip r:embed="rId13"/>
            <a:srcRect t="22025" b="20833"/>
            <a:stretch>
              <a:fillRect/>
            </a:stretch>
          </p:blipFill>
          <p:spPr bwMode="auto">
            <a:xfrm>
              <a:off x="4674" y="2784"/>
              <a:ext cx="1008" cy="576"/>
            </a:xfrm>
            <a:prstGeom prst="rect">
              <a:avLst/>
            </a:prstGeom>
            <a:noFill/>
            <a:ln w="9525">
              <a:noFill/>
              <a:miter lim="800000"/>
              <a:headEnd/>
              <a:tailEnd/>
            </a:ln>
          </p:spPr>
        </p:pic>
      </p:grpSp>
      <p:sp>
        <p:nvSpPr>
          <p:cNvPr id="4106" name="Rectangle 10"/>
          <p:cNvSpPr>
            <a:spLocks noChangeArrowheads="1"/>
          </p:cNvSpPr>
          <p:nvPr/>
        </p:nvSpPr>
        <p:spPr bwMode="auto">
          <a:xfrm>
            <a:off x="7264400" y="149225"/>
            <a:ext cx="1400175" cy="150813"/>
          </a:xfrm>
          <a:prstGeom prst="rect">
            <a:avLst/>
          </a:prstGeom>
          <a:noFill/>
          <a:ln w="9525">
            <a:noFill/>
            <a:miter lim="800000"/>
            <a:headEnd/>
            <a:tailEnd/>
          </a:ln>
        </p:spPr>
        <p:txBody>
          <a:bodyPr lIns="103282" tIns="51640" rIns="103282" bIns="51640"/>
          <a:lstStyle/>
          <a:p>
            <a:pPr defTabSz="1036638" eaLnBrk="0" hangingPunct="0">
              <a:defRPr/>
            </a:pPr>
            <a:r>
              <a:rPr lang="it-IT" sz="800" b="1">
                <a:solidFill>
                  <a:srgbClr val="777777"/>
                </a:solidFill>
              </a:rPr>
              <a:t>Uso:</a:t>
            </a:r>
            <a:endParaRPr lang="it-IT" sz="600" b="1">
              <a:solidFill>
                <a:srgbClr val="777777"/>
              </a:solidFill>
            </a:endParaRPr>
          </a:p>
        </p:txBody>
      </p:sp>
      <p:sp>
        <p:nvSpPr>
          <p:cNvPr id="4107" name="Rectangle 11"/>
          <p:cNvSpPr>
            <a:spLocks noChangeArrowheads="1"/>
          </p:cNvSpPr>
          <p:nvPr/>
        </p:nvSpPr>
        <p:spPr bwMode="auto">
          <a:xfrm>
            <a:off x="7573963" y="190500"/>
            <a:ext cx="1443037" cy="130175"/>
          </a:xfrm>
          <a:prstGeom prst="rect">
            <a:avLst/>
          </a:prstGeom>
          <a:noFill/>
          <a:ln w="9525">
            <a:noFill/>
            <a:miter lim="800000"/>
            <a:headEnd/>
            <a:tailEnd/>
          </a:ln>
        </p:spPr>
        <p:txBody>
          <a:bodyPr lIns="103282" tIns="51640" rIns="103282" bIns="51640"/>
          <a:lstStyle/>
          <a:p>
            <a:pPr defTabSz="1036638" eaLnBrk="0" hangingPunct="0">
              <a:lnSpc>
                <a:spcPct val="70000"/>
              </a:lnSpc>
              <a:defRPr/>
            </a:pPr>
            <a:r>
              <a:rPr lang="it-IT" sz="600">
                <a:solidFill>
                  <a:srgbClr val="777777"/>
                </a:solidFill>
              </a:rPr>
              <a:t>pubblico</a:t>
            </a:r>
          </a:p>
        </p:txBody>
      </p:sp>
      <p:sp>
        <p:nvSpPr>
          <p:cNvPr id="13319" name="Rectangle 2"/>
          <p:cNvSpPr>
            <a:spLocks noGrp="1" noChangeArrowheads="1"/>
          </p:cNvSpPr>
          <p:nvPr>
            <p:ph type="body" idx="1"/>
          </p:nvPr>
        </p:nvSpPr>
        <p:spPr bwMode="auto">
          <a:xfrm>
            <a:off x="1371600" y="1468438"/>
            <a:ext cx="6659563" cy="4337050"/>
          </a:xfrm>
          <a:prstGeom prst="rect">
            <a:avLst/>
          </a:prstGeom>
          <a:noFill/>
          <a:ln w="12700">
            <a:noFill/>
            <a:miter lim="800000"/>
            <a:headEnd/>
            <a:tailEnd/>
          </a:ln>
        </p:spPr>
        <p:txBody>
          <a:bodyPr vert="horz" wrap="square" lIns="50637" tIns="50637" rIns="91139" bIns="50637" numCol="1" anchor="t" anchorCtr="0" compatLnSpc="1">
            <a:prstTxWarp prst="textNoShape">
              <a:avLst/>
            </a:prstTxWarp>
          </a:bodyPr>
          <a:lstStyle/>
          <a:p>
            <a:pPr lvl="0"/>
            <a:r>
              <a:rPr lang="en-US" smtClean="0"/>
              <a:t>Fare clic per modificare gli stili del testo dello schema</a:t>
            </a:r>
          </a:p>
          <a:p>
            <a:pPr lvl="1"/>
            <a:r>
              <a:rPr lang="en-US" smtClean="0"/>
              <a:t>Secondo livello</a:t>
            </a:r>
          </a:p>
          <a:p>
            <a:pPr lvl="2"/>
            <a:r>
              <a:rPr lang="en-US" smtClean="0"/>
              <a:t>Terzo livello</a:t>
            </a:r>
          </a:p>
          <a:p>
            <a:pPr lvl="3"/>
            <a:r>
              <a:rPr lang="en-US" smtClean="0"/>
              <a:t>Quarto livello</a:t>
            </a:r>
          </a:p>
          <a:p>
            <a:pPr lvl="4"/>
            <a:r>
              <a:rPr lang="en-US" smtClean="0"/>
              <a:t>Quinto livello</a:t>
            </a:r>
          </a:p>
        </p:txBody>
      </p:sp>
      <p:sp>
        <p:nvSpPr>
          <p:cNvPr id="13320" name="Rectangle 5"/>
          <p:cNvSpPr>
            <a:spLocks noGrp="1" noChangeArrowheads="1"/>
          </p:cNvSpPr>
          <p:nvPr>
            <p:ph type="title"/>
          </p:nvPr>
        </p:nvSpPr>
        <p:spPr bwMode="auto">
          <a:xfrm>
            <a:off x="685800" y="0"/>
            <a:ext cx="7772400" cy="979488"/>
          </a:xfrm>
          <a:prstGeom prst="rect">
            <a:avLst/>
          </a:prstGeom>
          <a:noFill/>
          <a:ln w="12700">
            <a:noFill/>
            <a:miter lim="800000"/>
            <a:headEnd/>
            <a:tailEnd/>
          </a:ln>
        </p:spPr>
        <p:txBody>
          <a:bodyPr vert="horz" wrap="square" lIns="50637" tIns="50637" rIns="91139" bIns="50637" numCol="1" anchor="b" anchorCtr="0" compatLnSpc="1">
            <a:prstTxWarp prst="textNoShape">
              <a:avLst/>
            </a:prstTxWarp>
          </a:bodyPr>
          <a:lstStyle/>
          <a:p>
            <a:pPr lvl="0"/>
            <a:r>
              <a:rPr lang="it-IT" smtClean="0"/>
              <a:t>Fare clic per modificare stile</a:t>
            </a:r>
            <a:endParaRPr lang="en-US" smtClean="0"/>
          </a:p>
        </p:txBody>
      </p:sp>
      <p:sp>
        <p:nvSpPr>
          <p:cNvPr id="12" name="Segnaposto numero diapositiva 2"/>
          <p:cNvSpPr>
            <a:spLocks noGrp="1"/>
          </p:cNvSpPr>
          <p:nvPr>
            <p:ph type="sldNum" sz="quarter" idx="4"/>
          </p:nvPr>
        </p:nvSpPr>
        <p:spPr bwMode="auto">
          <a:xfrm>
            <a:off x="7410450" y="6403975"/>
            <a:ext cx="1079500" cy="228600"/>
          </a:xfrm>
          <a:prstGeom prst="rect">
            <a:avLst/>
          </a:prstGeom>
          <a:noFill/>
          <a:ln w="12700">
            <a:noFill/>
            <a:miter lim="800000"/>
            <a:headEnd/>
            <a:tailEnd/>
          </a:ln>
        </p:spPr>
        <p:txBody>
          <a:bodyPr vert="horz" wrap="none" lIns="91139" tIns="45571" rIns="91139" bIns="45571" numCol="1" anchor="b" anchorCtr="0" compatLnSpc="1">
            <a:prstTxWarp prst="textNoShape">
              <a:avLst/>
            </a:prstTxWarp>
          </a:bodyPr>
          <a:lstStyle>
            <a:lvl1pPr>
              <a:lnSpc>
                <a:spcPct val="100000"/>
              </a:lnSpc>
              <a:defRPr sz="1000" u="sng">
                <a:solidFill>
                  <a:srgbClr val="133B9C"/>
                </a:solidFill>
              </a:defRPr>
            </a:lvl1pPr>
          </a:lstStyle>
          <a:p>
            <a:pPr>
              <a:defRPr/>
            </a:pPr>
            <a:fld id="{C5577E1A-E8E5-4872-93EB-CCAA80557046}"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89" r:id="rId1"/>
    <p:sldLayoutId id="2147483688" r:id="rId2"/>
    <p:sldLayoutId id="2147483687" r:id="rId3"/>
    <p:sldLayoutId id="2147483686" r:id="rId4"/>
    <p:sldLayoutId id="2147483685" r:id="rId5"/>
    <p:sldLayoutId id="2147483684" r:id="rId6"/>
    <p:sldLayoutId id="2147483683" r:id="rId7"/>
    <p:sldLayoutId id="2147483682" r:id="rId8"/>
    <p:sldLayoutId id="2147483681" r:id="rId9"/>
    <p:sldLayoutId id="2147483680" r:id="rId10"/>
    <p:sldLayoutId id="2147483679" r:id="rId11"/>
  </p:sldLayoutIdLst>
  <p:transition spd="med">
    <p:wipe dir="r"/>
  </p:transition>
  <p:hf hdr="0" ftr="0" dt="0"/>
  <p:txStyles>
    <p:titleStyle>
      <a:lvl1pPr marL="39688" algn="l" defTabSz="806450" rtl="0" eaLnBrk="0" fontAlgn="base" hangingPunct="0">
        <a:spcBef>
          <a:spcPct val="0"/>
        </a:spcBef>
        <a:spcAft>
          <a:spcPct val="0"/>
        </a:spcAft>
        <a:defRPr sz="2100" b="1">
          <a:solidFill>
            <a:schemeClr val="tx1"/>
          </a:solidFill>
          <a:latin typeface="+mj-lt"/>
          <a:ea typeface="+mj-ea"/>
          <a:cs typeface="+mj-cs"/>
        </a:defRPr>
      </a:lvl1pPr>
      <a:lvl2pPr marL="39688" algn="l" defTabSz="806450" rtl="0" eaLnBrk="0" fontAlgn="base" hangingPunct="0">
        <a:spcBef>
          <a:spcPct val="0"/>
        </a:spcBef>
        <a:spcAft>
          <a:spcPct val="0"/>
        </a:spcAft>
        <a:defRPr sz="2100" b="1">
          <a:solidFill>
            <a:schemeClr val="tx1"/>
          </a:solidFill>
          <a:latin typeface="Verdana" pitchFamily="34" charset="0"/>
          <a:ea typeface="ヒラギノ角ゴ Pro W6"/>
          <a:cs typeface="ヒラギノ角ゴ Pro W6"/>
        </a:defRPr>
      </a:lvl2pPr>
      <a:lvl3pPr marL="39688" algn="l" defTabSz="806450" rtl="0" eaLnBrk="0" fontAlgn="base" hangingPunct="0">
        <a:spcBef>
          <a:spcPct val="0"/>
        </a:spcBef>
        <a:spcAft>
          <a:spcPct val="0"/>
        </a:spcAft>
        <a:defRPr sz="2100" b="1">
          <a:solidFill>
            <a:schemeClr val="tx1"/>
          </a:solidFill>
          <a:latin typeface="Verdana" pitchFamily="34" charset="0"/>
          <a:ea typeface="ヒラギノ角ゴ Pro W6"/>
          <a:cs typeface="ヒラギノ角ゴ Pro W6"/>
        </a:defRPr>
      </a:lvl3pPr>
      <a:lvl4pPr marL="39688" algn="l" defTabSz="806450" rtl="0" eaLnBrk="0" fontAlgn="base" hangingPunct="0">
        <a:spcBef>
          <a:spcPct val="0"/>
        </a:spcBef>
        <a:spcAft>
          <a:spcPct val="0"/>
        </a:spcAft>
        <a:defRPr sz="2100" b="1">
          <a:solidFill>
            <a:schemeClr val="tx1"/>
          </a:solidFill>
          <a:latin typeface="Verdana" pitchFamily="34" charset="0"/>
          <a:ea typeface="ヒラギノ角ゴ Pro W6"/>
          <a:cs typeface="ヒラギノ角ゴ Pro W6"/>
        </a:defRPr>
      </a:lvl4pPr>
      <a:lvl5pPr marL="39688" algn="l" defTabSz="806450" rtl="0" eaLnBrk="0" fontAlgn="base" hangingPunct="0">
        <a:spcBef>
          <a:spcPct val="0"/>
        </a:spcBef>
        <a:spcAft>
          <a:spcPct val="0"/>
        </a:spcAft>
        <a:defRPr sz="2100" b="1">
          <a:solidFill>
            <a:schemeClr val="tx1"/>
          </a:solidFill>
          <a:latin typeface="Verdana" pitchFamily="34" charset="0"/>
          <a:ea typeface="ヒラギノ角ゴ Pro W6"/>
          <a:cs typeface="ヒラギノ角ゴ Pro W6"/>
        </a:defRPr>
      </a:lvl5pPr>
      <a:lvl6pPr marL="496888" algn="l" defTabSz="806450" rtl="0" fontAlgn="base">
        <a:spcBef>
          <a:spcPct val="0"/>
        </a:spcBef>
        <a:spcAft>
          <a:spcPct val="0"/>
        </a:spcAft>
        <a:defRPr sz="2100" b="1">
          <a:solidFill>
            <a:schemeClr val="tx1"/>
          </a:solidFill>
          <a:latin typeface="Verdana" pitchFamily="34" charset="0"/>
          <a:ea typeface="ヒラギノ角ゴ Pro W6"/>
          <a:cs typeface="ヒラギノ角ゴ Pro W6"/>
        </a:defRPr>
      </a:lvl6pPr>
      <a:lvl7pPr marL="954088" algn="l" defTabSz="806450" rtl="0" fontAlgn="base">
        <a:spcBef>
          <a:spcPct val="0"/>
        </a:spcBef>
        <a:spcAft>
          <a:spcPct val="0"/>
        </a:spcAft>
        <a:defRPr sz="2100" b="1">
          <a:solidFill>
            <a:schemeClr val="tx1"/>
          </a:solidFill>
          <a:latin typeface="Verdana" pitchFamily="34" charset="0"/>
          <a:ea typeface="ヒラギノ角ゴ Pro W6"/>
          <a:cs typeface="ヒラギノ角ゴ Pro W6"/>
        </a:defRPr>
      </a:lvl7pPr>
      <a:lvl8pPr marL="1411288" algn="l" defTabSz="806450" rtl="0" fontAlgn="base">
        <a:spcBef>
          <a:spcPct val="0"/>
        </a:spcBef>
        <a:spcAft>
          <a:spcPct val="0"/>
        </a:spcAft>
        <a:defRPr sz="2100" b="1">
          <a:solidFill>
            <a:schemeClr val="tx1"/>
          </a:solidFill>
          <a:latin typeface="Verdana" pitchFamily="34" charset="0"/>
          <a:ea typeface="ヒラギノ角ゴ Pro W6"/>
          <a:cs typeface="ヒラギノ角ゴ Pro W6"/>
        </a:defRPr>
      </a:lvl8pPr>
      <a:lvl9pPr marL="1868488" algn="l" defTabSz="806450" rtl="0" fontAlgn="base">
        <a:spcBef>
          <a:spcPct val="0"/>
        </a:spcBef>
        <a:spcAft>
          <a:spcPct val="0"/>
        </a:spcAft>
        <a:defRPr sz="2100" b="1">
          <a:solidFill>
            <a:schemeClr val="tx1"/>
          </a:solidFill>
          <a:latin typeface="Verdana" pitchFamily="34" charset="0"/>
          <a:ea typeface="ヒラギノ角ゴ Pro W6"/>
          <a:cs typeface="ヒラギノ角ゴ Pro W6"/>
        </a:defRPr>
      </a:lvl9pPr>
    </p:titleStyle>
    <p:bodyStyle>
      <a:lvl1pPr marL="250825" indent="-250825" algn="l" defTabSz="806450" rtl="0" eaLnBrk="0" fontAlgn="base" hangingPunct="0">
        <a:spcBef>
          <a:spcPts val="400"/>
        </a:spcBef>
        <a:spcAft>
          <a:spcPct val="0"/>
        </a:spcAft>
        <a:buSzPct val="100000"/>
        <a:buFont typeface="Times" pitchFamily="18" charset="0"/>
        <a:defRPr sz="1400">
          <a:solidFill>
            <a:schemeClr val="tx1"/>
          </a:solidFill>
          <a:latin typeface="+mn-lt"/>
          <a:ea typeface="+mn-ea"/>
          <a:cs typeface="+mn-cs"/>
        </a:defRPr>
      </a:lvl1pPr>
      <a:lvl2pPr marL="669925" indent="-249238" algn="l" defTabSz="806450" rtl="0" eaLnBrk="0" fontAlgn="base" hangingPunct="0">
        <a:spcBef>
          <a:spcPts val="400"/>
        </a:spcBef>
        <a:spcAft>
          <a:spcPct val="0"/>
        </a:spcAft>
        <a:buSzPct val="100000"/>
        <a:buFont typeface="Lucida Grande"/>
        <a:defRPr sz="1400">
          <a:solidFill>
            <a:schemeClr val="tx1"/>
          </a:solidFill>
          <a:latin typeface="+mn-lt"/>
          <a:ea typeface="+mn-ea"/>
          <a:cs typeface="+mn-cs"/>
        </a:defRPr>
      </a:lvl2pPr>
      <a:lvl3pPr marL="1089025" indent="-250825" algn="l" defTabSz="806450" rtl="0" eaLnBrk="0" fontAlgn="base" hangingPunct="0">
        <a:spcBef>
          <a:spcPts val="300"/>
        </a:spcBef>
        <a:spcAft>
          <a:spcPct val="0"/>
        </a:spcAft>
        <a:buSzPct val="100000"/>
        <a:buFont typeface="Lucida Grande"/>
        <a:defRPr sz="1400">
          <a:solidFill>
            <a:schemeClr val="tx1"/>
          </a:solidFill>
          <a:latin typeface="+mn-lt"/>
          <a:ea typeface="+mn-ea"/>
          <a:cs typeface="+mn-cs"/>
        </a:defRPr>
      </a:lvl3pPr>
      <a:lvl4pPr marL="1511300" indent="-250825" algn="l" defTabSz="806450" rtl="0" eaLnBrk="0" fontAlgn="base" hangingPunct="0">
        <a:spcBef>
          <a:spcPts val="300"/>
        </a:spcBef>
        <a:spcAft>
          <a:spcPct val="0"/>
        </a:spcAft>
        <a:buSzPct val="100000"/>
        <a:buFont typeface="Lucida Grande"/>
        <a:defRPr sz="1200">
          <a:solidFill>
            <a:schemeClr val="tx1"/>
          </a:solidFill>
          <a:latin typeface="+mn-lt"/>
          <a:ea typeface="+mn-ea"/>
          <a:cs typeface="+mn-cs"/>
        </a:defRPr>
      </a:lvl4pPr>
      <a:lvl5pPr marL="1928813" indent="-249238" algn="l" defTabSz="806450" rtl="0" eaLnBrk="0" fontAlgn="base" hangingPunct="0">
        <a:spcBef>
          <a:spcPts val="300"/>
        </a:spcBef>
        <a:spcAft>
          <a:spcPct val="0"/>
        </a:spcAft>
        <a:buSzPct val="100000"/>
        <a:buFont typeface="Times" pitchFamily="18" charset="0"/>
        <a:defRPr sz="1100">
          <a:solidFill>
            <a:schemeClr val="tx1"/>
          </a:solidFill>
          <a:latin typeface="+mn-lt"/>
          <a:ea typeface="+mn-ea"/>
          <a:cs typeface="+mn-cs"/>
        </a:defRPr>
      </a:lvl5pPr>
      <a:lvl6pPr marL="2386013" indent="-249238" algn="l" defTabSz="806450" rtl="0" fontAlgn="base">
        <a:spcBef>
          <a:spcPts val="300"/>
        </a:spcBef>
        <a:spcAft>
          <a:spcPct val="0"/>
        </a:spcAft>
        <a:buSzPct val="100000"/>
        <a:buFont typeface="Times" pitchFamily="18" charset="0"/>
        <a:defRPr sz="1100">
          <a:solidFill>
            <a:schemeClr val="tx1"/>
          </a:solidFill>
          <a:latin typeface="+mn-lt"/>
          <a:ea typeface="+mn-ea"/>
          <a:cs typeface="+mn-cs"/>
        </a:defRPr>
      </a:lvl6pPr>
      <a:lvl7pPr marL="2843213" indent="-249238" algn="l" defTabSz="806450" rtl="0" fontAlgn="base">
        <a:spcBef>
          <a:spcPts val="300"/>
        </a:spcBef>
        <a:spcAft>
          <a:spcPct val="0"/>
        </a:spcAft>
        <a:buSzPct val="100000"/>
        <a:buFont typeface="Times" pitchFamily="18" charset="0"/>
        <a:defRPr sz="1100">
          <a:solidFill>
            <a:schemeClr val="tx1"/>
          </a:solidFill>
          <a:latin typeface="+mn-lt"/>
          <a:ea typeface="+mn-ea"/>
          <a:cs typeface="+mn-cs"/>
        </a:defRPr>
      </a:lvl7pPr>
      <a:lvl8pPr marL="3300413" indent="-249238" algn="l" defTabSz="806450" rtl="0" fontAlgn="base">
        <a:spcBef>
          <a:spcPts val="300"/>
        </a:spcBef>
        <a:spcAft>
          <a:spcPct val="0"/>
        </a:spcAft>
        <a:buSzPct val="100000"/>
        <a:buFont typeface="Times" pitchFamily="18" charset="0"/>
        <a:defRPr sz="1100">
          <a:solidFill>
            <a:schemeClr val="tx1"/>
          </a:solidFill>
          <a:latin typeface="+mn-lt"/>
          <a:ea typeface="+mn-ea"/>
          <a:cs typeface="+mn-cs"/>
        </a:defRPr>
      </a:lvl8pPr>
      <a:lvl9pPr marL="3757613" indent="-249238" algn="l" defTabSz="806450" rtl="0" fontAlgn="base">
        <a:spcBef>
          <a:spcPts val="300"/>
        </a:spcBef>
        <a:spcAft>
          <a:spcPct val="0"/>
        </a:spcAft>
        <a:buSzPct val="100000"/>
        <a:buFont typeface="Times" pitchFamily="18" charset="0"/>
        <a:defRPr sz="11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5602" name="Rectangle 2"/>
          <p:cNvSpPr>
            <a:spLocks noGrp="1" noChangeArrowheads="1"/>
          </p:cNvSpPr>
          <p:nvPr>
            <p:ph type="body" idx="1"/>
          </p:nvPr>
        </p:nvSpPr>
        <p:spPr bwMode="auto">
          <a:xfrm>
            <a:off x="1371600" y="1468438"/>
            <a:ext cx="6659563" cy="4337050"/>
          </a:xfrm>
          <a:prstGeom prst="rect">
            <a:avLst/>
          </a:prstGeom>
          <a:noFill/>
          <a:ln w="12700">
            <a:noFill/>
            <a:miter lim="800000"/>
            <a:headEnd/>
            <a:tailEnd/>
          </a:ln>
        </p:spPr>
        <p:txBody>
          <a:bodyPr vert="horz" wrap="square" lIns="48330" tIns="48330" rIns="86993" bIns="48330" numCol="1" anchor="t" anchorCtr="0" compatLnSpc="1">
            <a:prstTxWarp prst="textNoShape">
              <a:avLst/>
            </a:prstTxWarp>
          </a:bodyPr>
          <a:lstStyle/>
          <a:p>
            <a:pPr lvl="0"/>
            <a:r>
              <a:rPr lang="en-US" smtClean="0"/>
              <a:t>Fare clic per modificare gli stili del testo dello schema</a:t>
            </a:r>
          </a:p>
          <a:p>
            <a:pPr lvl="1"/>
            <a:r>
              <a:rPr lang="en-US" smtClean="0"/>
              <a:t>Secondo livello</a:t>
            </a:r>
          </a:p>
          <a:p>
            <a:pPr lvl="2"/>
            <a:r>
              <a:rPr lang="en-US" smtClean="0"/>
              <a:t>Terzo livello</a:t>
            </a:r>
          </a:p>
          <a:p>
            <a:pPr lvl="3"/>
            <a:r>
              <a:rPr lang="en-US" smtClean="0"/>
              <a:t>Quarto livello</a:t>
            </a:r>
          </a:p>
          <a:p>
            <a:pPr lvl="4"/>
            <a:r>
              <a:rPr lang="en-US" smtClean="0"/>
              <a:t>Quinto livello</a:t>
            </a:r>
          </a:p>
        </p:txBody>
      </p:sp>
      <p:sp>
        <p:nvSpPr>
          <p:cNvPr id="4099" name="Text Box 3"/>
          <p:cNvSpPr txBox="1">
            <a:spLocks noGrp="1" noChangeArrowheads="1"/>
          </p:cNvSpPr>
          <p:nvPr>
            <p:ph type="sldNum" sz="quarter" idx="4"/>
          </p:nvPr>
        </p:nvSpPr>
        <p:spPr bwMode="auto">
          <a:xfrm>
            <a:off x="7410450" y="6403975"/>
            <a:ext cx="1079500" cy="228600"/>
          </a:xfrm>
          <a:prstGeom prst="rect">
            <a:avLst/>
          </a:prstGeom>
          <a:noFill/>
          <a:ln w="12700">
            <a:noFill/>
            <a:miter lim="800000"/>
            <a:headEnd/>
            <a:tailEnd/>
          </a:ln>
        </p:spPr>
        <p:txBody>
          <a:bodyPr vert="horz" wrap="none" lIns="86993" tIns="43499" rIns="86993" bIns="43499" numCol="1" anchor="b" anchorCtr="0" compatLnSpc="1">
            <a:prstTxWarp prst="textNoShape">
              <a:avLst/>
            </a:prstTxWarp>
          </a:bodyPr>
          <a:lstStyle>
            <a:lvl1pPr>
              <a:lnSpc>
                <a:spcPct val="100000"/>
              </a:lnSpc>
              <a:defRPr sz="1000" u="sng">
                <a:solidFill>
                  <a:srgbClr val="133B9C"/>
                </a:solidFill>
              </a:defRPr>
            </a:lvl1pPr>
          </a:lstStyle>
          <a:p>
            <a:pPr>
              <a:defRPr/>
            </a:pPr>
            <a:fld id="{FDA729CE-FAA7-49AE-AC4C-2567FE90912B}" type="slidenum">
              <a:rPr lang="en-US"/>
              <a:pPr>
                <a:defRPr/>
              </a:pPr>
              <a:t>‹#›</a:t>
            </a:fld>
            <a:endParaRPr lang="en-US"/>
          </a:p>
        </p:txBody>
      </p:sp>
      <p:sp>
        <p:nvSpPr>
          <p:cNvPr id="4100" name="Rectangle 4"/>
          <p:cNvSpPr>
            <a:spLocks/>
          </p:cNvSpPr>
          <p:nvPr/>
        </p:nvSpPr>
        <p:spPr bwMode="auto">
          <a:xfrm>
            <a:off x="152400" y="152400"/>
            <a:ext cx="1219200" cy="1219200"/>
          </a:xfrm>
          <a:prstGeom prst="rect">
            <a:avLst/>
          </a:prstGeom>
          <a:solidFill>
            <a:srgbClr val="FF9600"/>
          </a:solidFill>
          <a:ln w="9525">
            <a:noFill/>
            <a:miter lim="800000"/>
            <a:headEnd/>
            <a:tailEnd/>
          </a:ln>
        </p:spPr>
        <p:txBody>
          <a:bodyPr lIns="87025" tIns="43515" rIns="87025" bIns="43515"/>
          <a:lstStyle/>
          <a:p>
            <a:pPr defTabSz="806450">
              <a:defRPr/>
            </a:pPr>
            <a:endParaRPr lang="it-IT" sz="1700" u="sng">
              <a:solidFill>
                <a:srgbClr val="133B9C"/>
              </a:solidFill>
              <a:latin typeface="Arial" pitchFamily="34" charset="0"/>
            </a:endParaRPr>
          </a:p>
        </p:txBody>
      </p:sp>
      <p:sp>
        <p:nvSpPr>
          <p:cNvPr id="25605" name="Rectangle 5"/>
          <p:cNvSpPr>
            <a:spLocks noGrp="1" noChangeArrowheads="1"/>
          </p:cNvSpPr>
          <p:nvPr>
            <p:ph type="title"/>
          </p:nvPr>
        </p:nvSpPr>
        <p:spPr bwMode="auto">
          <a:xfrm>
            <a:off x="685800" y="0"/>
            <a:ext cx="7772400" cy="979488"/>
          </a:xfrm>
          <a:prstGeom prst="rect">
            <a:avLst/>
          </a:prstGeom>
          <a:noFill/>
          <a:ln w="12700">
            <a:noFill/>
            <a:miter lim="800000"/>
            <a:headEnd/>
            <a:tailEnd/>
          </a:ln>
        </p:spPr>
        <p:txBody>
          <a:bodyPr vert="horz" wrap="square" lIns="48330" tIns="48330" rIns="86993" bIns="48330" numCol="1" anchor="b" anchorCtr="0" compatLnSpc="1">
            <a:prstTxWarp prst="textNoShape">
              <a:avLst/>
            </a:prstTxWarp>
          </a:bodyPr>
          <a:lstStyle/>
          <a:p>
            <a:pPr lvl="0"/>
            <a:r>
              <a:rPr lang="it-IT" smtClean="0"/>
              <a:t>Fare clic per modificare stile</a:t>
            </a:r>
            <a:endParaRPr lang="en-US" smtClean="0"/>
          </a:p>
        </p:txBody>
      </p:sp>
      <p:sp>
        <p:nvSpPr>
          <p:cNvPr id="4102" name="Rectangle 6"/>
          <p:cNvSpPr>
            <a:spLocks/>
          </p:cNvSpPr>
          <p:nvPr/>
        </p:nvSpPr>
        <p:spPr bwMode="auto">
          <a:xfrm>
            <a:off x="2667000" y="6470650"/>
            <a:ext cx="3201988" cy="280988"/>
          </a:xfrm>
          <a:prstGeom prst="rect">
            <a:avLst/>
          </a:prstGeom>
          <a:noFill/>
          <a:ln w="9525">
            <a:noFill/>
            <a:miter lim="800000"/>
            <a:headEnd/>
            <a:tailEnd/>
          </a:ln>
        </p:spPr>
        <p:txBody>
          <a:bodyPr lIns="0" tIns="0" rIns="38664" bIns="0" anchor="b"/>
          <a:lstStyle/>
          <a:p>
            <a:pPr marL="38100" defTabSz="806450">
              <a:defRPr/>
            </a:pPr>
            <a:endParaRPr lang="it-IT" sz="1000" u="sng">
              <a:solidFill>
                <a:srgbClr val="133B9C"/>
              </a:solidFill>
            </a:endParaRPr>
          </a:p>
        </p:txBody>
      </p:sp>
      <p:grpSp>
        <p:nvGrpSpPr>
          <p:cNvPr id="25607" name="Group 7"/>
          <p:cNvGrpSpPr>
            <a:grpSpLocks/>
          </p:cNvGrpSpPr>
          <p:nvPr/>
        </p:nvGrpSpPr>
        <p:grpSpPr bwMode="auto">
          <a:xfrm>
            <a:off x="8077200" y="5791200"/>
            <a:ext cx="942975" cy="927100"/>
            <a:chOff x="4656" y="2592"/>
            <a:chExt cx="1026" cy="1008"/>
          </a:xfrm>
        </p:grpSpPr>
        <p:sp>
          <p:nvSpPr>
            <p:cNvPr id="4104" name="Rectangle 8"/>
            <p:cNvSpPr>
              <a:spLocks/>
            </p:cNvSpPr>
            <p:nvPr userDrawn="1"/>
          </p:nvSpPr>
          <p:spPr bwMode="auto">
            <a:xfrm>
              <a:off x="4656" y="2592"/>
              <a:ext cx="1009" cy="1008"/>
            </a:xfrm>
            <a:prstGeom prst="rect">
              <a:avLst/>
            </a:prstGeom>
            <a:solidFill>
              <a:srgbClr val="759EE3">
                <a:alpha val="79999"/>
              </a:srgbClr>
            </a:solidFill>
            <a:ln w="12700">
              <a:noFill/>
              <a:miter lim="800000"/>
              <a:headEnd/>
              <a:tailEnd/>
            </a:ln>
          </p:spPr>
          <p:txBody>
            <a:bodyPr wrap="none" lIns="80445" tIns="40223" rIns="80445" bIns="40223" anchor="ctr"/>
            <a:lstStyle/>
            <a:p>
              <a:pPr defTabSz="806450">
                <a:defRPr/>
              </a:pPr>
              <a:endParaRPr lang="it-IT" sz="1700" u="sng">
                <a:solidFill>
                  <a:srgbClr val="133B9C"/>
                </a:solidFill>
                <a:latin typeface="Arial" pitchFamily="34" charset="0"/>
              </a:endParaRPr>
            </a:p>
          </p:txBody>
        </p:sp>
        <p:pic>
          <p:nvPicPr>
            <p:cNvPr id="25611" name="Picture 9" descr="logo"/>
            <p:cNvPicPr>
              <a:picLocks noChangeAspect="1" noChangeArrowheads="1"/>
            </p:cNvPicPr>
            <p:nvPr userDrawn="1"/>
          </p:nvPicPr>
          <p:blipFill>
            <a:blip r:embed="rId14"/>
            <a:srcRect t="22025" b="20833"/>
            <a:stretch>
              <a:fillRect/>
            </a:stretch>
          </p:blipFill>
          <p:spPr bwMode="auto">
            <a:xfrm>
              <a:off x="4674" y="2784"/>
              <a:ext cx="1008" cy="576"/>
            </a:xfrm>
            <a:prstGeom prst="rect">
              <a:avLst/>
            </a:prstGeom>
            <a:noFill/>
            <a:ln w="9525">
              <a:noFill/>
              <a:miter lim="800000"/>
              <a:headEnd/>
              <a:tailEnd/>
            </a:ln>
          </p:spPr>
        </p:pic>
      </p:grpSp>
      <p:sp>
        <p:nvSpPr>
          <p:cNvPr id="4106" name="Rectangle 10"/>
          <p:cNvSpPr>
            <a:spLocks noChangeArrowheads="1"/>
          </p:cNvSpPr>
          <p:nvPr/>
        </p:nvSpPr>
        <p:spPr bwMode="auto">
          <a:xfrm>
            <a:off x="7264400" y="149225"/>
            <a:ext cx="1400175" cy="150813"/>
          </a:xfrm>
          <a:prstGeom prst="rect">
            <a:avLst/>
          </a:prstGeom>
          <a:noFill/>
          <a:ln w="9525">
            <a:noFill/>
            <a:miter lim="800000"/>
            <a:headEnd/>
            <a:tailEnd/>
          </a:ln>
        </p:spPr>
        <p:txBody>
          <a:bodyPr lIns="98593" tIns="49295" rIns="98593" bIns="49295"/>
          <a:lstStyle/>
          <a:p>
            <a:pPr defTabSz="989013" eaLnBrk="0" hangingPunct="0">
              <a:defRPr/>
            </a:pPr>
            <a:r>
              <a:rPr lang="it-IT" sz="800" b="1" u="sng">
                <a:solidFill>
                  <a:srgbClr val="777777"/>
                </a:solidFill>
              </a:rPr>
              <a:t>Uso:</a:t>
            </a:r>
            <a:endParaRPr lang="it-IT" sz="500" b="1" u="sng">
              <a:solidFill>
                <a:srgbClr val="777777"/>
              </a:solidFill>
            </a:endParaRPr>
          </a:p>
        </p:txBody>
      </p:sp>
      <p:sp>
        <p:nvSpPr>
          <p:cNvPr id="4107" name="Rectangle 11"/>
          <p:cNvSpPr>
            <a:spLocks noChangeArrowheads="1"/>
          </p:cNvSpPr>
          <p:nvPr/>
        </p:nvSpPr>
        <p:spPr bwMode="auto">
          <a:xfrm>
            <a:off x="7573963" y="190500"/>
            <a:ext cx="1443037" cy="130175"/>
          </a:xfrm>
          <a:prstGeom prst="rect">
            <a:avLst/>
          </a:prstGeom>
          <a:noFill/>
          <a:ln w="9525">
            <a:noFill/>
            <a:miter lim="800000"/>
            <a:headEnd/>
            <a:tailEnd/>
          </a:ln>
        </p:spPr>
        <p:txBody>
          <a:bodyPr lIns="98593" tIns="49295" rIns="98593" bIns="49295"/>
          <a:lstStyle/>
          <a:p>
            <a:pPr defTabSz="989013" eaLnBrk="0" hangingPunct="0">
              <a:lnSpc>
                <a:spcPct val="70000"/>
              </a:lnSpc>
              <a:defRPr/>
            </a:pPr>
            <a:r>
              <a:rPr lang="it-IT" sz="500" u="sng">
                <a:solidFill>
                  <a:srgbClr val="777777"/>
                </a:solidFill>
              </a:rPr>
              <a:t>pubblico</a:t>
            </a:r>
          </a:p>
        </p:txBody>
      </p:sp>
    </p:spTree>
  </p:cSld>
  <p:clrMap bg1="lt1" tx1="dk1" bg2="lt2" tx2="dk2" accent1="accent1" accent2="accent2" accent3="accent3" accent4="accent4" accent5="accent5" accent6="accent6" hlink="hlink" folHlink="folHlink"/>
  <p:sldLayoutIdLst>
    <p:sldLayoutId id="2147483701" r:id="rId1"/>
    <p:sldLayoutId id="2147483700" r:id="rId2"/>
    <p:sldLayoutId id="2147483699" r:id="rId3"/>
    <p:sldLayoutId id="2147483698" r:id="rId4"/>
    <p:sldLayoutId id="2147483697" r:id="rId5"/>
    <p:sldLayoutId id="2147483696" r:id="rId6"/>
    <p:sldLayoutId id="2147483695" r:id="rId7"/>
    <p:sldLayoutId id="2147483694" r:id="rId8"/>
    <p:sldLayoutId id="2147483693" r:id="rId9"/>
    <p:sldLayoutId id="2147483692" r:id="rId10"/>
    <p:sldLayoutId id="2147483691" r:id="rId11"/>
    <p:sldLayoutId id="2147483690" r:id="rId12"/>
  </p:sldLayoutIdLst>
  <p:transition spd="med">
    <p:wipe dir="r"/>
  </p:transition>
  <p:timing>
    <p:tnLst>
      <p:par>
        <p:cTn id="1" dur="indefinite" restart="never" nodeType="tmRoot"/>
      </p:par>
    </p:tnLst>
  </p:timing>
  <p:hf hdr="0" ftr="0" dt="0"/>
  <p:txStyles>
    <p:titleStyle>
      <a:lvl1pPr marL="38100" algn="l" defTabSz="806450" rtl="0" eaLnBrk="0" fontAlgn="base" hangingPunct="0">
        <a:spcBef>
          <a:spcPct val="0"/>
        </a:spcBef>
        <a:spcAft>
          <a:spcPct val="0"/>
        </a:spcAft>
        <a:defRPr sz="2000" b="1">
          <a:solidFill>
            <a:schemeClr val="tx1"/>
          </a:solidFill>
          <a:latin typeface="+mj-lt"/>
          <a:ea typeface="+mj-ea"/>
          <a:cs typeface="+mj-cs"/>
        </a:defRPr>
      </a:lvl1pPr>
      <a:lvl2pPr marL="38100" algn="l" defTabSz="806450" rtl="0" eaLnBrk="0" fontAlgn="base" hangingPunct="0">
        <a:spcBef>
          <a:spcPct val="0"/>
        </a:spcBef>
        <a:spcAft>
          <a:spcPct val="0"/>
        </a:spcAft>
        <a:defRPr sz="2000" b="1">
          <a:solidFill>
            <a:schemeClr val="tx1"/>
          </a:solidFill>
          <a:latin typeface="Verdana" pitchFamily="34" charset="0"/>
          <a:ea typeface="ヒラギノ角ゴ Pro W6"/>
          <a:cs typeface="ヒラギノ角ゴ Pro W6"/>
        </a:defRPr>
      </a:lvl2pPr>
      <a:lvl3pPr marL="38100" algn="l" defTabSz="806450" rtl="0" eaLnBrk="0" fontAlgn="base" hangingPunct="0">
        <a:spcBef>
          <a:spcPct val="0"/>
        </a:spcBef>
        <a:spcAft>
          <a:spcPct val="0"/>
        </a:spcAft>
        <a:defRPr sz="2000" b="1">
          <a:solidFill>
            <a:schemeClr val="tx1"/>
          </a:solidFill>
          <a:latin typeface="Verdana" pitchFamily="34" charset="0"/>
          <a:ea typeface="ヒラギノ角ゴ Pro W6"/>
          <a:cs typeface="ヒラギノ角ゴ Pro W6"/>
        </a:defRPr>
      </a:lvl3pPr>
      <a:lvl4pPr marL="38100" algn="l" defTabSz="806450" rtl="0" eaLnBrk="0" fontAlgn="base" hangingPunct="0">
        <a:spcBef>
          <a:spcPct val="0"/>
        </a:spcBef>
        <a:spcAft>
          <a:spcPct val="0"/>
        </a:spcAft>
        <a:defRPr sz="2000" b="1">
          <a:solidFill>
            <a:schemeClr val="tx1"/>
          </a:solidFill>
          <a:latin typeface="Verdana" pitchFamily="34" charset="0"/>
          <a:ea typeface="ヒラギノ角ゴ Pro W6"/>
          <a:cs typeface="ヒラギノ角ゴ Pro W6"/>
        </a:defRPr>
      </a:lvl4pPr>
      <a:lvl5pPr marL="38100" algn="l" defTabSz="806450" rtl="0" eaLnBrk="0" fontAlgn="base" hangingPunct="0">
        <a:spcBef>
          <a:spcPct val="0"/>
        </a:spcBef>
        <a:spcAft>
          <a:spcPct val="0"/>
        </a:spcAft>
        <a:defRPr sz="2000" b="1">
          <a:solidFill>
            <a:schemeClr val="tx1"/>
          </a:solidFill>
          <a:latin typeface="Verdana" pitchFamily="34" charset="0"/>
          <a:ea typeface="ヒラギノ角ゴ Pro W6"/>
          <a:cs typeface="ヒラギノ角ゴ Pro W6"/>
        </a:defRPr>
      </a:lvl5pPr>
      <a:lvl6pPr marL="495300" algn="l" defTabSz="806450" rtl="0" fontAlgn="base">
        <a:spcBef>
          <a:spcPct val="0"/>
        </a:spcBef>
        <a:spcAft>
          <a:spcPct val="0"/>
        </a:spcAft>
        <a:defRPr sz="2000" b="1">
          <a:solidFill>
            <a:schemeClr val="tx1"/>
          </a:solidFill>
          <a:latin typeface="Verdana" pitchFamily="34" charset="0"/>
          <a:ea typeface="ヒラギノ角ゴ Pro W6"/>
          <a:cs typeface="ヒラギノ角ゴ Pro W6"/>
        </a:defRPr>
      </a:lvl6pPr>
      <a:lvl7pPr marL="952500" algn="l" defTabSz="806450" rtl="0" fontAlgn="base">
        <a:spcBef>
          <a:spcPct val="0"/>
        </a:spcBef>
        <a:spcAft>
          <a:spcPct val="0"/>
        </a:spcAft>
        <a:defRPr sz="2000" b="1">
          <a:solidFill>
            <a:schemeClr val="tx1"/>
          </a:solidFill>
          <a:latin typeface="Verdana" pitchFamily="34" charset="0"/>
          <a:ea typeface="ヒラギノ角ゴ Pro W6"/>
          <a:cs typeface="ヒラギノ角ゴ Pro W6"/>
        </a:defRPr>
      </a:lvl7pPr>
      <a:lvl8pPr marL="1409700" algn="l" defTabSz="806450" rtl="0" fontAlgn="base">
        <a:spcBef>
          <a:spcPct val="0"/>
        </a:spcBef>
        <a:spcAft>
          <a:spcPct val="0"/>
        </a:spcAft>
        <a:defRPr sz="2000" b="1">
          <a:solidFill>
            <a:schemeClr val="tx1"/>
          </a:solidFill>
          <a:latin typeface="Verdana" pitchFamily="34" charset="0"/>
          <a:ea typeface="ヒラギノ角ゴ Pro W6"/>
          <a:cs typeface="ヒラギノ角ゴ Pro W6"/>
        </a:defRPr>
      </a:lvl8pPr>
      <a:lvl9pPr marL="1866900" algn="l" defTabSz="806450" rtl="0" fontAlgn="base">
        <a:spcBef>
          <a:spcPct val="0"/>
        </a:spcBef>
        <a:spcAft>
          <a:spcPct val="0"/>
        </a:spcAft>
        <a:defRPr sz="2000" b="1">
          <a:solidFill>
            <a:schemeClr val="tx1"/>
          </a:solidFill>
          <a:latin typeface="Verdana" pitchFamily="34" charset="0"/>
          <a:ea typeface="ヒラギノ角ゴ Pro W6"/>
          <a:cs typeface="ヒラギノ角ゴ Pro W6"/>
        </a:defRPr>
      </a:lvl9pPr>
    </p:titleStyle>
    <p:bodyStyle>
      <a:lvl1pPr marL="238125" indent="-238125" algn="l" defTabSz="806450" rtl="0" eaLnBrk="0" fontAlgn="base" hangingPunct="0">
        <a:spcBef>
          <a:spcPts val="388"/>
        </a:spcBef>
        <a:spcAft>
          <a:spcPct val="0"/>
        </a:spcAft>
        <a:buSzPct val="100000"/>
        <a:buFont typeface="Times" pitchFamily="18" charset="0"/>
        <a:defRPr sz="1300">
          <a:solidFill>
            <a:schemeClr val="tx1"/>
          </a:solidFill>
          <a:latin typeface="+mn-lt"/>
          <a:ea typeface="+mn-ea"/>
          <a:cs typeface="+mn-cs"/>
        </a:defRPr>
      </a:lvl1pPr>
      <a:lvl2pPr marL="638175" indent="-236538" algn="l" defTabSz="806450" rtl="0" eaLnBrk="0" fontAlgn="base" hangingPunct="0">
        <a:spcBef>
          <a:spcPts val="388"/>
        </a:spcBef>
        <a:spcAft>
          <a:spcPct val="0"/>
        </a:spcAft>
        <a:buSzPct val="100000"/>
        <a:buFont typeface="Lucida Grande"/>
        <a:defRPr sz="1300">
          <a:solidFill>
            <a:schemeClr val="tx1"/>
          </a:solidFill>
          <a:latin typeface="+mn-lt"/>
          <a:ea typeface="+mn-ea"/>
          <a:cs typeface="+mn-cs"/>
        </a:defRPr>
      </a:lvl2pPr>
      <a:lvl3pPr marL="1039813" indent="-238125" algn="l" defTabSz="806450" rtl="0" eaLnBrk="0" fontAlgn="base" hangingPunct="0">
        <a:spcBef>
          <a:spcPts val="288"/>
        </a:spcBef>
        <a:spcAft>
          <a:spcPct val="0"/>
        </a:spcAft>
        <a:buSzPct val="100000"/>
        <a:buFont typeface="Lucida Grande"/>
        <a:defRPr sz="1300">
          <a:solidFill>
            <a:schemeClr val="tx1"/>
          </a:solidFill>
          <a:latin typeface="+mn-lt"/>
          <a:ea typeface="+mn-ea"/>
          <a:cs typeface="+mn-cs"/>
        </a:defRPr>
      </a:lvl3pPr>
      <a:lvl4pPr marL="1441450" indent="-236538" algn="l" defTabSz="806450" rtl="0" eaLnBrk="0" fontAlgn="base" hangingPunct="0">
        <a:spcBef>
          <a:spcPts val="288"/>
        </a:spcBef>
        <a:spcAft>
          <a:spcPct val="0"/>
        </a:spcAft>
        <a:buSzPct val="100000"/>
        <a:buFont typeface="Lucida Grande"/>
        <a:defRPr sz="1100">
          <a:solidFill>
            <a:schemeClr val="tx1"/>
          </a:solidFill>
          <a:latin typeface="+mn-lt"/>
          <a:ea typeface="+mn-ea"/>
          <a:cs typeface="+mn-cs"/>
        </a:defRPr>
      </a:lvl4pPr>
      <a:lvl5pPr marL="1841500" indent="-238125" algn="l" defTabSz="806450" rtl="0" eaLnBrk="0" fontAlgn="base" hangingPunct="0">
        <a:spcBef>
          <a:spcPts val="288"/>
        </a:spcBef>
        <a:spcAft>
          <a:spcPct val="0"/>
        </a:spcAft>
        <a:buSzPct val="100000"/>
        <a:buFont typeface="Times" pitchFamily="18" charset="0"/>
        <a:defRPr sz="1100">
          <a:solidFill>
            <a:schemeClr val="tx1"/>
          </a:solidFill>
          <a:latin typeface="+mn-lt"/>
          <a:ea typeface="+mn-ea"/>
          <a:cs typeface="+mn-cs"/>
        </a:defRPr>
      </a:lvl5pPr>
      <a:lvl6pPr marL="2298700" indent="-238125" algn="l" defTabSz="806450" rtl="0" fontAlgn="base">
        <a:spcBef>
          <a:spcPts val="288"/>
        </a:spcBef>
        <a:spcAft>
          <a:spcPct val="0"/>
        </a:spcAft>
        <a:buSzPct val="100000"/>
        <a:buFont typeface="Times" pitchFamily="18" charset="0"/>
        <a:defRPr sz="1100">
          <a:solidFill>
            <a:schemeClr val="tx1"/>
          </a:solidFill>
          <a:latin typeface="+mn-lt"/>
          <a:ea typeface="+mn-ea"/>
          <a:cs typeface="+mn-cs"/>
        </a:defRPr>
      </a:lvl6pPr>
      <a:lvl7pPr marL="2755900" indent="-238125" algn="l" defTabSz="806450" rtl="0" fontAlgn="base">
        <a:spcBef>
          <a:spcPts val="288"/>
        </a:spcBef>
        <a:spcAft>
          <a:spcPct val="0"/>
        </a:spcAft>
        <a:buSzPct val="100000"/>
        <a:buFont typeface="Times" pitchFamily="18" charset="0"/>
        <a:defRPr sz="1100">
          <a:solidFill>
            <a:schemeClr val="tx1"/>
          </a:solidFill>
          <a:latin typeface="+mn-lt"/>
          <a:ea typeface="+mn-ea"/>
          <a:cs typeface="+mn-cs"/>
        </a:defRPr>
      </a:lvl7pPr>
      <a:lvl8pPr marL="3213100" indent="-238125" algn="l" defTabSz="806450" rtl="0" fontAlgn="base">
        <a:spcBef>
          <a:spcPts val="288"/>
        </a:spcBef>
        <a:spcAft>
          <a:spcPct val="0"/>
        </a:spcAft>
        <a:buSzPct val="100000"/>
        <a:buFont typeface="Times" pitchFamily="18" charset="0"/>
        <a:defRPr sz="1100">
          <a:solidFill>
            <a:schemeClr val="tx1"/>
          </a:solidFill>
          <a:latin typeface="+mn-lt"/>
          <a:ea typeface="+mn-ea"/>
          <a:cs typeface="+mn-cs"/>
        </a:defRPr>
      </a:lvl8pPr>
      <a:lvl9pPr marL="3670300" indent="-238125" algn="l" defTabSz="806450" rtl="0" fontAlgn="base">
        <a:spcBef>
          <a:spcPts val="288"/>
        </a:spcBef>
        <a:spcAft>
          <a:spcPct val="0"/>
        </a:spcAft>
        <a:buSzPct val="100000"/>
        <a:buFont typeface="Times" pitchFamily="18" charset="0"/>
        <a:defRPr sz="11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8914" name="Rectangle 2"/>
          <p:cNvSpPr>
            <a:spLocks noGrp="1" noChangeArrowheads="1"/>
          </p:cNvSpPr>
          <p:nvPr>
            <p:ph type="body" idx="1"/>
          </p:nvPr>
        </p:nvSpPr>
        <p:spPr bwMode="auto">
          <a:xfrm>
            <a:off x="1371600" y="1468438"/>
            <a:ext cx="6659563" cy="4337050"/>
          </a:xfrm>
          <a:prstGeom prst="rect">
            <a:avLst/>
          </a:prstGeom>
          <a:noFill/>
          <a:ln w="12700">
            <a:noFill/>
            <a:miter lim="800000"/>
            <a:headEnd/>
            <a:tailEnd/>
          </a:ln>
        </p:spPr>
        <p:txBody>
          <a:bodyPr vert="horz" wrap="square" lIns="48334" tIns="48334" rIns="87000" bIns="48334" numCol="1" anchor="t" anchorCtr="0" compatLnSpc="1">
            <a:prstTxWarp prst="textNoShape">
              <a:avLst/>
            </a:prstTxWarp>
          </a:bodyPr>
          <a:lstStyle/>
          <a:p>
            <a:pPr lvl="0"/>
            <a:r>
              <a:rPr lang="en-US" smtClean="0"/>
              <a:t>Fare clic per modificare gli stili del testo dello schema</a:t>
            </a:r>
          </a:p>
          <a:p>
            <a:pPr lvl="1"/>
            <a:r>
              <a:rPr lang="en-US" smtClean="0"/>
              <a:t>Secondo livello</a:t>
            </a:r>
          </a:p>
          <a:p>
            <a:pPr lvl="2"/>
            <a:r>
              <a:rPr lang="en-US" smtClean="0"/>
              <a:t>Terzo livello</a:t>
            </a:r>
          </a:p>
          <a:p>
            <a:pPr lvl="3"/>
            <a:r>
              <a:rPr lang="en-US" smtClean="0"/>
              <a:t>Quarto livello</a:t>
            </a:r>
          </a:p>
          <a:p>
            <a:pPr lvl="4"/>
            <a:r>
              <a:rPr lang="en-US" smtClean="0"/>
              <a:t>Quinto livello</a:t>
            </a:r>
          </a:p>
        </p:txBody>
      </p:sp>
      <p:sp>
        <p:nvSpPr>
          <p:cNvPr id="4099" name="Text Box 3"/>
          <p:cNvSpPr txBox="1">
            <a:spLocks noGrp="1" noChangeArrowheads="1"/>
          </p:cNvSpPr>
          <p:nvPr>
            <p:ph type="sldNum" sz="quarter" idx="4"/>
          </p:nvPr>
        </p:nvSpPr>
        <p:spPr bwMode="auto">
          <a:xfrm>
            <a:off x="7410450" y="6403975"/>
            <a:ext cx="1079500" cy="228600"/>
          </a:xfrm>
          <a:prstGeom prst="rect">
            <a:avLst/>
          </a:prstGeom>
          <a:noFill/>
          <a:ln w="12700">
            <a:noFill/>
            <a:miter lim="800000"/>
            <a:headEnd/>
            <a:tailEnd/>
          </a:ln>
        </p:spPr>
        <p:txBody>
          <a:bodyPr vert="horz" wrap="none" lIns="87000" tIns="43503" rIns="87000" bIns="43503" numCol="1" anchor="b" anchorCtr="0" compatLnSpc="1">
            <a:prstTxWarp prst="textNoShape">
              <a:avLst/>
            </a:prstTxWarp>
          </a:bodyPr>
          <a:lstStyle>
            <a:lvl1pPr>
              <a:lnSpc>
                <a:spcPct val="100000"/>
              </a:lnSpc>
              <a:defRPr sz="1000" u="sng">
                <a:solidFill>
                  <a:srgbClr val="133B9C"/>
                </a:solidFill>
              </a:defRPr>
            </a:lvl1pPr>
          </a:lstStyle>
          <a:p>
            <a:pPr>
              <a:defRPr/>
            </a:pPr>
            <a:fld id="{EF2E6B81-9161-436A-9E68-783C4470C363}" type="slidenum">
              <a:rPr lang="en-US"/>
              <a:pPr>
                <a:defRPr/>
              </a:pPr>
              <a:t>‹#›</a:t>
            </a:fld>
            <a:endParaRPr lang="en-US"/>
          </a:p>
        </p:txBody>
      </p:sp>
      <p:sp>
        <p:nvSpPr>
          <p:cNvPr id="4100" name="Rectangle 4"/>
          <p:cNvSpPr>
            <a:spLocks/>
          </p:cNvSpPr>
          <p:nvPr/>
        </p:nvSpPr>
        <p:spPr bwMode="auto">
          <a:xfrm>
            <a:off x="152400" y="152400"/>
            <a:ext cx="1219200" cy="1219200"/>
          </a:xfrm>
          <a:prstGeom prst="rect">
            <a:avLst/>
          </a:prstGeom>
          <a:solidFill>
            <a:srgbClr val="FF9600"/>
          </a:solidFill>
          <a:ln w="9525">
            <a:noFill/>
            <a:miter lim="800000"/>
            <a:headEnd/>
            <a:tailEnd/>
          </a:ln>
        </p:spPr>
        <p:txBody>
          <a:bodyPr lIns="87032" tIns="43519" rIns="87032" bIns="43519"/>
          <a:lstStyle/>
          <a:p>
            <a:pPr defTabSz="806450">
              <a:defRPr/>
            </a:pPr>
            <a:endParaRPr lang="it-IT" sz="1700" u="sng">
              <a:solidFill>
                <a:srgbClr val="133B9C"/>
              </a:solidFill>
              <a:latin typeface="Arial" pitchFamily="34" charset="0"/>
            </a:endParaRPr>
          </a:p>
        </p:txBody>
      </p:sp>
      <p:sp>
        <p:nvSpPr>
          <p:cNvPr id="38917" name="Rectangle 5"/>
          <p:cNvSpPr>
            <a:spLocks noGrp="1" noChangeArrowheads="1"/>
          </p:cNvSpPr>
          <p:nvPr>
            <p:ph type="title"/>
          </p:nvPr>
        </p:nvSpPr>
        <p:spPr bwMode="auto">
          <a:xfrm>
            <a:off x="685800" y="0"/>
            <a:ext cx="7772400" cy="979488"/>
          </a:xfrm>
          <a:prstGeom prst="rect">
            <a:avLst/>
          </a:prstGeom>
          <a:noFill/>
          <a:ln w="12700">
            <a:noFill/>
            <a:miter lim="800000"/>
            <a:headEnd/>
            <a:tailEnd/>
          </a:ln>
        </p:spPr>
        <p:txBody>
          <a:bodyPr vert="horz" wrap="square" lIns="48334" tIns="48334" rIns="87000" bIns="48334" numCol="1" anchor="b" anchorCtr="0" compatLnSpc="1">
            <a:prstTxWarp prst="textNoShape">
              <a:avLst/>
            </a:prstTxWarp>
          </a:bodyPr>
          <a:lstStyle/>
          <a:p>
            <a:pPr lvl="0"/>
            <a:r>
              <a:rPr lang="it-IT" smtClean="0"/>
              <a:t>Fare clic per modificare stile</a:t>
            </a:r>
            <a:endParaRPr lang="en-US" smtClean="0"/>
          </a:p>
        </p:txBody>
      </p:sp>
      <p:sp>
        <p:nvSpPr>
          <p:cNvPr id="4102" name="Rectangle 6"/>
          <p:cNvSpPr>
            <a:spLocks/>
          </p:cNvSpPr>
          <p:nvPr/>
        </p:nvSpPr>
        <p:spPr bwMode="auto">
          <a:xfrm>
            <a:off x="2667000" y="6470650"/>
            <a:ext cx="3201988" cy="280988"/>
          </a:xfrm>
          <a:prstGeom prst="rect">
            <a:avLst/>
          </a:prstGeom>
          <a:noFill/>
          <a:ln w="9525">
            <a:noFill/>
            <a:miter lim="800000"/>
            <a:headEnd/>
            <a:tailEnd/>
          </a:ln>
        </p:spPr>
        <p:txBody>
          <a:bodyPr lIns="0" tIns="0" rIns="38667" bIns="0" anchor="b"/>
          <a:lstStyle/>
          <a:p>
            <a:pPr marL="38100" defTabSz="806450">
              <a:defRPr/>
            </a:pPr>
            <a:endParaRPr lang="it-IT" sz="1000" u="sng">
              <a:solidFill>
                <a:srgbClr val="133B9C"/>
              </a:solidFill>
            </a:endParaRPr>
          </a:p>
        </p:txBody>
      </p:sp>
      <p:grpSp>
        <p:nvGrpSpPr>
          <p:cNvPr id="38919" name="Group 7"/>
          <p:cNvGrpSpPr>
            <a:grpSpLocks/>
          </p:cNvGrpSpPr>
          <p:nvPr/>
        </p:nvGrpSpPr>
        <p:grpSpPr bwMode="auto">
          <a:xfrm>
            <a:off x="8077200" y="5791200"/>
            <a:ext cx="942975" cy="927100"/>
            <a:chOff x="4656" y="2592"/>
            <a:chExt cx="1026" cy="1008"/>
          </a:xfrm>
        </p:grpSpPr>
        <p:sp>
          <p:nvSpPr>
            <p:cNvPr id="4104" name="Rectangle 8"/>
            <p:cNvSpPr>
              <a:spLocks/>
            </p:cNvSpPr>
            <p:nvPr userDrawn="1"/>
          </p:nvSpPr>
          <p:spPr bwMode="auto">
            <a:xfrm>
              <a:off x="4656" y="2592"/>
              <a:ext cx="1009" cy="1008"/>
            </a:xfrm>
            <a:prstGeom prst="rect">
              <a:avLst/>
            </a:prstGeom>
            <a:solidFill>
              <a:srgbClr val="759EE3">
                <a:alpha val="79999"/>
              </a:srgbClr>
            </a:solidFill>
            <a:ln w="12700">
              <a:noFill/>
              <a:miter lim="800000"/>
              <a:headEnd/>
              <a:tailEnd/>
            </a:ln>
          </p:spPr>
          <p:txBody>
            <a:bodyPr wrap="none" lIns="80451" tIns="40226" rIns="80451" bIns="40226" anchor="ctr"/>
            <a:lstStyle/>
            <a:p>
              <a:pPr defTabSz="806450">
                <a:defRPr/>
              </a:pPr>
              <a:endParaRPr lang="it-IT" sz="1700" u="sng">
                <a:solidFill>
                  <a:srgbClr val="133B9C"/>
                </a:solidFill>
                <a:latin typeface="Arial" pitchFamily="34" charset="0"/>
              </a:endParaRPr>
            </a:p>
          </p:txBody>
        </p:sp>
        <p:pic>
          <p:nvPicPr>
            <p:cNvPr id="38923" name="Picture 9" descr="logo"/>
            <p:cNvPicPr>
              <a:picLocks noChangeAspect="1" noChangeArrowheads="1"/>
            </p:cNvPicPr>
            <p:nvPr userDrawn="1"/>
          </p:nvPicPr>
          <p:blipFill>
            <a:blip r:embed="rId13"/>
            <a:srcRect t="22025" b="20833"/>
            <a:stretch>
              <a:fillRect/>
            </a:stretch>
          </p:blipFill>
          <p:spPr bwMode="auto">
            <a:xfrm>
              <a:off x="4674" y="2784"/>
              <a:ext cx="1008" cy="576"/>
            </a:xfrm>
            <a:prstGeom prst="rect">
              <a:avLst/>
            </a:prstGeom>
            <a:noFill/>
            <a:ln w="9525">
              <a:noFill/>
              <a:miter lim="800000"/>
              <a:headEnd/>
              <a:tailEnd/>
            </a:ln>
          </p:spPr>
        </p:pic>
      </p:grpSp>
      <p:sp>
        <p:nvSpPr>
          <p:cNvPr id="4106" name="Rectangle 10"/>
          <p:cNvSpPr>
            <a:spLocks noChangeArrowheads="1"/>
          </p:cNvSpPr>
          <p:nvPr/>
        </p:nvSpPr>
        <p:spPr bwMode="auto">
          <a:xfrm>
            <a:off x="7264400" y="149225"/>
            <a:ext cx="1400175" cy="150813"/>
          </a:xfrm>
          <a:prstGeom prst="rect">
            <a:avLst/>
          </a:prstGeom>
          <a:noFill/>
          <a:ln w="9525">
            <a:noFill/>
            <a:miter lim="800000"/>
            <a:headEnd/>
            <a:tailEnd/>
          </a:ln>
        </p:spPr>
        <p:txBody>
          <a:bodyPr lIns="98601" tIns="49299" rIns="98601" bIns="49299"/>
          <a:lstStyle/>
          <a:p>
            <a:pPr defTabSz="989013" eaLnBrk="0" hangingPunct="0">
              <a:defRPr/>
            </a:pPr>
            <a:r>
              <a:rPr lang="it-IT" sz="800" b="1" u="sng">
                <a:solidFill>
                  <a:srgbClr val="777777"/>
                </a:solidFill>
              </a:rPr>
              <a:t>Uso:</a:t>
            </a:r>
            <a:endParaRPr lang="it-IT" sz="500" b="1" u="sng">
              <a:solidFill>
                <a:srgbClr val="777777"/>
              </a:solidFill>
            </a:endParaRPr>
          </a:p>
        </p:txBody>
      </p:sp>
      <p:sp>
        <p:nvSpPr>
          <p:cNvPr id="4107" name="Rectangle 11"/>
          <p:cNvSpPr>
            <a:spLocks noChangeArrowheads="1"/>
          </p:cNvSpPr>
          <p:nvPr/>
        </p:nvSpPr>
        <p:spPr bwMode="auto">
          <a:xfrm>
            <a:off x="7573963" y="190500"/>
            <a:ext cx="1443037" cy="130175"/>
          </a:xfrm>
          <a:prstGeom prst="rect">
            <a:avLst/>
          </a:prstGeom>
          <a:noFill/>
          <a:ln w="9525">
            <a:noFill/>
            <a:miter lim="800000"/>
            <a:headEnd/>
            <a:tailEnd/>
          </a:ln>
        </p:spPr>
        <p:txBody>
          <a:bodyPr lIns="98601" tIns="49299" rIns="98601" bIns="49299"/>
          <a:lstStyle/>
          <a:p>
            <a:pPr defTabSz="989013" eaLnBrk="0" hangingPunct="0">
              <a:lnSpc>
                <a:spcPct val="70000"/>
              </a:lnSpc>
              <a:defRPr/>
            </a:pPr>
            <a:r>
              <a:rPr lang="it-IT" sz="500" u="sng">
                <a:solidFill>
                  <a:srgbClr val="777777"/>
                </a:solidFill>
              </a:rPr>
              <a:t>pubblico</a:t>
            </a:r>
          </a:p>
        </p:txBody>
      </p:sp>
    </p:spTree>
  </p:cSld>
  <p:clrMap bg1="lt1" tx1="dk1" bg2="lt2" tx2="dk2" accent1="accent1" accent2="accent2" accent3="accent3" accent4="accent4" accent5="accent5" accent6="accent6" hlink="hlink" folHlink="folHlink"/>
  <p:sldLayoutIdLst>
    <p:sldLayoutId id="2147483712" r:id="rId1"/>
    <p:sldLayoutId id="2147483711" r:id="rId2"/>
    <p:sldLayoutId id="2147483710" r:id="rId3"/>
    <p:sldLayoutId id="2147483709" r:id="rId4"/>
    <p:sldLayoutId id="2147483708" r:id="rId5"/>
    <p:sldLayoutId id="2147483707" r:id="rId6"/>
    <p:sldLayoutId id="2147483706" r:id="rId7"/>
    <p:sldLayoutId id="2147483705" r:id="rId8"/>
    <p:sldLayoutId id="2147483704" r:id="rId9"/>
    <p:sldLayoutId id="2147483703" r:id="rId10"/>
    <p:sldLayoutId id="2147483702" r:id="rId11"/>
  </p:sldLayoutIdLst>
  <p:transition spd="med">
    <p:wipe dir="r"/>
  </p:transition>
  <p:timing>
    <p:tnLst>
      <p:par>
        <p:cTn id="1" dur="indefinite" restart="never" nodeType="tmRoot"/>
      </p:par>
    </p:tnLst>
  </p:timing>
  <p:hf hdr="0" ftr="0" dt="0"/>
  <p:txStyles>
    <p:titleStyle>
      <a:lvl1pPr marL="38100" algn="l" defTabSz="806450" rtl="0" eaLnBrk="0" fontAlgn="base" hangingPunct="0">
        <a:spcBef>
          <a:spcPct val="0"/>
        </a:spcBef>
        <a:spcAft>
          <a:spcPct val="0"/>
        </a:spcAft>
        <a:defRPr sz="2000" b="1">
          <a:solidFill>
            <a:schemeClr val="tx1"/>
          </a:solidFill>
          <a:latin typeface="+mj-lt"/>
          <a:ea typeface="+mj-ea"/>
          <a:cs typeface="+mj-cs"/>
        </a:defRPr>
      </a:lvl1pPr>
      <a:lvl2pPr marL="38100" algn="l" defTabSz="806450" rtl="0" eaLnBrk="0" fontAlgn="base" hangingPunct="0">
        <a:spcBef>
          <a:spcPct val="0"/>
        </a:spcBef>
        <a:spcAft>
          <a:spcPct val="0"/>
        </a:spcAft>
        <a:defRPr sz="2000" b="1">
          <a:solidFill>
            <a:schemeClr val="tx1"/>
          </a:solidFill>
          <a:latin typeface="Verdana" pitchFamily="34" charset="0"/>
          <a:ea typeface="ヒラギノ角ゴ Pro W6"/>
          <a:cs typeface="ヒラギノ角ゴ Pro W6"/>
        </a:defRPr>
      </a:lvl2pPr>
      <a:lvl3pPr marL="38100" algn="l" defTabSz="806450" rtl="0" eaLnBrk="0" fontAlgn="base" hangingPunct="0">
        <a:spcBef>
          <a:spcPct val="0"/>
        </a:spcBef>
        <a:spcAft>
          <a:spcPct val="0"/>
        </a:spcAft>
        <a:defRPr sz="2000" b="1">
          <a:solidFill>
            <a:schemeClr val="tx1"/>
          </a:solidFill>
          <a:latin typeface="Verdana" pitchFamily="34" charset="0"/>
          <a:ea typeface="ヒラギノ角ゴ Pro W6"/>
          <a:cs typeface="ヒラギノ角ゴ Pro W6"/>
        </a:defRPr>
      </a:lvl3pPr>
      <a:lvl4pPr marL="38100" algn="l" defTabSz="806450" rtl="0" eaLnBrk="0" fontAlgn="base" hangingPunct="0">
        <a:spcBef>
          <a:spcPct val="0"/>
        </a:spcBef>
        <a:spcAft>
          <a:spcPct val="0"/>
        </a:spcAft>
        <a:defRPr sz="2000" b="1">
          <a:solidFill>
            <a:schemeClr val="tx1"/>
          </a:solidFill>
          <a:latin typeface="Verdana" pitchFamily="34" charset="0"/>
          <a:ea typeface="ヒラギノ角ゴ Pro W6"/>
          <a:cs typeface="ヒラギノ角ゴ Pro W6"/>
        </a:defRPr>
      </a:lvl4pPr>
      <a:lvl5pPr marL="38100" algn="l" defTabSz="806450" rtl="0" eaLnBrk="0" fontAlgn="base" hangingPunct="0">
        <a:spcBef>
          <a:spcPct val="0"/>
        </a:spcBef>
        <a:spcAft>
          <a:spcPct val="0"/>
        </a:spcAft>
        <a:defRPr sz="2000" b="1">
          <a:solidFill>
            <a:schemeClr val="tx1"/>
          </a:solidFill>
          <a:latin typeface="Verdana" pitchFamily="34" charset="0"/>
          <a:ea typeface="ヒラギノ角ゴ Pro W6"/>
          <a:cs typeface="ヒラギノ角ゴ Pro W6"/>
        </a:defRPr>
      </a:lvl5pPr>
      <a:lvl6pPr marL="495300" algn="l" defTabSz="806450" rtl="0" fontAlgn="base">
        <a:spcBef>
          <a:spcPct val="0"/>
        </a:spcBef>
        <a:spcAft>
          <a:spcPct val="0"/>
        </a:spcAft>
        <a:defRPr sz="2000" b="1">
          <a:solidFill>
            <a:schemeClr val="tx1"/>
          </a:solidFill>
          <a:latin typeface="Verdana" pitchFamily="34" charset="0"/>
          <a:ea typeface="ヒラギノ角ゴ Pro W6"/>
          <a:cs typeface="ヒラギノ角ゴ Pro W6"/>
        </a:defRPr>
      </a:lvl6pPr>
      <a:lvl7pPr marL="952500" algn="l" defTabSz="806450" rtl="0" fontAlgn="base">
        <a:spcBef>
          <a:spcPct val="0"/>
        </a:spcBef>
        <a:spcAft>
          <a:spcPct val="0"/>
        </a:spcAft>
        <a:defRPr sz="2000" b="1">
          <a:solidFill>
            <a:schemeClr val="tx1"/>
          </a:solidFill>
          <a:latin typeface="Verdana" pitchFamily="34" charset="0"/>
          <a:ea typeface="ヒラギノ角ゴ Pro W6"/>
          <a:cs typeface="ヒラギノ角ゴ Pro W6"/>
        </a:defRPr>
      </a:lvl7pPr>
      <a:lvl8pPr marL="1409700" algn="l" defTabSz="806450" rtl="0" fontAlgn="base">
        <a:spcBef>
          <a:spcPct val="0"/>
        </a:spcBef>
        <a:spcAft>
          <a:spcPct val="0"/>
        </a:spcAft>
        <a:defRPr sz="2000" b="1">
          <a:solidFill>
            <a:schemeClr val="tx1"/>
          </a:solidFill>
          <a:latin typeface="Verdana" pitchFamily="34" charset="0"/>
          <a:ea typeface="ヒラギノ角ゴ Pro W6"/>
          <a:cs typeface="ヒラギノ角ゴ Pro W6"/>
        </a:defRPr>
      </a:lvl8pPr>
      <a:lvl9pPr marL="1866900" algn="l" defTabSz="806450" rtl="0" fontAlgn="base">
        <a:spcBef>
          <a:spcPct val="0"/>
        </a:spcBef>
        <a:spcAft>
          <a:spcPct val="0"/>
        </a:spcAft>
        <a:defRPr sz="2000" b="1">
          <a:solidFill>
            <a:schemeClr val="tx1"/>
          </a:solidFill>
          <a:latin typeface="Verdana" pitchFamily="34" charset="0"/>
          <a:ea typeface="ヒラギノ角ゴ Pro W6"/>
          <a:cs typeface="ヒラギノ角ゴ Pro W6"/>
        </a:defRPr>
      </a:lvl9pPr>
    </p:titleStyle>
    <p:bodyStyle>
      <a:lvl1pPr marL="238125" indent="-238125" algn="l" defTabSz="806450" rtl="0" eaLnBrk="0" fontAlgn="base" hangingPunct="0">
        <a:spcBef>
          <a:spcPts val="388"/>
        </a:spcBef>
        <a:spcAft>
          <a:spcPct val="0"/>
        </a:spcAft>
        <a:buSzPct val="100000"/>
        <a:buFont typeface="Times" pitchFamily="18" charset="0"/>
        <a:defRPr sz="1300">
          <a:solidFill>
            <a:schemeClr val="tx1"/>
          </a:solidFill>
          <a:latin typeface="+mn-lt"/>
          <a:ea typeface="+mn-ea"/>
          <a:cs typeface="+mn-cs"/>
        </a:defRPr>
      </a:lvl1pPr>
      <a:lvl2pPr marL="638175" indent="-236538" algn="l" defTabSz="806450" rtl="0" eaLnBrk="0" fontAlgn="base" hangingPunct="0">
        <a:spcBef>
          <a:spcPts val="388"/>
        </a:spcBef>
        <a:spcAft>
          <a:spcPct val="0"/>
        </a:spcAft>
        <a:buSzPct val="100000"/>
        <a:buFont typeface="Lucida Grande"/>
        <a:defRPr sz="1300">
          <a:solidFill>
            <a:schemeClr val="tx1"/>
          </a:solidFill>
          <a:latin typeface="+mn-lt"/>
          <a:ea typeface="+mn-ea"/>
          <a:cs typeface="+mn-cs"/>
        </a:defRPr>
      </a:lvl2pPr>
      <a:lvl3pPr marL="1039813" indent="-238125" algn="l" defTabSz="806450" rtl="0" eaLnBrk="0" fontAlgn="base" hangingPunct="0">
        <a:spcBef>
          <a:spcPts val="288"/>
        </a:spcBef>
        <a:spcAft>
          <a:spcPct val="0"/>
        </a:spcAft>
        <a:buSzPct val="100000"/>
        <a:buFont typeface="Lucida Grande"/>
        <a:defRPr sz="1300">
          <a:solidFill>
            <a:schemeClr val="tx1"/>
          </a:solidFill>
          <a:latin typeface="+mn-lt"/>
          <a:ea typeface="+mn-ea"/>
          <a:cs typeface="+mn-cs"/>
        </a:defRPr>
      </a:lvl3pPr>
      <a:lvl4pPr marL="1441450" indent="-236538" algn="l" defTabSz="806450" rtl="0" eaLnBrk="0" fontAlgn="base" hangingPunct="0">
        <a:spcBef>
          <a:spcPts val="288"/>
        </a:spcBef>
        <a:spcAft>
          <a:spcPct val="0"/>
        </a:spcAft>
        <a:buSzPct val="100000"/>
        <a:buFont typeface="Lucida Grande"/>
        <a:defRPr sz="1100">
          <a:solidFill>
            <a:schemeClr val="tx1"/>
          </a:solidFill>
          <a:latin typeface="+mn-lt"/>
          <a:ea typeface="+mn-ea"/>
          <a:cs typeface="+mn-cs"/>
        </a:defRPr>
      </a:lvl4pPr>
      <a:lvl5pPr marL="1841500" indent="-238125" algn="l" defTabSz="806450" rtl="0" eaLnBrk="0" fontAlgn="base" hangingPunct="0">
        <a:spcBef>
          <a:spcPts val="288"/>
        </a:spcBef>
        <a:spcAft>
          <a:spcPct val="0"/>
        </a:spcAft>
        <a:buSzPct val="100000"/>
        <a:buFont typeface="Times" pitchFamily="18" charset="0"/>
        <a:defRPr sz="1100">
          <a:solidFill>
            <a:schemeClr val="tx1"/>
          </a:solidFill>
          <a:latin typeface="+mn-lt"/>
          <a:ea typeface="+mn-ea"/>
          <a:cs typeface="+mn-cs"/>
        </a:defRPr>
      </a:lvl5pPr>
      <a:lvl6pPr marL="2298700" indent="-238125" algn="l" defTabSz="806450" rtl="0" fontAlgn="base">
        <a:spcBef>
          <a:spcPts val="288"/>
        </a:spcBef>
        <a:spcAft>
          <a:spcPct val="0"/>
        </a:spcAft>
        <a:buSzPct val="100000"/>
        <a:buFont typeface="Times" pitchFamily="18" charset="0"/>
        <a:defRPr sz="1100">
          <a:solidFill>
            <a:schemeClr val="tx1"/>
          </a:solidFill>
          <a:latin typeface="+mn-lt"/>
          <a:ea typeface="+mn-ea"/>
          <a:cs typeface="+mn-cs"/>
        </a:defRPr>
      </a:lvl6pPr>
      <a:lvl7pPr marL="2755900" indent="-238125" algn="l" defTabSz="806450" rtl="0" fontAlgn="base">
        <a:spcBef>
          <a:spcPts val="288"/>
        </a:spcBef>
        <a:spcAft>
          <a:spcPct val="0"/>
        </a:spcAft>
        <a:buSzPct val="100000"/>
        <a:buFont typeface="Times" pitchFamily="18" charset="0"/>
        <a:defRPr sz="1100">
          <a:solidFill>
            <a:schemeClr val="tx1"/>
          </a:solidFill>
          <a:latin typeface="+mn-lt"/>
          <a:ea typeface="+mn-ea"/>
          <a:cs typeface="+mn-cs"/>
        </a:defRPr>
      </a:lvl7pPr>
      <a:lvl8pPr marL="3213100" indent="-238125" algn="l" defTabSz="806450" rtl="0" fontAlgn="base">
        <a:spcBef>
          <a:spcPts val="288"/>
        </a:spcBef>
        <a:spcAft>
          <a:spcPct val="0"/>
        </a:spcAft>
        <a:buSzPct val="100000"/>
        <a:buFont typeface="Times" pitchFamily="18" charset="0"/>
        <a:defRPr sz="1100">
          <a:solidFill>
            <a:schemeClr val="tx1"/>
          </a:solidFill>
          <a:latin typeface="+mn-lt"/>
          <a:ea typeface="+mn-ea"/>
          <a:cs typeface="+mn-cs"/>
        </a:defRPr>
      </a:lvl8pPr>
      <a:lvl9pPr marL="3670300" indent="-238125" algn="l" defTabSz="806450" rtl="0" fontAlgn="base">
        <a:spcBef>
          <a:spcPts val="288"/>
        </a:spcBef>
        <a:spcAft>
          <a:spcPct val="0"/>
        </a:spcAft>
        <a:buSzPct val="100000"/>
        <a:buFont typeface="Times" pitchFamily="18" charset="0"/>
        <a:defRPr sz="11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1202" name="Rectangle 2"/>
          <p:cNvSpPr>
            <a:spLocks noGrp="1" noChangeArrowheads="1"/>
          </p:cNvSpPr>
          <p:nvPr>
            <p:ph type="body" idx="1"/>
          </p:nvPr>
        </p:nvSpPr>
        <p:spPr bwMode="auto">
          <a:xfrm>
            <a:off x="1371600" y="1468438"/>
            <a:ext cx="6659563" cy="4337050"/>
          </a:xfrm>
          <a:prstGeom prst="rect">
            <a:avLst/>
          </a:prstGeom>
          <a:noFill/>
          <a:ln w="12700">
            <a:noFill/>
            <a:miter lim="800000"/>
            <a:headEnd/>
            <a:tailEnd/>
          </a:ln>
        </p:spPr>
        <p:txBody>
          <a:bodyPr vert="horz" wrap="square" lIns="48338" tIns="48338" rIns="87006" bIns="48338" numCol="1" anchor="t" anchorCtr="0" compatLnSpc="1">
            <a:prstTxWarp prst="textNoShape">
              <a:avLst/>
            </a:prstTxWarp>
          </a:bodyPr>
          <a:lstStyle/>
          <a:p>
            <a:pPr lvl="0"/>
            <a:r>
              <a:rPr lang="en-US" smtClean="0"/>
              <a:t>Fare clic per modificare gli stili del testo dello schema</a:t>
            </a:r>
          </a:p>
          <a:p>
            <a:pPr lvl="1"/>
            <a:r>
              <a:rPr lang="en-US" smtClean="0"/>
              <a:t>Secondo livello</a:t>
            </a:r>
          </a:p>
          <a:p>
            <a:pPr lvl="2"/>
            <a:r>
              <a:rPr lang="en-US" smtClean="0"/>
              <a:t>Terzo livello</a:t>
            </a:r>
          </a:p>
          <a:p>
            <a:pPr lvl="3"/>
            <a:r>
              <a:rPr lang="en-US" smtClean="0"/>
              <a:t>Quarto livello</a:t>
            </a:r>
          </a:p>
          <a:p>
            <a:pPr lvl="4"/>
            <a:r>
              <a:rPr lang="en-US" smtClean="0"/>
              <a:t>Quinto livello</a:t>
            </a:r>
          </a:p>
        </p:txBody>
      </p:sp>
      <p:sp>
        <p:nvSpPr>
          <p:cNvPr id="4099" name="Text Box 3"/>
          <p:cNvSpPr txBox="1">
            <a:spLocks noGrp="1" noChangeArrowheads="1"/>
          </p:cNvSpPr>
          <p:nvPr>
            <p:ph type="sldNum" sz="quarter" idx="4"/>
          </p:nvPr>
        </p:nvSpPr>
        <p:spPr bwMode="auto">
          <a:xfrm>
            <a:off x="7410450" y="6403975"/>
            <a:ext cx="1079500" cy="228600"/>
          </a:xfrm>
          <a:prstGeom prst="rect">
            <a:avLst/>
          </a:prstGeom>
          <a:noFill/>
          <a:ln w="12700">
            <a:noFill/>
            <a:miter lim="800000"/>
            <a:headEnd/>
            <a:tailEnd/>
          </a:ln>
        </p:spPr>
        <p:txBody>
          <a:bodyPr vert="horz" wrap="none" lIns="87006" tIns="43506" rIns="87006" bIns="43506" numCol="1" anchor="b" anchorCtr="0" compatLnSpc="1">
            <a:prstTxWarp prst="textNoShape">
              <a:avLst/>
            </a:prstTxWarp>
          </a:bodyPr>
          <a:lstStyle>
            <a:lvl1pPr>
              <a:lnSpc>
                <a:spcPct val="100000"/>
              </a:lnSpc>
              <a:defRPr sz="1000" u="sng">
                <a:solidFill>
                  <a:srgbClr val="133B9C"/>
                </a:solidFill>
              </a:defRPr>
            </a:lvl1pPr>
          </a:lstStyle>
          <a:p>
            <a:pPr>
              <a:defRPr/>
            </a:pPr>
            <a:fld id="{10F6ABB7-C975-4382-A68C-CC43DF73816D}" type="slidenum">
              <a:rPr lang="en-US"/>
              <a:pPr>
                <a:defRPr/>
              </a:pPr>
              <a:t>‹#›</a:t>
            </a:fld>
            <a:endParaRPr lang="en-US"/>
          </a:p>
        </p:txBody>
      </p:sp>
      <p:sp>
        <p:nvSpPr>
          <p:cNvPr id="4100" name="Rectangle 4"/>
          <p:cNvSpPr>
            <a:spLocks/>
          </p:cNvSpPr>
          <p:nvPr/>
        </p:nvSpPr>
        <p:spPr bwMode="auto">
          <a:xfrm>
            <a:off x="152400" y="152400"/>
            <a:ext cx="1219200" cy="1219200"/>
          </a:xfrm>
          <a:prstGeom prst="rect">
            <a:avLst/>
          </a:prstGeom>
          <a:solidFill>
            <a:srgbClr val="FF9600"/>
          </a:solidFill>
          <a:ln w="9525">
            <a:noFill/>
            <a:miter lim="800000"/>
            <a:headEnd/>
            <a:tailEnd/>
          </a:ln>
        </p:spPr>
        <p:txBody>
          <a:bodyPr lIns="87039" tIns="43522" rIns="87039" bIns="43522"/>
          <a:lstStyle/>
          <a:p>
            <a:pPr defTabSz="806450">
              <a:defRPr/>
            </a:pPr>
            <a:endParaRPr lang="it-IT" sz="1700" u="sng">
              <a:solidFill>
                <a:srgbClr val="133B9C"/>
              </a:solidFill>
              <a:latin typeface="Arial" pitchFamily="34" charset="0"/>
            </a:endParaRPr>
          </a:p>
        </p:txBody>
      </p:sp>
      <p:sp>
        <p:nvSpPr>
          <p:cNvPr id="51205" name="Rectangle 5"/>
          <p:cNvSpPr>
            <a:spLocks noGrp="1" noChangeArrowheads="1"/>
          </p:cNvSpPr>
          <p:nvPr>
            <p:ph type="title"/>
          </p:nvPr>
        </p:nvSpPr>
        <p:spPr bwMode="auto">
          <a:xfrm>
            <a:off x="685800" y="0"/>
            <a:ext cx="7772400" cy="979488"/>
          </a:xfrm>
          <a:prstGeom prst="rect">
            <a:avLst/>
          </a:prstGeom>
          <a:noFill/>
          <a:ln w="12700">
            <a:noFill/>
            <a:miter lim="800000"/>
            <a:headEnd/>
            <a:tailEnd/>
          </a:ln>
        </p:spPr>
        <p:txBody>
          <a:bodyPr vert="horz" wrap="square" lIns="48338" tIns="48338" rIns="87006" bIns="48338" numCol="1" anchor="b" anchorCtr="0" compatLnSpc="1">
            <a:prstTxWarp prst="textNoShape">
              <a:avLst/>
            </a:prstTxWarp>
          </a:bodyPr>
          <a:lstStyle/>
          <a:p>
            <a:pPr lvl="0"/>
            <a:r>
              <a:rPr lang="it-IT" smtClean="0"/>
              <a:t>Fare clic per modificare stile</a:t>
            </a:r>
            <a:endParaRPr lang="en-US" smtClean="0"/>
          </a:p>
        </p:txBody>
      </p:sp>
      <p:sp>
        <p:nvSpPr>
          <p:cNvPr id="4102" name="Rectangle 6"/>
          <p:cNvSpPr>
            <a:spLocks/>
          </p:cNvSpPr>
          <p:nvPr/>
        </p:nvSpPr>
        <p:spPr bwMode="auto">
          <a:xfrm>
            <a:off x="2667000" y="6470650"/>
            <a:ext cx="3201988" cy="280988"/>
          </a:xfrm>
          <a:prstGeom prst="rect">
            <a:avLst/>
          </a:prstGeom>
          <a:noFill/>
          <a:ln w="9525">
            <a:noFill/>
            <a:miter lim="800000"/>
            <a:headEnd/>
            <a:tailEnd/>
          </a:ln>
        </p:spPr>
        <p:txBody>
          <a:bodyPr lIns="0" tIns="0" rIns="38670" bIns="0" anchor="b"/>
          <a:lstStyle/>
          <a:p>
            <a:pPr marL="38100" defTabSz="806450">
              <a:defRPr/>
            </a:pPr>
            <a:endParaRPr lang="it-IT" sz="1000" u="sng">
              <a:solidFill>
                <a:srgbClr val="133B9C"/>
              </a:solidFill>
            </a:endParaRPr>
          </a:p>
        </p:txBody>
      </p:sp>
      <p:grpSp>
        <p:nvGrpSpPr>
          <p:cNvPr id="51207" name="Group 7"/>
          <p:cNvGrpSpPr>
            <a:grpSpLocks/>
          </p:cNvGrpSpPr>
          <p:nvPr/>
        </p:nvGrpSpPr>
        <p:grpSpPr bwMode="auto">
          <a:xfrm>
            <a:off x="8077200" y="5791200"/>
            <a:ext cx="942975" cy="927100"/>
            <a:chOff x="4656" y="2592"/>
            <a:chExt cx="1026" cy="1008"/>
          </a:xfrm>
        </p:grpSpPr>
        <p:sp>
          <p:nvSpPr>
            <p:cNvPr id="4104" name="Rectangle 8"/>
            <p:cNvSpPr>
              <a:spLocks/>
            </p:cNvSpPr>
            <p:nvPr userDrawn="1"/>
          </p:nvSpPr>
          <p:spPr bwMode="auto">
            <a:xfrm>
              <a:off x="4656" y="2592"/>
              <a:ext cx="1009" cy="1008"/>
            </a:xfrm>
            <a:prstGeom prst="rect">
              <a:avLst/>
            </a:prstGeom>
            <a:solidFill>
              <a:srgbClr val="759EE3">
                <a:alpha val="79999"/>
              </a:srgbClr>
            </a:solidFill>
            <a:ln w="12700">
              <a:noFill/>
              <a:miter lim="800000"/>
              <a:headEnd/>
              <a:tailEnd/>
            </a:ln>
          </p:spPr>
          <p:txBody>
            <a:bodyPr wrap="none" lIns="80457" tIns="40229" rIns="80457" bIns="40229" anchor="ctr"/>
            <a:lstStyle/>
            <a:p>
              <a:pPr defTabSz="806450">
                <a:defRPr/>
              </a:pPr>
              <a:endParaRPr lang="it-IT" sz="1700" u="sng">
                <a:solidFill>
                  <a:srgbClr val="133B9C"/>
                </a:solidFill>
                <a:latin typeface="Arial" pitchFamily="34" charset="0"/>
              </a:endParaRPr>
            </a:p>
          </p:txBody>
        </p:sp>
        <p:pic>
          <p:nvPicPr>
            <p:cNvPr id="51211" name="Picture 9" descr="logo"/>
            <p:cNvPicPr>
              <a:picLocks noChangeAspect="1" noChangeArrowheads="1"/>
            </p:cNvPicPr>
            <p:nvPr userDrawn="1"/>
          </p:nvPicPr>
          <p:blipFill>
            <a:blip r:embed="rId13"/>
            <a:srcRect t="22025" b="20833"/>
            <a:stretch>
              <a:fillRect/>
            </a:stretch>
          </p:blipFill>
          <p:spPr bwMode="auto">
            <a:xfrm>
              <a:off x="4674" y="2784"/>
              <a:ext cx="1008" cy="576"/>
            </a:xfrm>
            <a:prstGeom prst="rect">
              <a:avLst/>
            </a:prstGeom>
            <a:noFill/>
            <a:ln w="9525">
              <a:noFill/>
              <a:miter lim="800000"/>
              <a:headEnd/>
              <a:tailEnd/>
            </a:ln>
          </p:spPr>
        </p:pic>
      </p:grpSp>
      <p:sp>
        <p:nvSpPr>
          <p:cNvPr id="4106" name="Rectangle 10"/>
          <p:cNvSpPr>
            <a:spLocks noChangeArrowheads="1"/>
          </p:cNvSpPr>
          <p:nvPr/>
        </p:nvSpPr>
        <p:spPr bwMode="auto">
          <a:xfrm>
            <a:off x="7264400" y="149225"/>
            <a:ext cx="1400175" cy="150813"/>
          </a:xfrm>
          <a:prstGeom prst="rect">
            <a:avLst/>
          </a:prstGeom>
          <a:noFill/>
          <a:ln w="9525">
            <a:noFill/>
            <a:miter lim="800000"/>
            <a:headEnd/>
            <a:tailEnd/>
          </a:ln>
        </p:spPr>
        <p:txBody>
          <a:bodyPr lIns="98608" tIns="49302" rIns="98608" bIns="49302"/>
          <a:lstStyle/>
          <a:p>
            <a:pPr defTabSz="989013" eaLnBrk="0" hangingPunct="0">
              <a:defRPr/>
            </a:pPr>
            <a:r>
              <a:rPr lang="it-IT" sz="800" b="1" u="sng">
                <a:solidFill>
                  <a:srgbClr val="777777"/>
                </a:solidFill>
              </a:rPr>
              <a:t>Uso:</a:t>
            </a:r>
            <a:endParaRPr lang="it-IT" sz="500" b="1" u="sng">
              <a:solidFill>
                <a:srgbClr val="777777"/>
              </a:solidFill>
            </a:endParaRPr>
          </a:p>
        </p:txBody>
      </p:sp>
      <p:sp>
        <p:nvSpPr>
          <p:cNvPr id="4107" name="Rectangle 11"/>
          <p:cNvSpPr>
            <a:spLocks noChangeArrowheads="1"/>
          </p:cNvSpPr>
          <p:nvPr/>
        </p:nvSpPr>
        <p:spPr bwMode="auto">
          <a:xfrm>
            <a:off x="7573963" y="190500"/>
            <a:ext cx="1443037" cy="130175"/>
          </a:xfrm>
          <a:prstGeom prst="rect">
            <a:avLst/>
          </a:prstGeom>
          <a:noFill/>
          <a:ln w="9525">
            <a:noFill/>
            <a:miter lim="800000"/>
            <a:headEnd/>
            <a:tailEnd/>
          </a:ln>
        </p:spPr>
        <p:txBody>
          <a:bodyPr lIns="98608" tIns="49302" rIns="98608" bIns="49302"/>
          <a:lstStyle/>
          <a:p>
            <a:pPr defTabSz="989013" eaLnBrk="0" hangingPunct="0">
              <a:lnSpc>
                <a:spcPct val="70000"/>
              </a:lnSpc>
              <a:defRPr/>
            </a:pPr>
            <a:r>
              <a:rPr lang="it-IT" sz="500" u="sng">
                <a:solidFill>
                  <a:srgbClr val="777777"/>
                </a:solidFill>
              </a:rPr>
              <a:t>pubblico</a:t>
            </a:r>
          </a:p>
        </p:txBody>
      </p:sp>
    </p:spTree>
  </p:cSld>
  <p:clrMap bg1="lt1" tx1="dk1" bg2="lt2" tx2="dk2" accent1="accent1" accent2="accent2" accent3="accent3" accent4="accent4" accent5="accent5" accent6="accent6" hlink="hlink" folHlink="folHlink"/>
  <p:sldLayoutIdLst>
    <p:sldLayoutId id="2147483723" r:id="rId1"/>
    <p:sldLayoutId id="2147483722" r:id="rId2"/>
    <p:sldLayoutId id="2147483721" r:id="rId3"/>
    <p:sldLayoutId id="2147483720" r:id="rId4"/>
    <p:sldLayoutId id="2147483719" r:id="rId5"/>
    <p:sldLayoutId id="2147483718" r:id="rId6"/>
    <p:sldLayoutId id="2147483717" r:id="rId7"/>
    <p:sldLayoutId id="2147483716" r:id="rId8"/>
    <p:sldLayoutId id="2147483715" r:id="rId9"/>
    <p:sldLayoutId id="2147483714" r:id="rId10"/>
    <p:sldLayoutId id="2147483713" r:id="rId11"/>
  </p:sldLayoutIdLst>
  <p:transition spd="med">
    <p:wipe dir="r"/>
  </p:transition>
  <p:timing>
    <p:tnLst>
      <p:par>
        <p:cTn id="1" dur="indefinite" restart="never" nodeType="tmRoot"/>
      </p:par>
    </p:tnLst>
  </p:timing>
  <p:hf hdr="0" ftr="0" dt="0"/>
  <p:txStyles>
    <p:titleStyle>
      <a:lvl1pPr marL="38100" algn="l" defTabSz="806450" rtl="0" eaLnBrk="0" fontAlgn="base" hangingPunct="0">
        <a:spcBef>
          <a:spcPct val="0"/>
        </a:spcBef>
        <a:spcAft>
          <a:spcPct val="0"/>
        </a:spcAft>
        <a:defRPr sz="2000" b="1">
          <a:solidFill>
            <a:schemeClr val="tx1"/>
          </a:solidFill>
          <a:latin typeface="+mj-lt"/>
          <a:ea typeface="+mj-ea"/>
          <a:cs typeface="+mj-cs"/>
        </a:defRPr>
      </a:lvl1pPr>
      <a:lvl2pPr marL="38100" algn="l" defTabSz="806450" rtl="0" eaLnBrk="0" fontAlgn="base" hangingPunct="0">
        <a:spcBef>
          <a:spcPct val="0"/>
        </a:spcBef>
        <a:spcAft>
          <a:spcPct val="0"/>
        </a:spcAft>
        <a:defRPr sz="2000" b="1">
          <a:solidFill>
            <a:schemeClr val="tx1"/>
          </a:solidFill>
          <a:latin typeface="Verdana" pitchFamily="34" charset="0"/>
          <a:ea typeface="ヒラギノ角ゴ Pro W6"/>
          <a:cs typeface="ヒラギノ角ゴ Pro W6"/>
        </a:defRPr>
      </a:lvl2pPr>
      <a:lvl3pPr marL="38100" algn="l" defTabSz="806450" rtl="0" eaLnBrk="0" fontAlgn="base" hangingPunct="0">
        <a:spcBef>
          <a:spcPct val="0"/>
        </a:spcBef>
        <a:spcAft>
          <a:spcPct val="0"/>
        </a:spcAft>
        <a:defRPr sz="2000" b="1">
          <a:solidFill>
            <a:schemeClr val="tx1"/>
          </a:solidFill>
          <a:latin typeface="Verdana" pitchFamily="34" charset="0"/>
          <a:ea typeface="ヒラギノ角ゴ Pro W6"/>
          <a:cs typeface="ヒラギノ角ゴ Pro W6"/>
        </a:defRPr>
      </a:lvl3pPr>
      <a:lvl4pPr marL="38100" algn="l" defTabSz="806450" rtl="0" eaLnBrk="0" fontAlgn="base" hangingPunct="0">
        <a:spcBef>
          <a:spcPct val="0"/>
        </a:spcBef>
        <a:spcAft>
          <a:spcPct val="0"/>
        </a:spcAft>
        <a:defRPr sz="2000" b="1">
          <a:solidFill>
            <a:schemeClr val="tx1"/>
          </a:solidFill>
          <a:latin typeface="Verdana" pitchFamily="34" charset="0"/>
          <a:ea typeface="ヒラギノ角ゴ Pro W6"/>
          <a:cs typeface="ヒラギノ角ゴ Pro W6"/>
        </a:defRPr>
      </a:lvl4pPr>
      <a:lvl5pPr marL="38100" algn="l" defTabSz="806450" rtl="0" eaLnBrk="0" fontAlgn="base" hangingPunct="0">
        <a:spcBef>
          <a:spcPct val="0"/>
        </a:spcBef>
        <a:spcAft>
          <a:spcPct val="0"/>
        </a:spcAft>
        <a:defRPr sz="2000" b="1">
          <a:solidFill>
            <a:schemeClr val="tx1"/>
          </a:solidFill>
          <a:latin typeface="Verdana" pitchFamily="34" charset="0"/>
          <a:ea typeface="ヒラギノ角ゴ Pro W6"/>
          <a:cs typeface="ヒラギノ角ゴ Pro W6"/>
        </a:defRPr>
      </a:lvl5pPr>
      <a:lvl6pPr marL="495300" algn="l" defTabSz="806450" rtl="0" fontAlgn="base">
        <a:spcBef>
          <a:spcPct val="0"/>
        </a:spcBef>
        <a:spcAft>
          <a:spcPct val="0"/>
        </a:spcAft>
        <a:defRPr sz="2000" b="1">
          <a:solidFill>
            <a:schemeClr val="tx1"/>
          </a:solidFill>
          <a:latin typeface="Verdana" pitchFamily="34" charset="0"/>
          <a:ea typeface="ヒラギノ角ゴ Pro W6"/>
          <a:cs typeface="ヒラギノ角ゴ Pro W6"/>
        </a:defRPr>
      </a:lvl6pPr>
      <a:lvl7pPr marL="952500" algn="l" defTabSz="806450" rtl="0" fontAlgn="base">
        <a:spcBef>
          <a:spcPct val="0"/>
        </a:spcBef>
        <a:spcAft>
          <a:spcPct val="0"/>
        </a:spcAft>
        <a:defRPr sz="2000" b="1">
          <a:solidFill>
            <a:schemeClr val="tx1"/>
          </a:solidFill>
          <a:latin typeface="Verdana" pitchFamily="34" charset="0"/>
          <a:ea typeface="ヒラギノ角ゴ Pro W6"/>
          <a:cs typeface="ヒラギノ角ゴ Pro W6"/>
        </a:defRPr>
      </a:lvl7pPr>
      <a:lvl8pPr marL="1409700" algn="l" defTabSz="806450" rtl="0" fontAlgn="base">
        <a:spcBef>
          <a:spcPct val="0"/>
        </a:spcBef>
        <a:spcAft>
          <a:spcPct val="0"/>
        </a:spcAft>
        <a:defRPr sz="2000" b="1">
          <a:solidFill>
            <a:schemeClr val="tx1"/>
          </a:solidFill>
          <a:latin typeface="Verdana" pitchFamily="34" charset="0"/>
          <a:ea typeface="ヒラギノ角ゴ Pro W6"/>
          <a:cs typeface="ヒラギノ角ゴ Pro W6"/>
        </a:defRPr>
      </a:lvl8pPr>
      <a:lvl9pPr marL="1866900" algn="l" defTabSz="806450" rtl="0" fontAlgn="base">
        <a:spcBef>
          <a:spcPct val="0"/>
        </a:spcBef>
        <a:spcAft>
          <a:spcPct val="0"/>
        </a:spcAft>
        <a:defRPr sz="2000" b="1">
          <a:solidFill>
            <a:schemeClr val="tx1"/>
          </a:solidFill>
          <a:latin typeface="Verdana" pitchFamily="34" charset="0"/>
          <a:ea typeface="ヒラギノ角ゴ Pro W6"/>
          <a:cs typeface="ヒラギノ角ゴ Pro W6"/>
        </a:defRPr>
      </a:lvl9pPr>
    </p:titleStyle>
    <p:bodyStyle>
      <a:lvl1pPr marL="238125" indent="-238125" algn="l" defTabSz="806450" rtl="0" eaLnBrk="0" fontAlgn="base" hangingPunct="0">
        <a:spcBef>
          <a:spcPts val="388"/>
        </a:spcBef>
        <a:spcAft>
          <a:spcPct val="0"/>
        </a:spcAft>
        <a:buSzPct val="100000"/>
        <a:buFont typeface="Times" pitchFamily="18" charset="0"/>
        <a:defRPr sz="1300">
          <a:solidFill>
            <a:schemeClr val="tx1"/>
          </a:solidFill>
          <a:latin typeface="+mn-lt"/>
          <a:ea typeface="+mn-ea"/>
          <a:cs typeface="+mn-cs"/>
        </a:defRPr>
      </a:lvl1pPr>
      <a:lvl2pPr marL="638175" indent="-236538" algn="l" defTabSz="806450" rtl="0" eaLnBrk="0" fontAlgn="base" hangingPunct="0">
        <a:spcBef>
          <a:spcPts val="388"/>
        </a:spcBef>
        <a:spcAft>
          <a:spcPct val="0"/>
        </a:spcAft>
        <a:buSzPct val="100000"/>
        <a:buFont typeface="Lucida Grande"/>
        <a:defRPr sz="1300">
          <a:solidFill>
            <a:schemeClr val="tx1"/>
          </a:solidFill>
          <a:latin typeface="+mn-lt"/>
          <a:ea typeface="+mn-ea"/>
          <a:cs typeface="+mn-cs"/>
        </a:defRPr>
      </a:lvl2pPr>
      <a:lvl3pPr marL="1039813" indent="-238125" algn="l" defTabSz="806450" rtl="0" eaLnBrk="0" fontAlgn="base" hangingPunct="0">
        <a:spcBef>
          <a:spcPts val="288"/>
        </a:spcBef>
        <a:spcAft>
          <a:spcPct val="0"/>
        </a:spcAft>
        <a:buSzPct val="100000"/>
        <a:buFont typeface="Lucida Grande"/>
        <a:defRPr sz="1300">
          <a:solidFill>
            <a:schemeClr val="tx1"/>
          </a:solidFill>
          <a:latin typeface="+mn-lt"/>
          <a:ea typeface="+mn-ea"/>
          <a:cs typeface="+mn-cs"/>
        </a:defRPr>
      </a:lvl3pPr>
      <a:lvl4pPr marL="1441450" indent="-236538" algn="l" defTabSz="806450" rtl="0" eaLnBrk="0" fontAlgn="base" hangingPunct="0">
        <a:spcBef>
          <a:spcPts val="288"/>
        </a:spcBef>
        <a:spcAft>
          <a:spcPct val="0"/>
        </a:spcAft>
        <a:buSzPct val="100000"/>
        <a:buFont typeface="Lucida Grande"/>
        <a:defRPr sz="1100">
          <a:solidFill>
            <a:schemeClr val="tx1"/>
          </a:solidFill>
          <a:latin typeface="+mn-lt"/>
          <a:ea typeface="+mn-ea"/>
          <a:cs typeface="+mn-cs"/>
        </a:defRPr>
      </a:lvl4pPr>
      <a:lvl5pPr marL="1841500" indent="-238125" algn="l" defTabSz="806450" rtl="0" eaLnBrk="0" fontAlgn="base" hangingPunct="0">
        <a:spcBef>
          <a:spcPts val="288"/>
        </a:spcBef>
        <a:spcAft>
          <a:spcPct val="0"/>
        </a:spcAft>
        <a:buSzPct val="100000"/>
        <a:buFont typeface="Times" pitchFamily="18" charset="0"/>
        <a:defRPr sz="1100">
          <a:solidFill>
            <a:schemeClr val="tx1"/>
          </a:solidFill>
          <a:latin typeface="+mn-lt"/>
          <a:ea typeface="+mn-ea"/>
          <a:cs typeface="+mn-cs"/>
        </a:defRPr>
      </a:lvl5pPr>
      <a:lvl6pPr marL="2298700" indent="-238125" algn="l" defTabSz="806450" rtl="0" fontAlgn="base">
        <a:spcBef>
          <a:spcPts val="288"/>
        </a:spcBef>
        <a:spcAft>
          <a:spcPct val="0"/>
        </a:spcAft>
        <a:buSzPct val="100000"/>
        <a:buFont typeface="Times" pitchFamily="18" charset="0"/>
        <a:defRPr sz="1100">
          <a:solidFill>
            <a:schemeClr val="tx1"/>
          </a:solidFill>
          <a:latin typeface="+mn-lt"/>
          <a:ea typeface="+mn-ea"/>
          <a:cs typeface="+mn-cs"/>
        </a:defRPr>
      </a:lvl6pPr>
      <a:lvl7pPr marL="2755900" indent="-238125" algn="l" defTabSz="806450" rtl="0" fontAlgn="base">
        <a:spcBef>
          <a:spcPts val="288"/>
        </a:spcBef>
        <a:spcAft>
          <a:spcPct val="0"/>
        </a:spcAft>
        <a:buSzPct val="100000"/>
        <a:buFont typeface="Times" pitchFamily="18" charset="0"/>
        <a:defRPr sz="1100">
          <a:solidFill>
            <a:schemeClr val="tx1"/>
          </a:solidFill>
          <a:latin typeface="+mn-lt"/>
          <a:ea typeface="+mn-ea"/>
          <a:cs typeface="+mn-cs"/>
        </a:defRPr>
      </a:lvl7pPr>
      <a:lvl8pPr marL="3213100" indent="-238125" algn="l" defTabSz="806450" rtl="0" fontAlgn="base">
        <a:spcBef>
          <a:spcPts val="288"/>
        </a:spcBef>
        <a:spcAft>
          <a:spcPct val="0"/>
        </a:spcAft>
        <a:buSzPct val="100000"/>
        <a:buFont typeface="Times" pitchFamily="18" charset="0"/>
        <a:defRPr sz="1100">
          <a:solidFill>
            <a:schemeClr val="tx1"/>
          </a:solidFill>
          <a:latin typeface="+mn-lt"/>
          <a:ea typeface="+mn-ea"/>
          <a:cs typeface="+mn-cs"/>
        </a:defRPr>
      </a:lvl8pPr>
      <a:lvl9pPr marL="3670300" indent="-238125" algn="l" defTabSz="806450" rtl="0" fontAlgn="base">
        <a:spcBef>
          <a:spcPts val="288"/>
        </a:spcBef>
        <a:spcAft>
          <a:spcPct val="0"/>
        </a:spcAft>
        <a:buSzPct val="100000"/>
        <a:buFont typeface="Times" pitchFamily="18" charset="0"/>
        <a:defRPr sz="11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63490" name="Rectangle 2"/>
          <p:cNvSpPr>
            <a:spLocks noGrp="1" noChangeArrowheads="1"/>
          </p:cNvSpPr>
          <p:nvPr>
            <p:ph type="body" idx="1"/>
          </p:nvPr>
        </p:nvSpPr>
        <p:spPr bwMode="auto">
          <a:xfrm>
            <a:off x="1371600" y="1468438"/>
            <a:ext cx="6659563" cy="4337050"/>
          </a:xfrm>
          <a:prstGeom prst="rect">
            <a:avLst/>
          </a:prstGeom>
          <a:noFill/>
          <a:ln w="12700">
            <a:noFill/>
            <a:miter lim="800000"/>
            <a:headEnd/>
            <a:tailEnd/>
          </a:ln>
        </p:spPr>
        <p:txBody>
          <a:bodyPr vert="horz" wrap="square" lIns="48342" tIns="48342" rIns="87012" bIns="48342" numCol="1" anchor="t" anchorCtr="0" compatLnSpc="1">
            <a:prstTxWarp prst="textNoShape">
              <a:avLst/>
            </a:prstTxWarp>
          </a:bodyPr>
          <a:lstStyle/>
          <a:p>
            <a:pPr lvl="0"/>
            <a:r>
              <a:rPr lang="en-US" smtClean="0"/>
              <a:t>Fare clic per modificare gli stili del testo dello schema</a:t>
            </a:r>
          </a:p>
          <a:p>
            <a:pPr lvl="1"/>
            <a:r>
              <a:rPr lang="en-US" smtClean="0"/>
              <a:t>Secondo livello</a:t>
            </a:r>
          </a:p>
          <a:p>
            <a:pPr lvl="2"/>
            <a:r>
              <a:rPr lang="en-US" smtClean="0"/>
              <a:t>Terzo livello</a:t>
            </a:r>
          </a:p>
          <a:p>
            <a:pPr lvl="3"/>
            <a:r>
              <a:rPr lang="en-US" smtClean="0"/>
              <a:t>Quarto livello</a:t>
            </a:r>
          </a:p>
          <a:p>
            <a:pPr lvl="4"/>
            <a:r>
              <a:rPr lang="en-US" smtClean="0"/>
              <a:t>Quinto livello</a:t>
            </a:r>
          </a:p>
        </p:txBody>
      </p:sp>
      <p:sp>
        <p:nvSpPr>
          <p:cNvPr id="4099" name="Text Box 3"/>
          <p:cNvSpPr txBox="1">
            <a:spLocks noGrp="1" noChangeArrowheads="1"/>
          </p:cNvSpPr>
          <p:nvPr>
            <p:ph type="sldNum" sz="quarter" idx="4"/>
          </p:nvPr>
        </p:nvSpPr>
        <p:spPr bwMode="auto">
          <a:xfrm>
            <a:off x="7410450" y="6403975"/>
            <a:ext cx="1079500" cy="228600"/>
          </a:xfrm>
          <a:prstGeom prst="rect">
            <a:avLst/>
          </a:prstGeom>
          <a:noFill/>
          <a:ln w="12700">
            <a:noFill/>
            <a:miter lim="800000"/>
            <a:headEnd/>
            <a:tailEnd/>
          </a:ln>
        </p:spPr>
        <p:txBody>
          <a:bodyPr vert="horz" wrap="none" lIns="87012" tIns="43509" rIns="87012" bIns="43509" numCol="1" anchor="b" anchorCtr="0" compatLnSpc="1">
            <a:prstTxWarp prst="textNoShape">
              <a:avLst/>
            </a:prstTxWarp>
          </a:bodyPr>
          <a:lstStyle>
            <a:lvl1pPr>
              <a:lnSpc>
                <a:spcPct val="100000"/>
              </a:lnSpc>
              <a:defRPr sz="1000" u="sng">
                <a:solidFill>
                  <a:srgbClr val="133B9C"/>
                </a:solidFill>
              </a:defRPr>
            </a:lvl1pPr>
          </a:lstStyle>
          <a:p>
            <a:pPr>
              <a:defRPr/>
            </a:pPr>
            <a:fld id="{0ECCB38F-8EF3-4D51-A915-1156C7251D3C}" type="slidenum">
              <a:rPr lang="en-US"/>
              <a:pPr>
                <a:defRPr/>
              </a:pPr>
              <a:t>‹#›</a:t>
            </a:fld>
            <a:endParaRPr lang="en-US"/>
          </a:p>
        </p:txBody>
      </p:sp>
      <p:sp>
        <p:nvSpPr>
          <p:cNvPr id="4100" name="Rectangle 4"/>
          <p:cNvSpPr>
            <a:spLocks/>
          </p:cNvSpPr>
          <p:nvPr/>
        </p:nvSpPr>
        <p:spPr bwMode="auto">
          <a:xfrm>
            <a:off x="152400" y="152400"/>
            <a:ext cx="1219200" cy="1219200"/>
          </a:xfrm>
          <a:prstGeom prst="rect">
            <a:avLst/>
          </a:prstGeom>
          <a:solidFill>
            <a:srgbClr val="FF9600"/>
          </a:solidFill>
          <a:ln w="9525">
            <a:noFill/>
            <a:miter lim="800000"/>
            <a:headEnd/>
            <a:tailEnd/>
          </a:ln>
        </p:spPr>
        <p:txBody>
          <a:bodyPr lIns="87046" tIns="43526" rIns="87046" bIns="43526"/>
          <a:lstStyle/>
          <a:p>
            <a:pPr defTabSz="806450">
              <a:defRPr/>
            </a:pPr>
            <a:endParaRPr lang="it-IT" sz="1700" u="sng">
              <a:solidFill>
                <a:srgbClr val="133B9C"/>
              </a:solidFill>
              <a:latin typeface="Arial" pitchFamily="34" charset="0"/>
            </a:endParaRPr>
          </a:p>
        </p:txBody>
      </p:sp>
      <p:sp>
        <p:nvSpPr>
          <p:cNvPr id="63493" name="Rectangle 5"/>
          <p:cNvSpPr>
            <a:spLocks noGrp="1" noChangeArrowheads="1"/>
          </p:cNvSpPr>
          <p:nvPr>
            <p:ph type="title"/>
          </p:nvPr>
        </p:nvSpPr>
        <p:spPr bwMode="auto">
          <a:xfrm>
            <a:off x="685800" y="0"/>
            <a:ext cx="7772400" cy="979488"/>
          </a:xfrm>
          <a:prstGeom prst="rect">
            <a:avLst/>
          </a:prstGeom>
          <a:noFill/>
          <a:ln w="12700">
            <a:noFill/>
            <a:miter lim="800000"/>
            <a:headEnd/>
            <a:tailEnd/>
          </a:ln>
        </p:spPr>
        <p:txBody>
          <a:bodyPr vert="horz" wrap="square" lIns="48342" tIns="48342" rIns="87012" bIns="48342" numCol="1" anchor="b" anchorCtr="0" compatLnSpc="1">
            <a:prstTxWarp prst="textNoShape">
              <a:avLst/>
            </a:prstTxWarp>
          </a:bodyPr>
          <a:lstStyle/>
          <a:p>
            <a:pPr lvl="0"/>
            <a:r>
              <a:rPr lang="it-IT" smtClean="0"/>
              <a:t>Fare clic per modificare stile</a:t>
            </a:r>
            <a:endParaRPr lang="en-US" smtClean="0"/>
          </a:p>
        </p:txBody>
      </p:sp>
      <p:sp>
        <p:nvSpPr>
          <p:cNvPr id="4102" name="Rectangle 6"/>
          <p:cNvSpPr>
            <a:spLocks/>
          </p:cNvSpPr>
          <p:nvPr/>
        </p:nvSpPr>
        <p:spPr bwMode="auto">
          <a:xfrm>
            <a:off x="2667000" y="6470650"/>
            <a:ext cx="3201988" cy="280988"/>
          </a:xfrm>
          <a:prstGeom prst="rect">
            <a:avLst/>
          </a:prstGeom>
          <a:noFill/>
          <a:ln w="9525">
            <a:noFill/>
            <a:miter lim="800000"/>
            <a:headEnd/>
            <a:tailEnd/>
          </a:ln>
        </p:spPr>
        <p:txBody>
          <a:bodyPr lIns="0" tIns="0" rIns="38673" bIns="0" anchor="b"/>
          <a:lstStyle/>
          <a:p>
            <a:pPr marL="38100" defTabSz="806450">
              <a:defRPr/>
            </a:pPr>
            <a:endParaRPr lang="it-IT" sz="1000" u="sng">
              <a:solidFill>
                <a:srgbClr val="133B9C"/>
              </a:solidFill>
            </a:endParaRPr>
          </a:p>
        </p:txBody>
      </p:sp>
      <p:grpSp>
        <p:nvGrpSpPr>
          <p:cNvPr id="63495" name="Group 7"/>
          <p:cNvGrpSpPr>
            <a:grpSpLocks/>
          </p:cNvGrpSpPr>
          <p:nvPr/>
        </p:nvGrpSpPr>
        <p:grpSpPr bwMode="auto">
          <a:xfrm>
            <a:off x="8077200" y="5791200"/>
            <a:ext cx="942975" cy="927100"/>
            <a:chOff x="4656" y="2592"/>
            <a:chExt cx="1026" cy="1008"/>
          </a:xfrm>
        </p:grpSpPr>
        <p:sp>
          <p:nvSpPr>
            <p:cNvPr id="4104" name="Rectangle 8"/>
            <p:cNvSpPr>
              <a:spLocks/>
            </p:cNvSpPr>
            <p:nvPr userDrawn="1"/>
          </p:nvSpPr>
          <p:spPr bwMode="auto">
            <a:xfrm>
              <a:off x="4656" y="2592"/>
              <a:ext cx="1009" cy="1008"/>
            </a:xfrm>
            <a:prstGeom prst="rect">
              <a:avLst/>
            </a:prstGeom>
            <a:solidFill>
              <a:srgbClr val="759EE3">
                <a:alpha val="79999"/>
              </a:srgbClr>
            </a:solidFill>
            <a:ln w="12700">
              <a:noFill/>
              <a:miter lim="800000"/>
              <a:headEnd/>
              <a:tailEnd/>
            </a:ln>
          </p:spPr>
          <p:txBody>
            <a:bodyPr wrap="none" lIns="80463" tIns="40232" rIns="80463" bIns="40232" anchor="ctr"/>
            <a:lstStyle/>
            <a:p>
              <a:pPr defTabSz="806450">
                <a:defRPr/>
              </a:pPr>
              <a:endParaRPr lang="it-IT" sz="1700" u="sng">
                <a:solidFill>
                  <a:srgbClr val="133B9C"/>
                </a:solidFill>
                <a:latin typeface="Arial" pitchFamily="34" charset="0"/>
              </a:endParaRPr>
            </a:p>
          </p:txBody>
        </p:sp>
        <p:pic>
          <p:nvPicPr>
            <p:cNvPr id="63499" name="Picture 9" descr="logo"/>
            <p:cNvPicPr>
              <a:picLocks noChangeAspect="1" noChangeArrowheads="1"/>
            </p:cNvPicPr>
            <p:nvPr userDrawn="1"/>
          </p:nvPicPr>
          <p:blipFill>
            <a:blip r:embed="rId13"/>
            <a:srcRect t="22025" b="20833"/>
            <a:stretch>
              <a:fillRect/>
            </a:stretch>
          </p:blipFill>
          <p:spPr bwMode="auto">
            <a:xfrm>
              <a:off x="4674" y="2784"/>
              <a:ext cx="1008" cy="576"/>
            </a:xfrm>
            <a:prstGeom prst="rect">
              <a:avLst/>
            </a:prstGeom>
            <a:noFill/>
            <a:ln w="9525">
              <a:noFill/>
              <a:miter lim="800000"/>
              <a:headEnd/>
              <a:tailEnd/>
            </a:ln>
          </p:spPr>
        </p:pic>
      </p:grpSp>
      <p:sp>
        <p:nvSpPr>
          <p:cNvPr id="4106" name="Rectangle 10"/>
          <p:cNvSpPr>
            <a:spLocks noChangeArrowheads="1"/>
          </p:cNvSpPr>
          <p:nvPr/>
        </p:nvSpPr>
        <p:spPr bwMode="auto">
          <a:xfrm>
            <a:off x="7264400" y="149225"/>
            <a:ext cx="1400175" cy="150813"/>
          </a:xfrm>
          <a:prstGeom prst="rect">
            <a:avLst/>
          </a:prstGeom>
          <a:noFill/>
          <a:ln w="9525">
            <a:noFill/>
            <a:miter lim="800000"/>
            <a:headEnd/>
            <a:tailEnd/>
          </a:ln>
        </p:spPr>
        <p:txBody>
          <a:bodyPr lIns="98616" tIns="49306" rIns="98616" bIns="49306"/>
          <a:lstStyle/>
          <a:p>
            <a:pPr defTabSz="989013" eaLnBrk="0" hangingPunct="0">
              <a:defRPr/>
            </a:pPr>
            <a:r>
              <a:rPr lang="it-IT" sz="800" b="1" u="sng">
                <a:solidFill>
                  <a:srgbClr val="777777"/>
                </a:solidFill>
              </a:rPr>
              <a:t>Uso:</a:t>
            </a:r>
            <a:endParaRPr lang="it-IT" sz="500" b="1" u="sng">
              <a:solidFill>
                <a:srgbClr val="777777"/>
              </a:solidFill>
            </a:endParaRPr>
          </a:p>
        </p:txBody>
      </p:sp>
      <p:sp>
        <p:nvSpPr>
          <p:cNvPr id="4107" name="Rectangle 11"/>
          <p:cNvSpPr>
            <a:spLocks noChangeArrowheads="1"/>
          </p:cNvSpPr>
          <p:nvPr/>
        </p:nvSpPr>
        <p:spPr bwMode="auto">
          <a:xfrm>
            <a:off x="7573963" y="190500"/>
            <a:ext cx="1443037" cy="130175"/>
          </a:xfrm>
          <a:prstGeom prst="rect">
            <a:avLst/>
          </a:prstGeom>
          <a:noFill/>
          <a:ln w="9525">
            <a:noFill/>
            <a:miter lim="800000"/>
            <a:headEnd/>
            <a:tailEnd/>
          </a:ln>
        </p:spPr>
        <p:txBody>
          <a:bodyPr lIns="98616" tIns="49306" rIns="98616" bIns="49306"/>
          <a:lstStyle/>
          <a:p>
            <a:pPr defTabSz="989013" eaLnBrk="0" hangingPunct="0">
              <a:lnSpc>
                <a:spcPct val="70000"/>
              </a:lnSpc>
              <a:defRPr/>
            </a:pPr>
            <a:r>
              <a:rPr lang="it-IT" sz="500" u="sng">
                <a:solidFill>
                  <a:srgbClr val="777777"/>
                </a:solidFill>
              </a:rPr>
              <a:t>pubblico</a:t>
            </a:r>
          </a:p>
        </p:txBody>
      </p:sp>
    </p:spTree>
  </p:cSld>
  <p:clrMap bg1="lt1" tx1="dk1" bg2="lt2" tx2="dk2" accent1="accent1" accent2="accent2" accent3="accent3" accent4="accent4" accent5="accent5" accent6="accent6" hlink="hlink" folHlink="folHlink"/>
  <p:sldLayoutIdLst>
    <p:sldLayoutId id="2147483734" r:id="rId1"/>
    <p:sldLayoutId id="2147483733" r:id="rId2"/>
    <p:sldLayoutId id="2147483732" r:id="rId3"/>
    <p:sldLayoutId id="2147483731" r:id="rId4"/>
    <p:sldLayoutId id="2147483730" r:id="rId5"/>
    <p:sldLayoutId id="2147483729" r:id="rId6"/>
    <p:sldLayoutId id="2147483728" r:id="rId7"/>
    <p:sldLayoutId id="2147483727" r:id="rId8"/>
    <p:sldLayoutId id="2147483726" r:id="rId9"/>
    <p:sldLayoutId id="2147483725" r:id="rId10"/>
    <p:sldLayoutId id="2147483724" r:id="rId11"/>
  </p:sldLayoutIdLst>
  <p:transition spd="med">
    <p:wipe dir="r"/>
  </p:transition>
  <p:timing>
    <p:tnLst>
      <p:par>
        <p:cTn id="1" dur="indefinite" restart="never" nodeType="tmRoot"/>
      </p:par>
    </p:tnLst>
  </p:timing>
  <p:hf hdr="0" ftr="0" dt="0"/>
  <p:txStyles>
    <p:titleStyle>
      <a:lvl1pPr marL="38100" algn="l" defTabSz="806450" rtl="0" eaLnBrk="0" fontAlgn="base" hangingPunct="0">
        <a:spcBef>
          <a:spcPct val="0"/>
        </a:spcBef>
        <a:spcAft>
          <a:spcPct val="0"/>
        </a:spcAft>
        <a:defRPr sz="2000" b="1">
          <a:solidFill>
            <a:schemeClr val="tx1"/>
          </a:solidFill>
          <a:latin typeface="+mj-lt"/>
          <a:ea typeface="+mj-ea"/>
          <a:cs typeface="+mj-cs"/>
        </a:defRPr>
      </a:lvl1pPr>
      <a:lvl2pPr marL="38100" algn="l" defTabSz="806450" rtl="0" eaLnBrk="0" fontAlgn="base" hangingPunct="0">
        <a:spcBef>
          <a:spcPct val="0"/>
        </a:spcBef>
        <a:spcAft>
          <a:spcPct val="0"/>
        </a:spcAft>
        <a:defRPr sz="2000" b="1">
          <a:solidFill>
            <a:schemeClr val="tx1"/>
          </a:solidFill>
          <a:latin typeface="Verdana" pitchFamily="34" charset="0"/>
          <a:ea typeface="ヒラギノ角ゴ Pro W6"/>
          <a:cs typeface="ヒラギノ角ゴ Pro W6"/>
        </a:defRPr>
      </a:lvl2pPr>
      <a:lvl3pPr marL="38100" algn="l" defTabSz="806450" rtl="0" eaLnBrk="0" fontAlgn="base" hangingPunct="0">
        <a:spcBef>
          <a:spcPct val="0"/>
        </a:spcBef>
        <a:spcAft>
          <a:spcPct val="0"/>
        </a:spcAft>
        <a:defRPr sz="2000" b="1">
          <a:solidFill>
            <a:schemeClr val="tx1"/>
          </a:solidFill>
          <a:latin typeface="Verdana" pitchFamily="34" charset="0"/>
          <a:ea typeface="ヒラギノ角ゴ Pro W6"/>
          <a:cs typeface="ヒラギノ角ゴ Pro W6"/>
        </a:defRPr>
      </a:lvl3pPr>
      <a:lvl4pPr marL="38100" algn="l" defTabSz="806450" rtl="0" eaLnBrk="0" fontAlgn="base" hangingPunct="0">
        <a:spcBef>
          <a:spcPct val="0"/>
        </a:spcBef>
        <a:spcAft>
          <a:spcPct val="0"/>
        </a:spcAft>
        <a:defRPr sz="2000" b="1">
          <a:solidFill>
            <a:schemeClr val="tx1"/>
          </a:solidFill>
          <a:latin typeface="Verdana" pitchFamily="34" charset="0"/>
          <a:ea typeface="ヒラギノ角ゴ Pro W6"/>
          <a:cs typeface="ヒラギノ角ゴ Pro W6"/>
        </a:defRPr>
      </a:lvl4pPr>
      <a:lvl5pPr marL="38100" algn="l" defTabSz="806450" rtl="0" eaLnBrk="0" fontAlgn="base" hangingPunct="0">
        <a:spcBef>
          <a:spcPct val="0"/>
        </a:spcBef>
        <a:spcAft>
          <a:spcPct val="0"/>
        </a:spcAft>
        <a:defRPr sz="2000" b="1">
          <a:solidFill>
            <a:schemeClr val="tx1"/>
          </a:solidFill>
          <a:latin typeface="Verdana" pitchFamily="34" charset="0"/>
          <a:ea typeface="ヒラギノ角ゴ Pro W6"/>
          <a:cs typeface="ヒラギノ角ゴ Pro W6"/>
        </a:defRPr>
      </a:lvl5pPr>
      <a:lvl6pPr marL="495300" algn="l" defTabSz="806450" rtl="0" fontAlgn="base">
        <a:spcBef>
          <a:spcPct val="0"/>
        </a:spcBef>
        <a:spcAft>
          <a:spcPct val="0"/>
        </a:spcAft>
        <a:defRPr sz="2000" b="1">
          <a:solidFill>
            <a:schemeClr val="tx1"/>
          </a:solidFill>
          <a:latin typeface="Verdana" pitchFamily="34" charset="0"/>
          <a:ea typeface="ヒラギノ角ゴ Pro W6"/>
          <a:cs typeface="ヒラギノ角ゴ Pro W6"/>
        </a:defRPr>
      </a:lvl6pPr>
      <a:lvl7pPr marL="952500" algn="l" defTabSz="806450" rtl="0" fontAlgn="base">
        <a:spcBef>
          <a:spcPct val="0"/>
        </a:spcBef>
        <a:spcAft>
          <a:spcPct val="0"/>
        </a:spcAft>
        <a:defRPr sz="2000" b="1">
          <a:solidFill>
            <a:schemeClr val="tx1"/>
          </a:solidFill>
          <a:latin typeface="Verdana" pitchFamily="34" charset="0"/>
          <a:ea typeface="ヒラギノ角ゴ Pro W6"/>
          <a:cs typeface="ヒラギノ角ゴ Pro W6"/>
        </a:defRPr>
      </a:lvl7pPr>
      <a:lvl8pPr marL="1409700" algn="l" defTabSz="806450" rtl="0" fontAlgn="base">
        <a:spcBef>
          <a:spcPct val="0"/>
        </a:spcBef>
        <a:spcAft>
          <a:spcPct val="0"/>
        </a:spcAft>
        <a:defRPr sz="2000" b="1">
          <a:solidFill>
            <a:schemeClr val="tx1"/>
          </a:solidFill>
          <a:latin typeface="Verdana" pitchFamily="34" charset="0"/>
          <a:ea typeface="ヒラギノ角ゴ Pro W6"/>
          <a:cs typeface="ヒラギノ角ゴ Pro W6"/>
        </a:defRPr>
      </a:lvl8pPr>
      <a:lvl9pPr marL="1866900" algn="l" defTabSz="806450" rtl="0" fontAlgn="base">
        <a:spcBef>
          <a:spcPct val="0"/>
        </a:spcBef>
        <a:spcAft>
          <a:spcPct val="0"/>
        </a:spcAft>
        <a:defRPr sz="2000" b="1">
          <a:solidFill>
            <a:schemeClr val="tx1"/>
          </a:solidFill>
          <a:latin typeface="Verdana" pitchFamily="34" charset="0"/>
          <a:ea typeface="ヒラギノ角ゴ Pro W6"/>
          <a:cs typeface="ヒラギノ角ゴ Pro W6"/>
        </a:defRPr>
      </a:lvl9pPr>
    </p:titleStyle>
    <p:bodyStyle>
      <a:lvl1pPr marL="238125" indent="-238125" algn="l" defTabSz="806450" rtl="0" eaLnBrk="0" fontAlgn="base" hangingPunct="0">
        <a:spcBef>
          <a:spcPts val="388"/>
        </a:spcBef>
        <a:spcAft>
          <a:spcPct val="0"/>
        </a:spcAft>
        <a:buSzPct val="100000"/>
        <a:buFont typeface="Times" pitchFamily="18" charset="0"/>
        <a:defRPr sz="1300">
          <a:solidFill>
            <a:schemeClr val="tx1"/>
          </a:solidFill>
          <a:latin typeface="+mn-lt"/>
          <a:ea typeface="+mn-ea"/>
          <a:cs typeface="+mn-cs"/>
        </a:defRPr>
      </a:lvl1pPr>
      <a:lvl2pPr marL="638175" indent="-236538" algn="l" defTabSz="806450" rtl="0" eaLnBrk="0" fontAlgn="base" hangingPunct="0">
        <a:spcBef>
          <a:spcPts val="388"/>
        </a:spcBef>
        <a:spcAft>
          <a:spcPct val="0"/>
        </a:spcAft>
        <a:buSzPct val="100000"/>
        <a:buFont typeface="Lucida Grande"/>
        <a:defRPr sz="1300">
          <a:solidFill>
            <a:schemeClr val="tx1"/>
          </a:solidFill>
          <a:latin typeface="+mn-lt"/>
          <a:ea typeface="+mn-ea"/>
          <a:cs typeface="+mn-cs"/>
        </a:defRPr>
      </a:lvl2pPr>
      <a:lvl3pPr marL="1039813" indent="-238125" algn="l" defTabSz="806450" rtl="0" eaLnBrk="0" fontAlgn="base" hangingPunct="0">
        <a:spcBef>
          <a:spcPts val="288"/>
        </a:spcBef>
        <a:spcAft>
          <a:spcPct val="0"/>
        </a:spcAft>
        <a:buSzPct val="100000"/>
        <a:buFont typeface="Lucida Grande"/>
        <a:defRPr sz="1300">
          <a:solidFill>
            <a:schemeClr val="tx1"/>
          </a:solidFill>
          <a:latin typeface="+mn-lt"/>
          <a:ea typeface="+mn-ea"/>
          <a:cs typeface="+mn-cs"/>
        </a:defRPr>
      </a:lvl3pPr>
      <a:lvl4pPr marL="1441450" indent="-236538" algn="l" defTabSz="806450" rtl="0" eaLnBrk="0" fontAlgn="base" hangingPunct="0">
        <a:spcBef>
          <a:spcPts val="288"/>
        </a:spcBef>
        <a:spcAft>
          <a:spcPct val="0"/>
        </a:spcAft>
        <a:buSzPct val="100000"/>
        <a:buFont typeface="Lucida Grande"/>
        <a:defRPr sz="1100">
          <a:solidFill>
            <a:schemeClr val="tx1"/>
          </a:solidFill>
          <a:latin typeface="+mn-lt"/>
          <a:ea typeface="+mn-ea"/>
          <a:cs typeface="+mn-cs"/>
        </a:defRPr>
      </a:lvl4pPr>
      <a:lvl5pPr marL="1841500" indent="-238125" algn="l" defTabSz="806450" rtl="0" eaLnBrk="0" fontAlgn="base" hangingPunct="0">
        <a:spcBef>
          <a:spcPts val="288"/>
        </a:spcBef>
        <a:spcAft>
          <a:spcPct val="0"/>
        </a:spcAft>
        <a:buSzPct val="100000"/>
        <a:buFont typeface="Times" pitchFamily="18" charset="0"/>
        <a:defRPr sz="1100">
          <a:solidFill>
            <a:schemeClr val="tx1"/>
          </a:solidFill>
          <a:latin typeface="+mn-lt"/>
          <a:ea typeface="+mn-ea"/>
          <a:cs typeface="+mn-cs"/>
        </a:defRPr>
      </a:lvl5pPr>
      <a:lvl6pPr marL="2298700" indent="-238125" algn="l" defTabSz="806450" rtl="0" fontAlgn="base">
        <a:spcBef>
          <a:spcPts val="288"/>
        </a:spcBef>
        <a:spcAft>
          <a:spcPct val="0"/>
        </a:spcAft>
        <a:buSzPct val="100000"/>
        <a:buFont typeface="Times" pitchFamily="18" charset="0"/>
        <a:defRPr sz="1100">
          <a:solidFill>
            <a:schemeClr val="tx1"/>
          </a:solidFill>
          <a:latin typeface="+mn-lt"/>
          <a:ea typeface="+mn-ea"/>
          <a:cs typeface="+mn-cs"/>
        </a:defRPr>
      </a:lvl6pPr>
      <a:lvl7pPr marL="2755900" indent="-238125" algn="l" defTabSz="806450" rtl="0" fontAlgn="base">
        <a:spcBef>
          <a:spcPts val="288"/>
        </a:spcBef>
        <a:spcAft>
          <a:spcPct val="0"/>
        </a:spcAft>
        <a:buSzPct val="100000"/>
        <a:buFont typeface="Times" pitchFamily="18" charset="0"/>
        <a:defRPr sz="1100">
          <a:solidFill>
            <a:schemeClr val="tx1"/>
          </a:solidFill>
          <a:latin typeface="+mn-lt"/>
          <a:ea typeface="+mn-ea"/>
          <a:cs typeface="+mn-cs"/>
        </a:defRPr>
      </a:lvl7pPr>
      <a:lvl8pPr marL="3213100" indent="-238125" algn="l" defTabSz="806450" rtl="0" fontAlgn="base">
        <a:spcBef>
          <a:spcPts val="288"/>
        </a:spcBef>
        <a:spcAft>
          <a:spcPct val="0"/>
        </a:spcAft>
        <a:buSzPct val="100000"/>
        <a:buFont typeface="Times" pitchFamily="18" charset="0"/>
        <a:defRPr sz="1100">
          <a:solidFill>
            <a:schemeClr val="tx1"/>
          </a:solidFill>
          <a:latin typeface="+mn-lt"/>
          <a:ea typeface="+mn-ea"/>
          <a:cs typeface="+mn-cs"/>
        </a:defRPr>
      </a:lvl8pPr>
      <a:lvl9pPr marL="3670300" indent="-238125" algn="l" defTabSz="806450" rtl="0" fontAlgn="base">
        <a:spcBef>
          <a:spcPts val="288"/>
        </a:spcBef>
        <a:spcAft>
          <a:spcPct val="0"/>
        </a:spcAft>
        <a:buSzPct val="100000"/>
        <a:buFont typeface="Times" pitchFamily="18" charset="0"/>
        <a:defRPr sz="11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75778" name="Rectangle 2"/>
          <p:cNvSpPr>
            <a:spLocks noGrp="1" noChangeArrowheads="1"/>
          </p:cNvSpPr>
          <p:nvPr>
            <p:ph type="body" idx="1"/>
          </p:nvPr>
        </p:nvSpPr>
        <p:spPr bwMode="auto">
          <a:xfrm>
            <a:off x="1371600" y="1468438"/>
            <a:ext cx="6659563" cy="4337050"/>
          </a:xfrm>
          <a:prstGeom prst="rect">
            <a:avLst/>
          </a:prstGeom>
          <a:noFill/>
          <a:ln w="12700">
            <a:noFill/>
            <a:miter lim="800000"/>
            <a:headEnd/>
            <a:tailEnd/>
          </a:ln>
        </p:spPr>
        <p:txBody>
          <a:bodyPr vert="horz" wrap="square" lIns="48379" tIns="48379" rIns="87081" bIns="48379" numCol="1" anchor="t" anchorCtr="0" compatLnSpc="1">
            <a:prstTxWarp prst="textNoShape">
              <a:avLst/>
            </a:prstTxWarp>
          </a:bodyPr>
          <a:lstStyle/>
          <a:p>
            <a:pPr lvl="0"/>
            <a:r>
              <a:rPr lang="en-US" smtClean="0"/>
              <a:t>Fare clic per modificare gli stili del testo dello schema</a:t>
            </a:r>
          </a:p>
          <a:p>
            <a:pPr lvl="1"/>
            <a:r>
              <a:rPr lang="en-US" smtClean="0"/>
              <a:t>Secondo livello</a:t>
            </a:r>
          </a:p>
          <a:p>
            <a:pPr lvl="2"/>
            <a:r>
              <a:rPr lang="en-US" smtClean="0"/>
              <a:t>Terzo livello</a:t>
            </a:r>
          </a:p>
          <a:p>
            <a:pPr lvl="3"/>
            <a:r>
              <a:rPr lang="en-US" smtClean="0"/>
              <a:t>Quarto livello</a:t>
            </a:r>
          </a:p>
          <a:p>
            <a:pPr lvl="4"/>
            <a:r>
              <a:rPr lang="en-US" smtClean="0"/>
              <a:t>Quinto livello</a:t>
            </a:r>
          </a:p>
        </p:txBody>
      </p:sp>
      <p:sp>
        <p:nvSpPr>
          <p:cNvPr id="4099" name="Text Box 3"/>
          <p:cNvSpPr txBox="1">
            <a:spLocks noGrp="1" noChangeArrowheads="1"/>
          </p:cNvSpPr>
          <p:nvPr>
            <p:ph type="sldNum" sz="quarter" idx="4"/>
          </p:nvPr>
        </p:nvSpPr>
        <p:spPr bwMode="auto">
          <a:xfrm>
            <a:off x="7410450" y="6403975"/>
            <a:ext cx="1079500" cy="228600"/>
          </a:xfrm>
          <a:prstGeom prst="rect">
            <a:avLst/>
          </a:prstGeom>
          <a:noFill/>
          <a:ln w="12700">
            <a:noFill/>
            <a:miter lim="800000"/>
            <a:headEnd/>
            <a:tailEnd/>
          </a:ln>
        </p:spPr>
        <p:txBody>
          <a:bodyPr vert="horz" wrap="none" lIns="87081" tIns="43543" rIns="87081" bIns="43543" numCol="1" anchor="b" anchorCtr="0" compatLnSpc="1">
            <a:prstTxWarp prst="textNoShape">
              <a:avLst/>
            </a:prstTxWarp>
          </a:bodyPr>
          <a:lstStyle>
            <a:lvl1pPr>
              <a:lnSpc>
                <a:spcPct val="100000"/>
              </a:lnSpc>
              <a:defRPr sz="1000" u="sng">
                <a:solidFill>
                  <a:srgbClr val="133B9C"/>
                </a:solidFill>
              </a:defRPr>
            </a:lvl1pPr>
          </a:lstStyle>
          <a:p>
            <a:pPr>
              <a:defRPr/>
            </a:pPr>
            <a:fld id="{FB46C684-7EB7-473E-8761-09E1D902CA56}" type="slidenum">
              <a:rPr lang="en-US"/>
              <a:pPr>
                <a:defRPr/>
              </a:pPr>
              <a:t>‹#›</a:t>
            </a:fld>
            <a:endParaRPr lang="en-US"/>
          </a:p>
        </p:txBody>
      </p:sp>
      <p:sp>
        <p:nvSpPr>
          <p:cNvPr id="4100" name="Rectangle 4"/>
          <p:cNvSpPr>
            <a:spLocks/>
          </p:cNvSpPr>
          <p:nvPr/>
        </p:nvSpPr>
        <p:spPr bwMode="auto">
          <a:xfrm>
            <a:off x="152400" y="152400"/>
            <a:ext cx="1219200" cy="1219200"/>
          </a:xfrm>
          <a:prstGeom prst="rect">
            <a:avLst/>
          </a:prstGeom>
          <a:solidFill>
            <a:srgbClr val="FF9600"/>
          </a:solidFill>
          <a:ln w="9525">
            <a:noFill/>
            <a:miter lim="800000"/>
            <a:headEnd/>
            <a:tailEnd/>
          </a:ln>
        </p:spPr>
        <p:txBody>
          <a:bodyPr lIns="87114" tIns="43559" rIns="87114" bIns="43559"/>
          <a:lstStyle/>
          <a:p>
            <a:pPr defTabSz="806450">
              <a:defRPr/>
            </a:pPr>
            <a:endParaRPr lang="it-IT" sz="1700" u="sng">
              <a:solidFill>
                <a:srgbClr val="133B9C"/>
              </a:solidFill>
              <a:latin typeface="Arial" pitchFamily="34" charset="0"/>
            </a:endParaRPr>
          </a:p>
        </p:txBody>
      </p:sp>
      <p:sp>
        <p:nvSpPr>
          <p:cNvPr id="75781" name="Rectangle 5"/>
          <p:cNvSpPr>
            <a:spLocks noGrp="1" noChangeArrowheads="1"/>
          </p:cNvSpPr>
          <p:nvPr>
            <p:ph type="title"/>
          </p:nvPr>
        </p:nvSpPr>
        <p:spPr bwMode="auto">
          <a:xfrm>
            <a:off x="685800" y="0"/>
            <a:ext cx="7772400" cy="979488"/>
          </a:xfrm>
          <a:prstGeom prst="rect">
            <a:avLst/>
          </a:prstGeom>
          <a:noFill/>
          <a:ln w="12700">
            <a:noFill/>
            <a:miter lim="800000"/>
            <a:headEnd/>
            <a:tailEnd/>
          </a:ln>
        </p:spPr>
        <p:txBody>
          <a:bodyPr vert="horz" wrap="square" lIns="48379" tIns="48379" rIns="87081" bIns="48379" numCol="1" anchor="b" anchorCtr="0" compatLnSpc="1">
            <a:prstTxWarp prst="textNoShape">
              <a:avLst/>
            </a:prstTxWarp>
          </a:bodyPr>
          <a:lstStyle/>
          <a:p>
            <a:pPr lvl="0"/>
            <a:r>
              <a:rPr lang="it-IT" smtClean="0"/>
              <a:t>Fare clic per modificare stile</a:t>
            </a:r>
            <a:endParaRPr lang="en-US" smtClean="0"/>
          </a:p>
        </p:txBody>
      </p:sp>
      <p:sp>
        <p:nvSpPr>
          <p:cNvPr id="4102" name="Rectangle 6"/>
          <p:cNvSpPr>
            <a:spLocks/>
          </p:cNvSpPr>
          <p:nvPr/>
        </p:nvSpPr>
        <p:spPr bwMode="auto">
          <a:xfrm>
            <a:off x="2667000" y="6470650"/>
            <a:ext cx="3201988" cy="280988"/>
          </a:xfrm>
          <a:prstGeom prst="rect">
            <a:avLst/>
          </a:prstGeom>
          <a:noFill/>
          <a:ln w="9525">
            <a:noFill/>
            <a:miter lim="800000"/>
            <a:headEnd/>
            <a:tailEnd/>
          </a:ln>
        </p:spPr>
        <p:txBody>
          <a:bodyPr lIns="0" tIns="0" rIns="38703" bIns="0" anchor="b"/>
          <a:lstStyle/>
          <a:p>
            <a:pPr marL="38100" defTabSz="806450">
              <a:defRPr/>
            </a:pPr>
            <a:endParaRPr lang="it-IT" sz="1000" u="sng">
              <a:solidFill>
                <a:srgbClr val="133B9C"/>
              </a:solidFill>
            </a:endParaRPr>
          </a:p>
        </p:txBody>
      </p:sp>
      <p:grpSp>
        <p:nvGrpSpPr>
          <p:cNvPr id="75783" name="Group 7"/>
          <p:cNvGrpSpPr>
            <a:grpSpLocks/>
          </p:cNvGrpSpPr>
          <p:nvPr/>
        </p:nvGrpSpPr>
        <p:grpSpPr bwMode="auto">
          <a:xfrm>
            <a:off x="8077200" y="5791200"/>
            <a:ext cx="942975" cy="927100"/>
            <a:chOff x="4656" y="2592"/>
            <a:chExt cx="1026" cy="1008"/>
          </a:xfrm>
        </p:grpSpPr>
        <p:sp>
          <p:nvSpPr>
            <p:cNvPr id="4104" name="Rectangle 8"/>
            <p:cNvSpPr>
              <a:spLocks/>
            </p:cNvSpPr>
            <p:nvPr userDrawn="1"/>
          </p:nvSpPr>
          <p:spPr bwMode="auto">
            <a:xfrm>
              <a:off x="4656" y="2592"/>
              <a:ext cx="1009" cy="1008"/>
            </a:xfrm>
            <a:prstGeom prst="rect">
              <a:avLst/>
            </a:prstGeom>
            <a:solidFill>
              <a:srgbClr val="759EE3">
                <a:alpha val="79999"/>
              </a:srgbClr>
            </a:solidFill>
            <a:ln w="12700">
              <a:noFill/>
              <a:miter lim="800000"/>
              <a:headEnd/>
              <a:tailEnd/>
            </a:ln>
          </p:spPr>
          <p:txBody>
            <a:bodyPr wrap="none" lIns="80523" tIns="40262" rIns="80523" bIns="40262" anchor="ctr"/>
            <a:lstStyle/>
            <a:p>
              <a:pPr defTabSz="806450">
                <a:defRPr/>
              </a:pPr>
              <a:endParaRPr lang="it-IT" sz="1700" u="sng">
                <a:solidFill>
                  <a:srgbClr val="133B9C"/>
                </a:solidFill>
                <a:latin typeface="Arial" pitchFamily="34" charset="0"/>
              </a:endParaRPr>
            </a:p>
          </p:txBody>
        </p:sp>
        <p:pic>
          <p:nvPicPr>
            <p:cNvPr id="75787" name="Picture 9" descr="logo"/>
            <p:cNvPicPr>
              <a:picLocks noChangeAspect="1" noChangeArrowheads="1"/>
            </p:cNvPicPr>
            <p:nvPr userDrawn="1"/>
          </p:nvPicPr>
          <p:blipFill>
            <a:blip r:embed="rId13"/>
            <a:srcRect t="22025" b="20833"/>
            <a:stretch>
              <a:fillRect/>
            </a:stretch>
          </p:blipFill>
          <p:spPr bwMode="auto">
            <a:xfrm>
              <a:off x="4674" y="2784"/>
              <a:ext cx="1008" cy="576"/>
            </a:xfrm>
            <a:prstGeom prst="rect">
              <a:avLst/>
            </a:prstGeom>
            <a:noFill/>
            <a:ln w="9525">
              <a:noFill/>
              <a:miter lim="800000"/>
              <a:headEnd/>
              <a:tailEnd/>
            </a:ln>
          </p:spPr>
        </p:pic>
      </p:grpSp>
      <p:sp>
        <p:nvSpPr>
          <p:cNvPr id="4106" name="Rectangle 10"/>
          <p:cNvSpPr>
            <a:spLocks noChangeArrowheads="1"/>
          </p:cNvSpPr>
          <p:nvPr/>
        </p:nvSpPr>
        <p:spPr bwMode="auto">
          <a:xfrm>
            <a:off x="7264400" y="149225"/>
            <a:ext cx="1400175" cy="150813"/>
          </a:xfrm>
          <a:prstGeom prst="rect">
            <a:avLst/>
          </a:prstGeom>
          <a:noFill/>
          <a:ln w="9525">
            <a:noFill/>
            <a:miter lim="800000"/>
            <a:headEnd/>
            <a:tailEnd/>
          </a:ln>
        </p:spPr>
        <p:txBody>
          <a:bodyPr lIns="98691" tIns="49343" rIns="98691" bIns="49343"/>
          <a:lstStyle/>
          <a:p>
            <a:pPr defTabSz="989013" eaLnBrk="0" hangingPunct="0">
              <a:defRPr/>
            </a:pPr>
            <a:r>
              <a:rPr lang="it-IT" sz="800" b="1" u="sng">
                <a:solidFill>
                  <a:srgbClr val="777777"/>
                </a:solidFill>
              </a:rPr>
              <a:t>Uso:</a:t>
            </a:r>
            <a:endParaRPr lang="it-IT" sz="500" b="1" u="sng">
              <a:solidFill>
                <a:srgbClr val="777777"/>
              </a:solidFill>
            </a:endParaRPr>
          </a:p>
        </p:txBody>
      </p:sp>
      <p:sp>
        <p:nvSpPr>
          <p:cNvPr id="4107" name="Rectangle 11"/>
          <p:cNvSpPr>
            <a:spLocks noChangeArrowheads="1"/>
          </p:cNvSpPr>
          <p:nvPr/>
        </p:nvSpPr>
        <p:spPr bwMode="auto">
          <a:xfrm>
            <a:off x="7573963" y="190500"/>
            <a:ext cx="1443037" cy="130175"/>
          </a:xfrm>
          <a:prstGeom prst="rect">
            <a:avLst/>
          </a:prstGeom>
          <a:noFill/>
          <a:ln w="9525">
            <a:noFill/>
            <a:miter lim="800000"/>
            <a:headEnd/>
            <a:tailEnd/>
          </a:ln>
        </p:spPr>
        <p:txBody>
          <a:bodyPr lIns="98691" tIns="49343" rIns="98691" bIns="49343"/>
          <a:lstStyle/>
          <a:p>
            <a:pPr defTabSz="989013" eaLnBrk="0" hangingPunct="0">
              <a:lnSpc>
                <a:spcPct val="70000"/>
              </a:lnSpc>
              <a:defRPr/>
            </a:pPr>
            <a:r>
              <a:rPr lang="it-IT" sz="500" u="sng">
                <a:solidFill>
                  <a:srgbClr val="777777"/>
                </a:solidFill>
              </a:rPr>
              <a:t>pubblico</a:t>
            </a:r>
          </a:p>
        </p:txBody>
      </p:sp>
    </p:spTree>
  </p:cSld>
  <p:clrMap bg1="lt1" tx1="dk1" bg2="lt2" tx2="dk2" accent1="accent1" accent2="accent2" accent3="accent3" accent4="accent4" accent5="accent5" accent6="accent6" hlink="hlink" folHlink="folHlink"/>
  <p:sldLayoutIdLst>
    <p:sldLayoutId id="2147483745" r:id="rId1"/>
    <p:sldLayoutId id="2147483744" r:id="rId2"/>
    <p:sldLayoutId id="2147483743" r:id="rId3"/>
    <p:sldLayoutId id="2147483742" r:id="rId4"/>
    <p:sldLayoutId id="2147483741" r:id="rId5"/>
    <p:sldLayoutId id="2147483740" r:id="rId6"/>
    <p:sldLayoutId id="2147483739" r:id="rId7"/>
    <p:sldLayoutId id="2147483738" r:id="rId8"/>
    <p:sldLayoutId id="2147483737" r:id="rId9"/>
    <p:sldLayoutId id="2147483736" r:id="rId10"/>
    <p:sldLayoutId id="2147483735" r:id="rId11"/>
  </p:sldLayoutIdLst>
  <p:transition spd="med">
    <p:wipe dir="r"/>
  </p:transition>
  <p:timing>
    <p:tnLst>
      <p:par>
        <p:cTn id="1" dur="indefinite" restart="never" nodeType="tmRoot"/>
      </p:par>
    </p:tnLst>
  </p:timing>
  <p:hf hdr="0" ftr="0" dt="0"/>
  <p:txStyles>
    <p:titleStyle>
      <a:lvl1pPr marL="38100" algn="l" defTabSz="806450" rtl="0" eaLnBrk="0" fontAlgn="base" hangingPunct="0">
        <a:spcBef>
          <a:spcPct val="0"/>
        </a:spcBef>
        <a:spcAft>
          <a:spcPct val="0"/>
        </a:spcAft>
        <a:defRPr sz="2000" b="1">
          <a:solidFill>
            <a:schemeClr val="tx1"/>
          </a:solidFill>
          <a:latin typeface="+mj-lt"/>
          <a:ea typeface="+mj-ea"/>
          <a:cs typeface="+mj-cs"/>
        </a:defRPr>
      </a:lvl1pPr>
      <a:lvl2pPr marL="38100" algn="l" defTabSz="806450" rtl="0" eaLnBrk="0" fontAlgn="base" hangingPunct="0">
        <a:spcBef>
          <a:spcPct val="0"/>
        </a:spcBef>
        <a:spcAft>
          <a:spcPct val="0"/>
        </a:spcAft>
        <a:defRPr sz="2000" b="1">
          <a:solidFill>
            <a:schemeClr val="tx1"/>
          </a:solidFill>
          <a:latin typeface="Verdana" pitchFamily="34" charset="0"/>
          <a:ea typeface="ヒラギノ角ゴ Pro W6"/>
          <a:cs typeface="ヒラギノ角ゴ Pro W6"/>
        </a:defRPr>
      </a:lvl2pPr>
      <a:lvl3pPr marL="38100" algn="l" defTabSz="806450" rtl="0" eaLnBrk="0" fontAlgn="base" hangingPunct="0">
        <a:spcBef>
          <a:spcPct val="0"/>
        </a:spcBef>
        <a:spcAft>
          <a:spcPct val="0"/>
        </a:spcAft>
        <a:defRPr sz="2000" b="1">
          <a:solidFill>
            <a:schemeClr val="tx1"/>
          </a:solidFill>
          <a:latin typeface="Verdana" pitchFamily="34" charset="0"/>
          <a:ea typeface="ヒラギノ角ゴ Pro W6"/>
          <a:cs typeface="ヒラギノ角ゴ Pro W6"/>
        </a:defRPr>
      </a:lvl3pPr>
      <a:lvl4pPr marL="38100" algn="l" defTabSz="806450" rtl="0" eaLnBrk="0" fontAlgn="base" hangingPunct="0">
        <a:spcBef>
          <a:spcPct val="0"/>
        </a:spcBef>
        <a:spcAft>
          <a:spcPct val="0"/>
        </a:spcAft>
        <a:defRPr sz="2000" b="1">
          <a:solidFill>
            <a:schemeClr val="tx1"/>
          </a:solidFill>
          <a:latin typeface="Verdana" pitchFamily="34" charset="0"/>
          <a:ea typeface="ヒラギノ角ゴ Pro W6"/>
          <a:cs typeface="ヒラギノ角ゴ Pro W6"/>
        </a:defRPr>
      </a:lvl4pPr>
      <a:lvl5pPr marL="38100" algn="l" defTabSz="806450" rtl="0" eaLnBrk="0" fontAlgn="base" hangingPunct="0">
        <a:spcBef>
          <a:spcPct val="0"/>
        </a:spcBef>
        <a:spcAft>
          <a:spcPct val="0"/>
        </a:spcAft>
        <a:defRPr sz="2000" b="1">
          <a:solidFill>
            <a:schemeClr val="tx1"/>
          </a:solidFill>
          <a:latin typeface="Verdana" pitchFamily="34" charset="0"/>
          <a:ea typeface="ヒラギノ角ゴ Pro W6"/>
          <a:cs typeface="ヒラギノ角ゴ Pro W6"/>
        </a:defRPr>
      </a:lvl5pPr>
      <a:lvl6pPr marL="495300" algn="l" defTabSz="806450" rtl="0" fontAlgn="base">
        <a:spcBef>
          <a:spcPct val="0"/>
        </a:spcBef>
        <a:spcAft>
          <a:spcPct val="0"/>
        </a:spcAft>
        <a:defRPr sz="2000" b="1">
          <a:solidFill>
            <a:schemeClr val="tx1"/>
          </a:solidFill>
          <a:latin typeface="Verdana" pitchFamily="34" charset="0"/>
          <a:ea typeface="ヒラギノ角ゴ Pro W6"/>
          <a:cs typeface="ヒラギノ角ゴ Pro W6"/>
        </a:defRPr>
      </a:lvl6pPr>
      <a:lvl7pPr marL="952500" algn="l" defTabSz="806450" rtl="0" fontAlgn="base">
        <a:spcBef>
          <a:spcPct val="0"/>
        </a:spcBef>
        <a:spcAft>
          <a:spcPct val="0"/>
        </a:spcAft>
        <a:defRPr sz="2000" b="1">
          <a:solidFill>
            <a:schemeClr val="tx1"/>
          </a:solidFill>
          <a:latin typeface="Verdana" pitchFamily="34" charset="0"/>
          <a:ea typeface="ヒラギノ角ゴ Pro W6"/>
          <a:cs typeface="ヒラギノ角ゴ Pro W6"/>
        </a:defRPr>
      </a:lvl7pPr>
      <a:lvl8pPr marL="1409700" algn="l" defTabSz="806450" rtl="0" fontAlgn="base">
        <a:spcBef>
          <a:spcPct val="0"/>
        </a:spcBef>
        <a:spcAft>
          <a:spcPct val="0"/>
        </a:spcAft>
        <a:defRPr sz="2000" b="1">
          <a:solidFill>
            <a:schemeClr val="tx1"/>
          </a:solidFill>
          <a:latin typeface="Verdana" pitchFamily="34" charset="0"/>
          <a:ea typeface="ヒラギノ角ゴ Pro W6"/>
          <a:cs typeface="ヒラギノ角ゴ Pro W6"/>
        </a:defRPr>
      </a:lvl8pPr>
      <a:lvl9pPr marL="1866900" algn="l" defTabSz="806450" rtl="0" fontAlgn="base">
        <a:spcBef>
          <a:spcPct val="0"/>
        </a:spcBef>
        <a:spcAft>
          <a:spcPct val="0"/>
        </a:spcAft>
        <a:defRPr sz="2000" b="1">
          <a:solidFill>
            <a:schemeClr val="tx1"/>
          </a:solidFill>
          <a:latin typeface="Verdana" pitchFamily="34" charset="0"/>
          <a:ea typeface="ヒラギノ角ゴ Pro W6"/>
          <a:cs typeface="ヒラギノ角ゴ Pro W6"/>
        </a:defRPr>
      </a:lvl9pPr>
    </p:titleStyle>
    <p:bodyStyle>
      <a:lvl1pPr marL="238125" indent="-238125" algn="l" defTabSz="806450" rtl="0" eaLnBrk="0" fontAlgn="base" hangingPunct="0">
        <a:spcBef>
          <a:spcPts val="388"/>
        </a:spcBef>
        <a:spcAft>
          <a:spcPct val="0"/>
        </a:spcAft>
        <a:buSzPct val="100000"/>
        <a:buFont typeface="Times" pitchFamily="18" charset="0"/>
        <a:defRPr sz="1300">
          <a:solidFill>
            <a:schemeClr val="tx1"/>
          </a:solidFill>
          <a:latin typeface="+mn-lt"/>
          <a:ea typeface="+mn-ea"/>
          <a:cs typeface="+mn-cs"/>
        </a:defRPr>
      </a:lvl1pPr>
      <a:lvl2pPr marL="638175" indent="-236538" algn="l" defTabSz="806450" rtl="0" eaLnBrk="0" fontAlgn="base" hangingPunct="0">
        <a:spcBef>
          <a:spcPts val="388"/>
        </a:spcBef>
        <a:spcAft>
          <a:spcPct val="0"/>
        </a:spcAft>
        <a:buSzPct val="100000"/>
        <a:buFont typeface="Lucida Grande"/>
        <a:defRPr sz="1300">
          <a:solidFill>
            <a:schemeClr val="tx1"/>
          </a:solidFill>
          <a:latin typeface="+mn-lt"/>
          <a:ea typeface="+mn-ea"/>
          <a:cs typeface="+mn-cs"/>
        </a:defRPr>
      </a:lvl2pPr>
      <a:lvl3pPr marL="1039813" indent="-238125" algn="l" defTabSz="806450" rtl="0" eaLnBrk="0" fontAlgn="base" hangingPunct="0">
        <a:spcBef>
          <a:spcPts val="288"/>
        </a:spcBef>
        <a:spcAft>
          <a:spcPct val="0"/>
        </a:spcAft>
        <a:buSzPct val="100000"/>
        <a:buFont typeface="Lucida Grande"/>
        <a:defRPr sz="1300">
          <a:solidFill>
            <a:schemeClr val="tx1"/>
          </a:solidFill>
          <a:latin typeface="+mn-lt"/>
          <a:ea typeface="+mn-ea"/>
          <a:cs typeface="+mn-cs"/>
        </a:defRPr>
      </a:lvl3pPr>
      <a:lvl4pPr marL="1441450" indent="-236538" algn="l" defTabSz="806450" rtl="0" eaLnBrk="0" fontAlgn="base" hangingPunct="0">
        <a:spcBef>
          <a:spcPts val="288"/>
        </a:spcBef>
        <a:spcAft>
          <a:spcPct val="0"/>
        </a:spcAft>
        <a:buSzPct val="100000"/>
        <a:buFont typeface="Lucida Grande"/>
        <a:defRPr sz="1100">
          <a:solidFill>
            <a:schemeClr val="tx1"/>
          </a:solidFill>
          <a:latin typeface="+mn-lt"/>
          <a:ea typeface="+mn-ea"/>
          <a:cs typeface="+mn-cs"/>
        </a:defRPr>
      </a:lvl4pPr>
      <a:lvl5pPr marL="1841500" indent="-238125" algn="l" defTabSz="806450" rtl="0" eaLnBrk="0" fontAlgn="base" hangingPunct="0">
        <a:spcBef>
          <a:spcPts val="288"/>
        </a:spcBef>
        <a:spcAft>
          <a:spcPct val="0"/>
        </a:spcAft>
        <a:buSzPct val="100000"/>
        <a:buFont typeface="Times" pitchFamily="18" charset="0"/>
        <a:defRPr sz="1100">
          <a:solidFill>
            <a:schemeClr val="tx1"/>
          </a:solidFill>
          <a:latin typeface="+mn-lt"/>
          <a:ea typeface="+mn-ea"/>
          <a:cs typeface="+mn-cs"/>
        </a:defRPr>
      </a:lvl5pPr>
      <a:lvl6pPr marL="2298700" indent="-238125" algn="l" defTabSz="806450" rtl="0" fontAlgn="base">
        <a:spcBef>
          <a:spcPts val="288"/>
        </a:spcBef>
        <a:spcAft>
          <a:spcPct val="0"/>
        </a:spcAft>
        <a:buSzPct val="100000"/>
        <a:buFont typeface="Times" pitchFamily="18" charset="0"/>
        <a:defRPr sz="1100">
          <a:solidFill>
            <a:schemeClr val="tx1"/>
          </a:solidFill>
          <a:latin typeface="+mn-lt"/>
          <a:ea typeface="+mn-ea"/>
          <a:cs typeface="+mn-cs"/>
        </a:defRPr>
      </a:lvl6pPr>
      <a:lvl7pPr marL="2755900" indent="-238125" algn="l" defTabSz="806450" rtl="0" fontAlgn="base">
        <a:spcBef>
          <a:spcPts val="288"/>
        </a:spcBef>
        <a:spcAft>
          <a:spcPct val="0"/>
        </a:spcAft>
        <a:buSzPct val="100000"/>
        <a:buFont typeface="Times" pitchFamily="18" charset="0"/>
        <a:defRPr sz="1100">
          <a:solidFill>
            <a:schemeClr val="tx1"/>
          </a:solidFill>
          <a:latin typeface="+mn-lt"/>
          <a:ea typeface="+mn-ea"/>
          <a:cs typeface="+mn-cs"/>
        </a:defRPr>
      </a:lvl7pPr>
      <a:lvl8pPr marL="3213100" indent="-238125" algn="l" defTabSz="806450" rtl="0" fontAlgn="base">
        <a:spcBef>
          <a:spcPts val="288"/>
        </a:spcBef>
        <a:spcAft>
          <a:spcPct val="0"/>
        </a:spcAft>
        <a:buSzPct val="100000"/>
        <a:buFont typeface="Times" pitchFamily="18" charset="0"/>
        <a:defRPr sz="1100">
          <a:solidFill>
            <a:schemeClr val="tx1"/>
          </a:solidFill>
          <a:latin typeface="+mn-lt"/>
          <a:ea typeface="+mn-ea"/>
          <a:cs typeface="+mn-cs"/>
        </a:defRPr>
      </a:lvl8pPr>
      <a:lvl9pPr marL="3670300" indent="-238125" algn="l" defTabSz="806450" rtl="0" fontAlgn="base">
        <a:spcBef>
          <a:spcPts val="288"/>
        </a:spcBef>
        <a:spcAft>
          <a:spcPct val="0"/>
        </a:spcAft>
        <a:buSzPct val="100000"/>
        <a:buFont typeface="Times" pitchFamily="18" charset="0"/>
        <a:defRPr sz="11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88066" name="Rectangle 2"/>
          <p:cNvSpPr>
            <a:spLocks noGrp="1" noChangeArrowheads="1"/>
          </p:cNvSpPr>
          <p:nvPr>
            <p:ph type="body" idx="1"/>
          </p:nvPr>
        </p:nvSpPr>
        <p:spPr bwMode="auto">
          <a:xfrm>
            <a:off x="1371600" y="1468438"/>
            <a:ext cx="6659563" cy="4337050"/>
          </a:xfrm>
          <a:prstGeom prst="rect">
            <a:avLst/>
          </a:prstGeom>
          <a:noFill/>
          <a:ln w="12700">
            <a:noFill/>
            <a:miter lim="800000"/>
            <a:headEnd/>
            <a:tailEnd/>
          </a:ln>
        </p:spPr>
        <p:txBody>
          <a:bodyPr vert="horz" wrap="square" lIns="48379" tIns="48379" rIns="87081" bIns="48379" numCol="1" anchor="t" anchorCtr="0" compatLnSpc="1">
            <a:prstTxWarp prst="textNoShape">
              <a:avLst/>
            </a:prstTxWarp>
          </a:bodyPr>
          <a:lstStyle/>
          <a:p>
            <a:pPr lvl="0"/>
            <a:r>
              <a:rPr lang="en-US" smtClean="0"/>
              <a:t>Fare clic per modificare gli stili del testo dello schema</a:t>
            </a:r>
          </a:p>
          <a:p>
            <a:pPr lvl="1"/>
            <a:r>
              <a:rPr lang="en-US" smtClean="0"/>
              <a:t>Secondo livello</a:t>
            </a:r>
          </a:p>
          <a:p>
            <a:pPr lvl="2"/>
            <a:r>
              <a:rPr lang="en-US" smtClean="0"/>
              <a:t>Terzo livello</a:t>
            </a:r>
          </a:p>
          <a:p>
            <a:pPr lvl="3"/>
            <a:r>
              <a:rPr lang="en-US" smtClean="0"/>
              <a:t>Quarto livello</a:t>
            </a:r>
          </a:p>
          <a:p>
            <a:pPr lvl="4"/>
            <a:r>
              <a:rPr lang="en-US" smtClean="0"/>
              <a:t>Quinto livello</a:t>
            </a:r>
          </a:p>
        </p:txBody>
      </p:sp>
      <p:sp>
        <p:nvSpPr>
          <p:cNvPr id="4099" name="Text Box 3"/>
          <p:cNvSpPr txBox="1">
            <a:spLocks noGrp="1" noChangeArrowheads="1"/>
          </p:cNvSpPr>
          <p:nvPr>
            <p:ph type="sldNum" sz="quarter" idx="4"/>
          </p:nvPr>
        </p:nvSpPr>
        <p:spPr bwMode="auto">
          <a:xfrm>
            <a:off x="7410450" y="6403975"/>
            <a:ext cx="1079500" cy="228600"/>
          </a:xfrm>
          <a:prstGeom prst="rect">
            <a:avLst/>
          </a:prstGeom>
          <a:noFill/>
          <a:ln w="12700">
            <a:noFill/>
            <a:miter lim="800000"/>
            <a:headEnd/>
            <a:tailEnd/>
          </a:ln>
        </p:spPr>
        <p:txBody>
          <a:bodyPr vert="horz" wrap="none" lIns="87081" tIns="43543" rIns="87081" bIns="43543" numCol="1" anchor="b" anchorCtr="0" compatLnSpc="1">
            <a:prstTxWarp prst="textNoShape">
              <a:avLst/>
            </a:prstTxWarp>
          </a:bodyPr>
          <a:lstStyle>
            <a:lvl1pPr>
              <a:lnSpc>
                <a:spcPct val="100000"/>
              </a:lnSpc>
              <a:defRPr sz="1000" u="sng">
                <a:solidFill>
                  <a:srgbClr val="133B9C"/>
                </a:solidFill>
              </a:defRPr>
            </a:lvl1pPr>
          </a:lstStyle>
          <a:p>
            <a:pPr>
              <a:defRPr/>
            </a:pPr>
            <a:fld id="{A3ED1339-C6D8-4F06-81EC-0B65F446C726}" type="slidenum">
              <a:rPr lang="en-US"/>
              <a:pPr>
                <a:defRPr/>
              </a:pPr>
              <a:t>‹#›</a:t>
            </a:fld>
            <a:endParaRPr lang="en-US"/>
          </a:p>
        </p:txBody>
      </p:sp>
      <p:sp>
        <p:nvSpPr>
          <p:cNvPr id="4100" name="Rectangle 4"/>
          <p:cNvSpPr>
            <a:spLocks/>
          </p:cNvSpPr>
          <p:nvPr/>
        </p:nvSpPr>
        <p:spPr bwMode="auto">
          <a:xfrm>
            <a:off x="152400" y="152400"/>
            <a:ext cx="1219200" cy="1219200"/>
          </a:xfrm>
          <a:prstGeom prst="rect">
            <a:avLst/>
          </a:prstGeom>
          <a:solidFill>
            <a:srgbClr val="FF9600"/>
          </a:solidFill>
          <a:ln w="9525">
            <a:noFill/>
            <a:miter lim="800000"/>
            <a:headEnd/>
            <a:tailEnd/>
          </a:ln>
        </p:spPr>
        <p:txBody>
          <a:bodyPr lIns="87114" tIns="43559" rIns="87114" bIns="43559"/>
          <a:lstStyle/>
          <a:p>
            <a:pPr defTabSz="806450">
              <a:defRPr/>
            </a:pPr>
            <a:endParaRPr lang="it-IT" sz="1700" u="sng">
              <a:solidFill>
                <a:srgbClr val="133B9C"/>
              </a:solidFill>
              <a:latin typeface="Arial" pitchFamily="34" charset="0"/>
            </a:endParaRPr>
          </a:p>
        </p:txBody>
      </p:sp>
      <p:sp>
        <p:nvSpPr>
          <p:cNvPr id="88069" name="Rectangle 5"/>
          <p:cNvSpPr>
            <a:spLocks noGrp="1" noChangeArrowheads="1"/>
          </p:cNvSpPr>
          <p:nvPr>
            <p:ph type="title"/>
          </p:nvPr>
        </p:nvSpPr>
        <p:spPr bwMode="auto">
          <a:xfrm>
            <a:off x="685800" y="0"/>
            <a:ext cx="7772400" cy="979488"/>
          </a:xfrm>
          <a:prstGeom prst="rect">
            <a:avLst/>
          </a:prstGeom>
          <a:noFill/>
          <a:ln w="12700">
            <a:noFill/>
            <a:miter lim="800000"/>
            <a:headEnd/>
            <a:tailEnd/>
          </a:ln>
        </p:spPr>
        <p:txBody>
          <a:bodyPr vert="horz" wrap="square" lIns="48379" tIns="48379" rIns="87081" bIns="48379" numCol="1" anchor="b" anchorCtr="0" compatLnSpc="1">
            <a:prstTxWarp prst="textNoShape">
              <a:avLst/>
            </a:prstTxWarp>
          </a:bodyPr>
          <a:lstStyle/>
          <a:p>
            <a:pPr lvl="0"/>
            <a:r>
              <a:rPr lang="it-IT" smtClean="0"/>
              <a:t>Fare clic per modificare stile</a:t>
            </a:r>
            <a:endParaRPr lang="en-US" smtClean="0"/>
          </a:p>
        </p:txBody>
      </p:sp>
      <p:sp>
        <p:nvSpPr>
          <p:cNvPr id="4102" name="Rectangle 6"/>
          <p:cNvSpPr>
            <a:spLocks/>
          </p:cNvSpPr>
          <p:nvPr/>
        </p:nvSpPr>
        <p:spPr bwMode="auto">
          <a:xfrm>
            <a:off x="2667000" y="6470650"/>
            <a:ext cx="3201988" cy="280988"/>
          </a:xfrm>
          <a:prstGeom prst="rect">
            <a:avLst/>
          </a:prstGeom>
          <a:noFill/>
          <a:ln w="9525">
            <a:noFill/>
            <a:miter lim="800000"/>
            <a:headEnd/>
            <a:tailEnd/>
          </a:ln>
        </p:spPr>
        <p:txBody>
          <a:bodyPr lIns="0" tIns="0" rIns="38703" bIns="0" anchor="b"/>
          <a:lstStyle/>
          <a:p>
            <a:pPr marL="38100" defTabSz="806450">
              <a:defRPr/>
            </a:pPr>
            <a:endParaRPr lang="it-IT" sz="1000" u="sng">
              <a:solidFill>
                <a:srgbClr val="133B9C"/>
              </a:solidFill>
            </a:endParaRPr>
          </a:p>
        </p:txBody>
      </p:sp>
      <p:grpSp>
        <p:nvGrpSpPr>
          <p:cNvPr id="88071" name="Group 7"/>
          <p:cNvGrpSpPr>
            <a:grpSpLocks/>
          </p:cNvGrpSpPr>
          <p:nvPr/>
        </p:nvGrpSpPr>
        <p:grpSpPr bwMode="auto">
          <a:xfrm>
            <a:off x="8077200" y="5791200"/>
            <a:ext cx="942975" cy="927100"/>
            <a:chOff x="4656" y="2592"/>
            <a:chExt cx="1026" cy="1008"/>
          </a:xfrm>
        </p:grpSpPr>
        <p:sp>
          <p:nvSpPr>
            <p:cNvPr id="4104" name="Rectangle 8"/>
            <p:cNvSpPr>
              <a:spLocks/>
            </p:cNvSpPr>
            <p:nvPr userDrawn="1"/>
          </p:nvSpPr>
          <p:spPr bwMode="auto">
            <a:xfrm>
              <a:off x="4656" y="2592"/>
              <a:ext cx="1009" cy="1008"/>
            </a:xfrm>
            <a:prstGeom prst="rect">
              <a:avLst/>
            </a:prstGeom>
            <a:solidFill>
              <a:srgbClr val="759EE3">
                <a:alpha val="79999"/>
              </a:srgbClr>
            </a:solidFill>
            <a:ln w="12700">
              <a:noFill/>
              <a:miter lim="800000"/>
              <a:headEnd/>
              <a:tailEnd/>
            </a:ln>
          </p:spPr>
          <p:txBody>
            <a:bodyPr wrap="none" lIns="80523" tIns="40262" rIns="80523" bIns="40262" anchor="ctr"/>
            <a:lstStyle/>
            <a:p>
              <a:pPr defTabSz="806450">
                <a:defRPr/>
              </a:pPr>
              <a:endParaRPr lang="it-IT" sz="1700" u="sng">
                <a:solidFill>
                  <a:srgbClr val="133B9C"/>
                </a:solidFill>
                <a:latin typeface="Arial" pitchFamily="34" charset="0"/>
              </a:endParaRPr>
            </a:p>
          </p:txBody>
        </p:sp>
        <p:pic>
          <p:nvPicPr>
            <p:cNvPr id="88075" name="Picture 9" descr="logo"/>
            <p:cNvPicPr>
              <a:picLocks noChangeAspect="1" noChangeArrowheads="1"/>
            </p:cNvPicPr>
            <p:nvPr userDrawn="1"/>
          </p:nvPicPr>
          <p:blipFill>
            <a:blip r:embed="rId13"/>
            <a:srcRect t="22025" b="20833"/>
            <a:stretch>
              <a:fillRect/>
            </a:stretch>
          </p:blipFill>
          <p:spPr bwMode="auto">
            <a:xfrm>
              <a:off x="4674" y="2784"/>
              <a:ext cx="1008" cy="576"/>
            </a:xfrm>
            <a:prstGeom prst="rect">
              <a:avLst/>
            </a:prstGeom>
            <a:noFill/>
            <a:ln w="9525">
              <a:noFill/>
              <a:miter lim="800000"/>
              <a:headEnd/>
              <a:tailEnd/>
            </a:ln>
          </p:spPr>
        </p:pic>
      </p:grpSp>
      <p:sp>
        <p:nvSpPr>
          <p:cNvPr id="4106" name="Rectangle 10"/>
          <p:cNvSpPr>
            <a:spLocks noChangeArrowheads="1"/>
          </p:cNvSpPr>
          <p:nvPr/>
        </p:nvSpPr>
        <p:spPr bwMode="auto">
          <a:xfrm>
            <a:off x="7264400" y="149225"/>
            <a:ext cx="1400175" cy="150813"/>
          </a:xfrm>
          <a:prstGeom prst="rect">
            <a:avLst/>
          </a:prstGeom>
          <a:noFill/>
          <a:ln w="9525">
            <a:noFill/>
            <a:miter lim="800000"/>
            <a:headEnd/>
            <a:tailEnd/>
          </a:ln>
        </p:spPr>
        <p:txBody>
          <a:bodyPr lIns="98691" tIns="49343" rIns="98691" bIns="49343"/>
          <a:lstStyle/>
          <a:p>
            <a:pPr defTabSz="989013" eaLnBrk="0" hangingPunct="0">
              <a:defRPr/>
            </a:pPr>
            <a:r>
              <a:rPr lang="it-IT" sz="800" b="1" u="sng">
                <a:solidFill>
                  <a:srgbClr val="777777"/>
                </a:solidFill>
              </a:rPr>
              <a:t>Uso:</a:t>
            </a:r>
            <a:endParaRPr lang="it-IT" sz="500" b="1" u="sng">
              <a:solidFill>
                <a:srgbClr val="777777"/>
              </a:solidFill>
            </a:endParaRPr>
          </a:p>
        </p:txBody>
      </p:sp>
      <p:sp>
        <p:nvSpPr>
          <p:cNvPr id="4107" name="Rectangle 11"/>
          <p:cNvSpPr>
            <a:spLocks noChangeArrowheads="1"/>
          </p:cNvSpPr>
          <p:nvPr/>
        </p:nvSpPr>
        <p:spPr bwMode="auto">
          <a:xfrm>
            <a:off x="7573963" y="190500"/>
            <a:ext cx="1443037" cy="130175"/>
          </a:xfrm>
          <a:prstGeom prst="rect">
            <a:avLst/>
          </a:prstGeom>
          <a:noFill/>
          <a:ln w="9525">
            <a:noFill/>
            <a:miter lim="800000"/>
            <a:headEnd/>
            <a:tailEnd/>
          </a:ln>
        </p:spPr>
        <p:txBody>
          <a:bodyPr lIns="98691" tIns="49343" rIns="98691" bIns="49343"/>
          <a:lstStyle/>
          <a:p>
            <a:pPr defTabSz="989013" eaLnBrk="0" hangingPunct="0">
              <a:lnSpc>
                <a:spcPct val="70000"/>
              </a:lnSpc>
              <a:defRPr/>
            </a:pPr>
            <a:r>
              <a:rPr lang="it-IT" sz="500" u="sng">
                <a:solidFill>
                  <a:srgbClr val="777777"/>
                </a:solidFill>
              </a:rPr>
              <a:t>pubblico</a:t>
            </a:r>
          </a:p>
        </p:txBody>
      </p:sp>
    </p:spTree>
  </p:cSld>
  <p:clrMap bg1="lt1" tx1="dk1" bg2="lt2" tx2="dk2" accent1="accent1" accent2="accent2" accent3="accent3" accent4="accent4" accent5="accent5" accent6="accent6" hlink="hlink" folHlink="folHlink"/>
  <p:sldLayoutIdLst>
    <p:sldLayoutId id="2147483756" r:id="rId1"/>
    <p:sldLayoutId id="2147483755" r:id="rId2"/>
    <p:sldLayoutId id="2147483754" r:id="rId3"/>
    <p:sldLayoutId id="2147483753" r:id="rId4"/>
    <p:sldLayoutId id="2147483752" r:id="rId5"/>
    <p:sldLayoutId id="2147483751" r:id="rId6"/>
    <p:sldLayoutId id="2147483750" r:id="rId7"/>
    <p:sldLayoutId id="2147483749" r:id="rId8"/>
    <p:sldLayoutId id="2147483748" r:id="rId9"/>
    <p:sldLayoutId id="2147483747" r:id="rId10"/>
    <p:sldLayoutId id="2147483746" r:id="rId11"/>
  </p:sldLayoutIdLst>
  <p:transition spd="med">
    <p:wipe dir="r"/>
  </p:transition>
  <p:timing>
    <p:tnLst>
      <p:par>
        <p:cTn id="1" dur="indefinite" restart="never" nodeType="tmRoot"/>
      </p:par>
    </p:tnLst>
  </p:timing>
  <p:hf hdr="0" ftr="0" dt="0"/>
  <p:txStyles>
    <p:titleStyle>
      <a:lvl1pPr marL="38100" algn="l" defTabSz="806450" rtl="0" eaLnBrk="0" fontAlgn="base" hangingPunct="0">
        <a:spcBef>
          <a:spcPct val="0"/>
        </a:spcBef>
        <a:spcAft>
          <a:spcPct val="0"/>
        </a:spcAft>
        <a:defRPr sz="2000" b="1">
          <a:solidFill>
            <a:schemeClr val="tx1"/>
          </a:solidFill>
          <a:latin typeface="+mj-lt"/>
          <a:ea typeface="+mj-ea"/>
          <a:cs typeface="+mj-cs"/>
        </a:defRPr>
      </a:lvl1pPr>
      <a:lvl2pPr marL="38100" algn="l" defTabSz="806450" rtl="0" eaLnBrk="0" fontAlgn="base" hangingPunct="0">
        <a:spcBef>
          <a:spcPct val="0"/>
        </a:spcBef>
        <a:spcAft>
          <a:spcPct val="0"/>
        </a:spcAft>
        <a:defRPr sz="2000" b="1">
          <a:solidFill>
            <a:schemeClr val="tx1"/>
          </a:solidFill>
          <a:latin typeface="Verdana" pitchFamily="34" charset="0"/>
          <a:ea typeface="ヒラギノ角ゴ Pro W6"/>
          <a:cs typeface="ヒラギノ角ゴ Pro W6"/>
        </a:defRPr>
      </a:lvl2pPr>
      <a:lvl3pPr marL="38100" algn="l" defTabSz="806450" rtl="0" eaLnBrk="0" fontAlgn="base" hangingPunct="0">
        <a:spcBef>
          <a:spcPct val="0"/>
        </a:spcBef>
        <a:spcAft>
          <a:spcPct val="0"/>
        </a:spcAft>
        <a:defRPr sz="2000" b="1">
          <a:solidFill>
            <a:schemeClr val="tx1"/>
          </a:solidFill>
          <a:latin typeface="Verdana" pitchFamily="34" charset="0"/>
          <a:ea typeface="ヒラギノ角ゴ Pro W6"/>
          <a:cs typeface="ヒラギノ角ゴ Pro W6"/>
        </a:defRPr>
      </a:lvl3pPr>
      <a:lvl4pPr marL="38100" algn="l" defTabSz="806450" rtl="0" eaLnBrk="0" fontAlgn="base" hangingPunct="0">
        <a:spcBef>
          <a:spcPct val="0"/>
        </a:spcBef>
        <a:spcAft>
          <a:spcPct val="0"/>
        </a:spcAft>
        <a:defRPr sz="2000" b="1">
          <a:solidFill>
            <a:schemeClr val="tx1"/>
          </a:solidFill>
          <a:latin typeface="Verdana" pitchFamily="34" charset="0"/>
          <a:ea typeface="ヒラギノ角ゴ Pro W6"/>
          <a:cs typeface="ヒラギノ角ゴ Pro W6"/>
        </a:defRPr>
      </a:lvl4pPr>
      <a:lvl5pPr marL="38100" algn="l" defTabSz="806450" rtl="0" eaLnBrk="0" fontAlgn="base" hangingPunct="0">
        <a:spcBef>
          <a:spcPct val="0"/>
        </a:spcBef>
        <a:spcAft>
          <a:spcPct val="0"/>
        </a:spcAft>
        <a:defRPr sz="2000" b="1">
          <a:solidFill>
            <a:schemeClr val="tx1"/>
          </a:solidFill>
          <a:latin typeface="Verdana" pitchFamily="34" charset="0"/>
          <a:ea typeface="ヒラギノ角ゴ Pro W6"/>
          <a:cs typeface="ヒラギノ角ゴ Pro W6"/>
        </a:defRPr>
      </a:lvl5pPr>
      <a:lvl6pPr marL="495300" algn="l" defTabSz="806450" rtl="0" fontAlgn="base">
        <a:spcBef>
          <a:spcPct val="0"/>
        </a:spcBef>
        <a:spcAft>
          <a:spcPct val="0"/>
        </a:spcAft>
        <a:defRPr sz="2000" b="1">
          <a:solidFill>
            <a:schemeClr val="tx1"/>
          </a:solidFill>
          <a:latin typeface="Verdana" pitchFamily="34" charset="0"/>
          <a:ea typeface="ヒラギノ角ゴ Pro W6"/>
          <a:cs typeface="ヒラギノ角ゴ Pro W6"/>
        </a:defRPr>
      </a:lvl6pPr>
      <a:lvl7pPr marL="952500" algn="l" defTabSz="806450" rtl="0" fontAlgn="base">
        <a:spcBef>
          <a:spcPct val="0"/>
        </a:spcBef>
        <a:spcAft>
          <a:spcPct val="0"/>
        </a:spcAft>
        <a:defRPr sz="2000" b="1">
          <a:solidFill>
            <a:schemeClr val="tx1"/>
          </a:solidFill>
          <a:latin typeface="Verdana" pitchFamily="34" charset="0"/>
          <a:ea typeface="ヒラギノ角ゴ Pro W6"/>
          <a:cs typeface="ヒラギノ角ゴ Pro W6"/>
        </a:defRPr>
      </a:lvl7pPr>
      <a:lvl8pPr marL="1409700" algn="l" defTabSz="806450" rtl="0" fontAlgn="base">
        <a:spcBef>
          <a:spcPct val="0"/>
        </a:spcBef>
        <a:spcAft>
          <a:spcPct val="0"/>
        </a:spcAft>
        <a:defRPr sz="2000" b="1">
          <a:solidFill>
            <a:schemeClr val="tx1"/>
          </a:solidFill>
          <a:latin typeface="Verdana" pitchFamily="34" charset="0"/>
          <a:ea typeface="ヒラギノ角ゴ Pro W6"/>
          <a:cs typeface="ヒラギノ角ゴ Pro W6"/>
        </a:defRPr>
      </a:lvl8pPr>
      <a:lvl9pPr marL="1866900" algn="l" defTabSz="806450" rtl="0" fontAlgn="base">
        <a:spcBef>
          <a:spcPct val="0"/>
        </a:spcBef>
        <a:spcAft>
          <a:spcPct val="0"/>
        </a:spcAft>
        <a:defRPr sz="2000" b="1">
          <a:solidFill>
            <a:schemeClr val="tx1"/>
          </a:solidFill>
          <a:latin typeface="Verdana" pitchFamily="34" charset="0"/>
          <a:ea typeface="ヒラギノ角ゴ Pro W6"/>
          <a:cs typeface="ヒラギノ角ゴ Pro W6"/>
        </a:defRPr>
      </a:lvl9pPr>
    </p:titleStyle>
    <p:bodyStyle>
      <a:lvl1pPr marL="238125" indent="-238125" algn="l" defTabSz="806450" rtl="0" eaLnBrk="0" fontAlgn="base" hangingPunct="0">
        <a:spcBef>
          <a:spcPts val="388"/>
        </a:spcBef>
        <a:spcAft>
          <a:spcPct val="0"/>
        </a:spcAft>
        <a:buSzPct val="100000"/>
        <a:buFont typeface="Times" pitchFamily="18" charset="0"/>
        <a:defRPr sz="1300">
          <a:solidFill>
            <a:schemeClr val="tx1"/>
          </a:solidFill>
          <a:latin typeface="+mn-lt"/>
          <a:ea typeface="+mn-ea"/>
          <a:cs typeface="+mn-cs"/>
        </a:defRPr>
      </a:lvl1pPr>
      <a:lvl2pPr marL="638175" indent="-236538" algn="l" defTabSz="806450" rtl="0" eaLnBrk="0" fontAlgn="base" hangingPunct="0">
        <a:spcBef>
          <a:spcPts val="388"/>
        </a:spcBef>
        <a:spcAft>
          <a:spcPct val="0"/>
        </a:spcAft>
        <a:buSzPct val="100000"/>
        <a:buFont typeface="Lucida Grande"/>
        <a:defRPr sz="1300">
          <a:solidFill>
            <a:schemeClr val="tx1"/>
          </a:solidFill>
          <a:latin typeface="+mn-lt"/>
          <a:ea typeface="+mn-ea"/>
          <a:cs typeface="+mn-cs"/>
        </a:defRPr>
      </a:lvl2pPr>
      <a:lvl3pPr marL="1039813" indent="-238125" algn="l" defTabSz="806450" rtl="0" eaLnBrk="0" fontAlgn="base" hangingPunct="0">
        <a:spcBef>
          <a:spcPts val="288"/>
        </a:spcBef>
        <a:spcAft>
          <a:spcPct val="0"/>
        </a:spcAft>
        <a:buSzPct val="100000"/>
        <a:buFont typeface="Lucida Grande"/>
        <a:defRPr sz="1300">
          <a:solidFill>
            <a:schemeClr val="tx1"/>
          </a:solidFill>
          <a:latin typeface="+mn-lt"/>
          <a:ea typeface="+mn-ea"/>
          <a:cs typeface="+mn-cs"/>
        </a:defRPr>
      </a:lvl3pPr>
      <a:lvl4pPr marL="1441450" indent="-236538" algn="l" defTabSz="806450" rtl="0" eaLnBrk="0" fontAlgn="base" hangingPunct="0">
        <a:spcBef>
          <a:spcPts val="288"/>
        </a:spcBef>
        <a:spcAft>
          <a:spcPct val="0"/>
        </a:spcAft>
        <a:buSzPct val="100000"/>
        <a:buFont typeface="Lucida Grande"/>
        <a:defRPr sz="1100">
          <a:solidFill>
            <a:schemeClr val="tx1"/>
          </a:solidFill>
          <a:latin typeface="+mn-lt"/>
          <a:ea typeface="+mn-ea"/>
          <a:cs typeface="+mn-cs"/>
        </a:defRPr>
      </a:lvl4pPr>
      <a:lvl5pPr marL="1841500" indent="-238125" algn="l" defTabSz="806450" rtl="0" eaLnBrk="0" fontAlgn="base" hangingPunct="0">
        <a:spcBef>
          <a:spcPts val="288"/>
        </a:spcBef>
        <a:spcAft>
          <a:spcPct val="0"/>
        </a:spcAft>
        <a:buSzPct val="100000"/>
        <a:buFont typeface="Times" pitchFamily="18" charset="0"/>
        <a:defRPr sz="1100">
          <a:solidFill>
            <a:schemeClr val="tx1"/>
          </a:solidFill>
          <a:latin typeface="+mn-lt"/>
          <a:ea typeface="+mn-ea"/>
          <a:cs typeface="+mn-cs"/>
        </a:defRPr>
      </a:lvl5pPr>
      <a:lvl6pPr marL="2298700" indent="-238125" algn="l" defTabSz="806450" rtl="0" fontAlgn="base">
        <a:spcBef>
          <a:spcPts val="288"/>
        </a:spcBef>
        <a:spcAft>
          <a:spcPct val="0"/>
        </a:spcAft>
        <a:buSzPct val="100000"/>
        <a:buFont typeface="Times" pitchFamily="18" charset="0"/>
        <a:defRPr sz="1100">
          <a:solidFill>
            <a:schemeClr val="tx1"/>
          </a:solidFill>
          <a:latin typeface="+mn-lt"/>
          <a:ea typeface="+mn-ea"/>
          <a:cs typeface="+mn-cs"/>
        </a:defRPr>
      </a:lvl6pPr>
      <a:lvl7pPr marL="2755900" indent="-238125" algn="l" defTabSz="806450" rtl="0" fontAlgn="base">
        <a:spcBef>
          <a:spcPts val="288"/>
        </a:spcBef>
        <a:spcAft>
          <a:spcPct val="0"/>
        </a:spcAft>
        <a:buSzPct val="100000"/>
        <a:buFont typeface="Times" pitchFamily="18" charset="0"/>
        <a:defRPr sz="1100">
          <a:solidFill>
            <a:schemeClr val="tx1"/>
          </a:solidFill>
          <a:latin typeface="+mn-lt"/>
          <a:ea typeface="+mn-ea"/>
          <a:cs typeface="+mn-cs"/>
        </a:defRPr>
      </a:lvl7pPr>
      <a:lvl8pPr marL="3213100" indent="-238125" algn="l" defTabSz="806450" rtl="0" fontAlgn="base">
        <a:spcBef>
          <a:spcPts val="288"/>
        </a:spcBef>
        <a:spcAft>
          <a:spcPct val="0"/>
        </a:spcAft>
        <a:buSzPct val="100000"/>
        <a:buFont typeface="Times" pitchFamily="18" charset="0"/>
        <a:defRPr sz="1100">
          <a:solidFill>
            <a:schemeClr val="tx1"/>
          </a:solidFill>
          <a:latin typeface="+mn-lt"/>
          <a:ea typeface="+mn-ea"/>
          <a:cs typeface="+mn-cs"/>
        </a:defRPr>
      </a:lvl8pPr>
      <a:lvl9pPr marL="3670300" indent="-238125" algn="l" defTabSz="806450" rtl="0" fontAlgn="base">
        <a:spcBef>
          <a:spcPts val="288"/>
        </a:spcBef>
        <a:spcAft>
          <a:spcPct val="0"/>
        </a:spcAft>
        <a:buSzPct val="100000"/>
        <a:buFont typeface="Times" pitchFamily="18" charset="0"/>
        <a:defRPr sz="11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0354" name="Rectangle 2"/>
          <p:cNvSpPr>
            <a:spLocks noGrp="1" noChangeArrowheads="1"/>
          </p:cNvSpPr>
          <p:nvPr>
            <p:ph type="body" idx="1"/>
          </p:nvPr>
        </p:nvSpPr>
        <p:spPr bwMode="auto">
          <a:xfrm>
            <a:off x="1371600" y="1468438"/>
            <a:ext cx="6659563" cy="4337050"/>
          </a:xfrm>
          <a:prstGeom prst="rect">
            <a:avLst/>
          </a:prstGeom>
          <a:noFill/>
          <a:ln w="12700">
            <a:noFill/>
            <a:miter lim="800000"/>
            <a:headEnd/>
            <a:tailEnd/>
          </a:ln>
        </p:spPr>
        <p:txBody>
          <a:bodyPr vert="horz" wrap="square" lIns="48379" tIns="48379" rIns="87081" bIns="48379" numCol="1" anchor="t" anchorCtr="0" compatLnSpc="1">
            <a:prstTxWarp prst="textNoShape">
              <a:avLst/>
            </a:prstTxWarp>
          </a:bodyPr>
          <a:lstStyle/>
          <a:p>
            <a:pPr lvl="0"/>
            <a:r>
              <a:rPr lang="en-US" smtClean="0"/>
              <a:t>Fare clic per modificare gli stili del testo dello schema</a:t>
            </a:r>
          </a:p>
          <a:p>
            <a:pPr lvl="1"/>
            <a:r>
              <a:rPr lang="en-US" smtClean="0"/>
              <a:t>Secondo livello</a:t>
            </a:r>
          </a:p>
          <a:p>
            <a:pPr lvl="2"/>
            <a:r>
              <a:rPr lang="en-US" smtClean="0"/>
              <a:t>Terzo livello</a:t>
            </a:r>
          </a:p>
          <a:p>
            <a:pPr lvl="3"/>
            <a:r>
              <a:rPr lang="en-US" smtClean="0"/>
              <a:t>Quarto livello</a:t>
            </a:r>
          </a:p>
          <a:p>
            <a:pPr lvl="4"/>
            <a:r>
              <a:rPr lang="en-US" smtClean="0"/>
              <a:t>Quinto livello</a:t>
            </a:r>
          </a:p>
        </p:txBody>
      </p:sp>
      <p:sp>
        <p:nvSpPr>
          <p:cNvPr id="4099" name="Text Box 3"/>
          <p:cNvSpPr txBox="1">
            <a:spLocks noGrp="1" noChangeArrowheads="1"/>
          </p:cNvSpPr>
          <p:nvPr>
            <p:ph type="sldNum" sz="quarter" idx="4"/>
          </p:nvPr>
        </p:nvSpPr>
        <p:spPr bwMode="auto">
          <a:xfrm>
            <a:off x="7410450" y="6403975"/>
            <a:ext cx="1079500" cy="228600"/>
          </a:xfrm>
          <a:prstGeom prst="rect">
            <a:avLst/>
          </a:prstGeom>
          <a:noFill/>
          <a:ln w="12700">
            <a:noFill/>
            <a:miter lim="800000"/>
            <a:headEnd/>
            <a:tailEnd/>
          </a:ln>
        </p:spPr>
        <p:txBody>
          <a:bodyPr vert="horz" wrap="none" lIns="87081" tIns="43543" rIns="87081" bIns="43543" numCol="1" anchor="b" anchorCtr="0" compatLnSpc="1">
            <a:prstTxWarp prst="textNoShape">
              <a:avLst/>
            </a:prstTxWarp>
          </a:bodyPr>
          <a:lstStyle>
            <a:lvl1pPr>
              <a:lnSpc>
                <a:spcPct val="100000"/>
              </a:lnSpc>
              <a:defRPr sz="1000" u="sng">
                <a:solidFill>
                  <a:srgbClr val="133B9C"/>
                </a:solidFill>
              </a:defRPr>
            </a:lvl1pPr>
          </a:lstStyle>
          <a:p>
            <a:pPr>
              <a:defRPr/>
            </a:pPr>
            <a:fld id="{EB2A09B2-574E-45EF-9831-981B4E02A8CD}" type="slidenum">
              <a:rPr lang="en-US"/>
              <a:pPr>
                <a:defRPr/>
              </a:pPr>
              <a:t>‹#›</a:t>
            </a:fld>
            <a:endParaRPr lang="en-US"/>
          </a:p>
        </p:txBody>
      </p:sp>
      <p:sp>
        <p:nvSpPr>
          <p:cNvPr id="4100" name="Rectangle 4"/>
          <p:cNvSpPr>
            <a:spLocks/>
          </p:cNvSpPr>
          <p:nvPr/>
        </p:nvSpPr>
        <p:spPr bwMode="auto">
          <a:xfrm>
            <a:off x="152400" y="152400"/>
            <a:ext cx="1219200" cy="1219200"/>
          </a:xfrm>
          <a:prstGeom prst="rect">
            <a:avLst/>
          </a:prstGeom>
          <a:solidFill>
            <a:srgbClr val="FF9600"/>
          </a:solidFill>
          <a:ln w="9525">
            <a:noFill/>
            <a:miter lim="800000"/>
            <a:headEnd/>
            <a:tailEnd/>
          </a:ln>
        </p:spPr>
        <p:txBody>
          <a:bodyPr lIns="87114" tIns="43559" rIns="87114" bIns="43559"/>
          <a:lstStyle/>
          <a:p>
            <a:pPr defTabSz="806450">
              <a:defRPr/>
            </a:pPr>
            <a:endParaRPr lang="it-IT" sz="1700" u="sng">
              <a:solidFill>
                <a:srgbClr val="133B9C"/>
              </a:solidFill>
              <a:latin typeface="Arial" pitchFamily="34" charset="0"/>
            </a:endParaRPr>
          </a:p>
        </p:txBody>
      </p:sp>
      <p:sp>
        <p:nvSpPr>
          <p:cNvPr id="100357" name="Rectangle 5"/>
          <p:cNvSpPr>
            <a:spLocks noGrp="1" noChangeArrowheads="1"/>
          </p:cNvSpPr>
          <p:nvPr>
            <p:ph type="title"/>
          </p:nvPr>
        </p:nvSpPr>
        <p:spPr bwMode="auto">
          <a:xfrm>
            <a:off x="685800" y="0"/>
            <a:ext cx="7772400" cy="979488"/>
          </a:xfrm>
          <a:prstGeom prst="rect">
            <a:avLst/>
          </a:prstGeom>
          <a:noFill/>
          <a:ln w="12700">
            <a:noFill/>
            <a:miter lim="800000"/>
            <a:headEnd/>
            <a:tailEnd/>
          </a:ln>
        </p:spPr>
        <p:txBody>
          <a:bodyPr vert="horz" wrap="square" lIns="48379" tIns="48379" rIns="87081" bIns="48379" numCol="1" anchor="b" anchorCtr="0" compatLnSpc="1">
            <a:prstTxWarp prst="textNoShape">
              <a:avLst/>
            </a:prstTxWarp>
          </a:bodyPr>
          <a:lstStyle/>
          <a:p>
            <a:pPr lvl="0"/>
            <a:r>
              <a:rPr lang="it-IT" smtClean="0"/>
              <a:t>Fare clic per modificare stile</a:t>
            </a:r>
            <a:endParaRPr lang="en-US" smtClean="0"/>
          </a:p>
        </p:txBody>
      </p:sp>
      <p:sp>
        <p:nvSpPr>
          <p:cNvPr id="4102" name="Rectangle 6"/>
          <p:cNvSpPr>
            <a:spLocks/>
          </p:cNvSpPr>
          <p:nvPr/>
        </p:nvSpPr>
        <p:spPr bwMode="auto">
          <a:xfrm>
            <a:off x="2667000" y="6470650"/>
            <a:ext cx="3201988" cy="280988"/>
          </a:xfrm>
          <a:prstGeom prst="rect">
            <a:avLst/>
          </a:prstGeom>
          <a:noFill/>
          <a:ln w="9525">
            <a:noFill/>
            <a:miter lim="800000"/>
            <a:headEnd/>
            <a:tailEnd/>
          </a:ln>
        </p:spPr>
        <p:txBody>
          <a:bodyPr lIns="0" tIns="0" rIns="38703" bIns="0" anchor="b"/>
          <a:lstStyle/>
          <a:p>
            <a:pPr marL="38100" defTabSz="806450">
              <a:defRPr/>
            </a:pPr>
            <a:endParaRPr lang="it-IT" sz="1000" u="sng">
              <a:solidFill>
                <a:srgbClr val="133B9C"/>
              </a:solidFill>
            </a:endParaRPr>
          </a:p>
        </p:txBody>
      </p:sp>
      <p:grpSp>
        <p:nvGrpSpPr>
          <p:cNvPr id="100359" name="Group 7"/>
          <p:cNvGrpSpPr>
            <a:grpSpLocks/>
          </p:cNvGrpSpPr>
          <p:nvPr/>
        </p:nvGrpSpPr>
        <p:grpSpPr bwMode="auto">
          <a:xfrm>
            <a:off x="8077200" y="5791200"/>
            <a:ext cx="942975" cy="927100"/>
            <a:chOff x="4656" y="2592"/>
            <a:chExt cx="1026" cy="1008"/>
          </a:xfrm>
        </p:grpSpPr>
        <p:sp>
          <p:nvSpPr>
            <p:cNvPr id="4104" name="Rectangle 8"/>
            <p:cNvSpPr>
              <a:spLocks/>
            </p:cNvSpPr>
            <p:nvPr userDrawn="1"/>
          </p:nvSpPr>
          <p:spPr bwMode="auto">
            <a:xfrm>
              <a:off x="4656" y="2592"/>
              <a:ext cx="1009" cy="1008"/>
            </a:xfrm>
            <a:prstGeom prst="rect">
              <a:avLst/>
            </a:prstGeom>
            <a:solidFill>
              <a:srgbClr val="759EE3">
                <a:alpha val="79999"/>
              </a:srgbClr>
            </a:solidFill>
            <a:ln w="12700">
              <a:noFill/>
              <a:miter lim="800000"/>
              <a:headEnd/>
              <a:tailEnd/>
            </a:ln>
          </p:spPr>
          <p:txBody>
            <a:bodyPr wrap="none" lIns="80523" tIns="40262" rIns="80523" bIns="40262" anchor="ctr"/>
            <a:lstStyle/>
            <a:p>
              <a:pPr defTabSz="806450">
                <a:defRPr/>
              </a:pPr>
              <a:endParaRPr lang="it-IT" sz="1700" u="sng">
                <a:solidFill>
                  <a:srgbClr val="133B9C"/>
                </a:solidFill>
                <a:latin typeface="Arial" pitchFamily="34" charset="0"/>
              </a:endParaRPr>
            </a:p>
          </p:txBody>
        </p:sp>
        <p:pic>
          <p:nvPicPr>
            <p:cNvPr id="100363" name="Picture 9" descr="logo"/>
            <p:cNvPicPr>
              <a:picLocks noChangeAspect="1" noChangeArrowheads="1"/>
            </p:cNvPicPr>
            <p:nvPr userDrawn="1"/>
          </p:nvPicPr>
          <p:blipFill>
            <a:blip r:embed="rId13"/>
            <a:srcRect t="22025" b="20833"/>
            <a:stretch>
              <a:fillRect/>
            </a:stretch>
          </p:blipFill>
          <p:spPr bwMode="auto">
            <a:xfrm>
              <a:off x="4674" y="2784"/>
              <a:ext cx="1008" cy="576"/>
            </a:xfrm>
            <a:prstGeom prst="rect">
              <a:avLst/>
            </a:prstGeom>
            <a:noFill/>
            <a:ln w="9525">
              <a:noFill/>
              <a:miter lim="800000"/>
              <a:headEnd/>
              <a:tailEnd/>
            </a:ln>
          </p:spPr>
        </p:pic>
      </p:grpSp>
      <p:sp>
        <p:nvSpPr>
          <p:cNvPr id="4106" name="Rectangle 10"/>
          <p:cNvSpPr>
            <a:spLocks noChangeArrowheads="1"/>
          </p:cNvSpPr>
          <p:nvPr/>
        </p:nvSpPr>
        <p:spPr bwMode="auto">
          <a:xfrm>
            <a:off x="7264400" y="149225"/>
            <a:ext cx="1400175" cy="150813"/>
          </a:xfrm>
          <a:prstGeom prst="rect">
            <a:avLst/>
          </a:prstGeom>
          <a:noFill/>
          <a:ln w="9525">
            <a:noFill/>
            <a:miter lim="800000"/>
            <a:headEnd/>
            <a:tailEnd/>
          </a:ln>
        </p:spPr>
        <p:txBody>
          <a:bodyPr lIns="98691" tIns="49343" rIns="98691" bIns="49343"/>
          <a:lstStyle/>
          <a:p>
            <a:pPr defTabSz="989013" eaLnBrk="0" hangingPunct="0">
              <a:defRPr/>
            </a:pPr>
            <a:r>
              <a:rPr lang="it-IT" sz="800" b="1" u="sng">
                <a:solidFill>
                  <a:srgbClr val="777777"/>
                </a:solidFill>
              </a:rPr>
              <a:t>Uso:</a:t>
            </a:r>
            <a:endParaRPr lang="it-IT" sz="500" b="1" u="sng">
              <a:solidFill>
                <a:srgbClr val="777777"/>
              </a:solidFill>
            </a:endParaRPr>
          </a:p>
        </p:txBody>
      </p:sp>
      <p:sp>
        <p:nvSpPr>
          <p:cNvPr id="4107" name="Rectangle 11"/>
          <p:cNvSpPr>
            <a:spLocks noChangeArrowheads="1"/>
          </p:cNvSpPr>
          <p:nvPr/>
        </p:nvSpPr>
        <p:spPr bwMode="auto">
          <a:xfrm>
            <a:off x="7573963" y="190500"/>
            <a:ext cx="1443037" cy="130175"/>
          </a:xfrm>
          <a:prstGeom prst="rect">
            <a:avLst/>
          </a:prstGeom>
          <a:noFill/>
          <a:ln w="9525">
            <a:noFill/>
            <a:miter lim="800000"/>
            <a:headEnd/>
            <a:tailEnd/>
          </a:ln>
        </p:spPr>
        <p:txBody>
          <a:bodyPr lIns="98691" tIns="49343" rIns="98691" bIns="49343"/>
          <a:lstStyle/>
          <a:p>
            <a:pPr defTabSz="989013" eaLnBrk="0" hangingPunct="0">
              <a:lnSpc>
                <a:spcPct val="70000"/>
              </a:lnSpc>
              <a:defRPr/>
            </a:pPr>
            <a:r>
              <a:rPr lang="it-IT" sz="500" u="sng">
                <a:solidFill>
                  <a:srgbClr val="777777"/>
                </a:solidFill>
              </a:rPr>
              <a:t>pubblico</a:t>
            </a:r>
          </a:p>
        </p:txBody>
      </p:sp>
    </p:spTree>
  </p:cSld>
  <p:clrMap bg1="lt1" tx1="dk1" bg2="lt2" tx2="dk2" accent1="accent1" accent2="accent2" accent3="accent3" accent4="accent4" accent5="accent5" accent6="accent6" hlink="hlink" folHlink="folHlink"/>
  <p:sldLayoutIdLst>
    <p:sldLayoutId id="2147483767" r:id="rId1"/>
    <p:sldLayoutId id="2147483766" r:id="rId2"/>
    <p:sldLayoutId id="2147483765" r:id="rId3"/>
    <p:sldLayoutId id="2147483764" r:id="rId4"/>
    <p:sldLayoutId id="2147483763" r:id="rId5"/>
    <p:sldLayoutId id="2147483762" r:id="rId6"/>
    <p:sldLayoutId id="2147483761" r:id="rId7"/>
    <p:sldLayoutId id="2147483760" r:id="rId8"/>
    <p:sldLayoutId id="2147483759" r:id="rId9"/>
    <p:sldLayoutId id="2147483758" r:id="rId10"/>
    <p:sldLayoutId id="2147483757" r:id="rId11"/>
  </p:sldLayoutIdLst>
  <p:transition spd="med">
    <p:wipe dir="r"/>
  </p:transition>
  <p:timing>
    <p:tnLst>
      <p:par>
        <p:cTn id="1" dur="indefinite" restart="never" nodeType="tmRoot"/>
      </p:par>
    </p:tnLst>
  </p:timing>
  <p:hf hdr="0" ftr="0" dt="0"/>
  <p:txStyles>
    <p:titleStyle>
      <a:lvl1pPr marL="38100" algn="l" defTabSz="806450" rtl="0" eaLnBrk="0" fontAlgn="base" hangingPunct="0">
        <a:spcBef>
          <a:spcPct val="0"/>
        </a:spcBef>
        <a:spcAft>
          <a:spcPct val="0"/>
        </a:spcAft>
        <a:defRPr sz="2000" b="1">
          <a:solidFill>
            <a:schemeClr val="tx1"/>
          </a:solidFill>
          <a:latin typeface="+mj-lt"/>
          <a:ea typeface="+mj-ea"/>
          <a:cs typeface="+mj-cs"/>
        </a:defRPr>
      </a:lvl1pPr>
      <a:lvl2pPr marL="38100" algn="l" defTabSz="806450" rtl="0" eaLnBrk="0" fontAlgn="base" hangingPunct="0">
        <a:spcBef>
          <a:spcPct val="0"/>
        </a:spcBef>
        <a:spcAft>
          <a:spcPct val="0"/>
        </a:spcAft>
        <a:defRPr sz="2000" b="1">
          <a:solidFill>
            <a:schemeClr val="tx1"/>
          </a:solidFill>
          <a:latin typeface="Verdana" pitchFamily="34" charset="0"/>
          <a:ea typeface="ヒラギノ角ゴ Pro W6"/>
          <a:cs typeface="ヒラギノ角ゴ Pro W6"/>
        </a:defRPr>
      </a:lvl2pPr>
      <a:lvl3pPr marL="38100" algn="l" defTabSz="806450" rtl="0" eaLnBrk="0" fontAlgn="base" hangingPunct="0">
        <a:spcBef>
          <a:spcPct val="0"/>
        </a:spcBef>
        <a:spcAft>
          <a:spcPct val="0"/>
        </a:spcAft>
        <a:defRPr sz="2000" b="1">
          <a:solidFill>
            <a:schemeClr val="tx1"/>
          </a:solidFill>
          <a:latin typeface="Verdana" pitchFamily="34" charset="0"/>
          <a:ea typeface="ヒラギノ角ゴ Pro W6"/>
          <a:cs typeface="ヒラギノ角ゴ Pro W6"/>
        </a:defRPr>
      </a:lvl3pPr>
      <a:lvl4pPr marL="38100" algn="l" defTabSz="806450" rtl="0" eaLnBrk="0" fontAlgn="base" hangingPunct="0">
        <a:spcBef>
          <a:spcPct val="0"/>
        </a:spcBef>
        <a:spcAft>
          <a:spcPct val="0"/>
        </a:spcAft>
        <a:defRPr sz="2000" b="1">
          <a:solidFill>
            <a:schemeClr val="tx1"/>
          </a:solidFill>
          <a:latin typeface="Verdana" pitchFamily="34" charset="0"/>
          <a:ea typeface="ヒラギノ角ゴ Pro W6"/>
          <a:cs typeface="ヒラギノ角ゴ Pro W6"/>
        </a:defRPr>
      </a:lvl4pPr>
      <a:lvl5pPr marL="38100" algn="l" defTabSz="806450" rtl="0" eaLnBrk="0" fontAlgn="base" hangingPunct="0">
        <a:spcBef>
          <a:spcPct val="0"/>
        </a:spcBef>
        <a:spcAft>
          <a:spcPct val="0"/>
        </a:spcAft>
        <a:defRPr sz="2000" b="1">
          <a:solidFill>
            <a:schemeClr val="tx1"/>
          </a:solidFill>
          <a:latin typeface="Verdana" pitchFamily="34" charset="0"/>
          <a:ea typeface="ヒラギノ角ゴ Pro W6"/>
          <a:cs typeface="ヒラギノ角ゴ Pro W6"/>
        </a:defRPr>
      </a:lvl5pPr>
      <a:lvl6pPr marL="495300" algn="l" defTabSz="806450" rtl="0" fontAlgn="base">
        <a:spcBef>
          <a:spcPct val="0"/>
        </a:spcBef>
        <a:spcAft>
          <a:spcPct val="0"/>
        </a:spcAft>
        <a:defRPr sz="2000" b="1">
          <a:solidFill>
            <a:schemeClr val="tx1"/>
          </a:solidFill>
          <a:latin typeface="Verdana" pitchFamily="34" charset="0"/>
          <a:ea typeface="ヒラギノ角ゴ Pro W6"/>
          <a:cs typeface="ヒラギノ角ゴ Pro W6"/>
        </a:defRPr>
      </a:lvl6pPr>
      <a:lvl7pPr marL="952500" algn="l" defTabSz="806450" rtl="0" fontAlgn="base">
        <a:spcBef>
          <a:spcPct val="0"/>
        </a:spcBef>
        <a:spcAft>
          <a:spcPct val="0"/>
        </a:spcAft>
        <a:defRPr sz="2000" b="1">
          <a:solidFill>
            <a:schemeClr val="tx1"/>
          </a:solidFill>
          <a:latin typeface="Verdana" pitchFamily="34" charset="0"/>
          <a:ea typeface="ヒラギノ角ゴ Pro W6"/>
          <a:cs typeface="ヒラギノ角ゴ Pro W6"/>
        </a:defRPr>
      </a:lvl7pPr>
      <a:lvl8pPr marL="1409700" algn="l" defTabSz="806450" rtl="0" fontAlgn="base">
        <a:spcBef>
          <a:spcPct val="0"/>
        </a:spcBef>
        <a:spcAft>
          <a:spcPct val="0"/>
        </a:spcAft>
        <a:defRPr sz="2000" b="1">
          <a:solidFill>
            <a:schemeClr val="tx1"/>
          </a:solidFill>
          <a:latin typeface="Verdana" pitchFamily="34" charset="0"/>
          <a:ea typeface="ヒラギノ角ゴ Pro W6"/>
          <a:cs typeface="ヒラギノ角ゴ Pro W6"/>
        </a:defRPr>
      </a:lvl8pPr>
      <a:lvl9pPr marL="1866900" algn="l" defTabSz="806450" rtl="0" fontAlgn="base">
        <a:spcBef>
          <a:spcPct val="0"/>
        </a:spcBef>
        <a:spcAft>
          <a:spcPct val="0"/>
        </a:spcAft>
        <a:defRPr sz="2000" b="1">
          <a:solidFill>
            <a:schemeClr val="tx1"/>
          </a:solidFill>
          <a:latin typeface="Verdana" pitchFamily="34" charset="0"/>
          <a:ea typeface="ヒラギノ角ゴ Pro W6"/>
          <a:cs typeface="ヒラギノ角ゴ Pro W6"/>
        </a:defRPr>
      </a:lvl9pPr>
    </p:titleStyle>
    <p:bodyStyle>
      <a:lvl1pPr marL="238125" indent="-238125" algn="l" defTabSz="806450" rtl="0" eaLnBrk="0" fontAlgn="base" hangingPunct="0">
        <a:spcBef>
          <a:spcPts val="388"/>
        </a:spcBef>
        <a:spcAft>
          <a:spcPct val="0"/>
        </a:spcAft>
        <a:buSzPct val="100000"/>
        <a:buFont typeface="Times" pitchFamily="18" charset="0"/>
        <a:defRPr sz="1300">
          <a:solidFill>
            <a:schemeClr val="tx1"/>
          </a:solidFill>
          <a:latin typeface="+mn-lt"/>
          <a:ea typeface="+mn-ea"/>
          <a:cs typeface="+mn-cs"/>
        </a:defRPr>
      </a:lvl1pPr>
      <a:lvl2pPr marL="638175" indent="-236538" algn="l" defTabSz="806450" rtl="0" eaLnBrk="0" fontAlgn="base" hangingPunct="0">
        <a:spcBef>
          <a:spcPts val="388"/>
        </a:spcBef>
        <a:spcAft>
          <a:spcPct val="0"/>
        </a:spcAft>
        <a:buSzPct val="100000"/>
        <a:buFont typeface="Lucida Grande"/>
        <a:defRPr sz="1300">
          <a:solidFill>
            <a:schemeClr val="tx1"/>
          </a:solidFill>
          <a:latin typeface="+mn-lt"/>
          <a:ea typeface="+mn-ea"/>
          <a:cs typeface="+mn-cs"/>
        </a:defRPr>
      </a:lvl2pPr>
      <a:lvl3pPr marL="1039813" indent="-238125" algn="l" defTabSz="806450" rtl="0" eaLnBrk="0" fontAlgn="base" hangingPunct="0">
        <a:spcBef>
          <a:spcPts val="288"/>
        </a:spcBef>
        <a:spcAft>
          <a:spcPct val="0"/>
        </a:spcAft>
        <a:buSzPct val="100000"/>
        <a:buFont typeface="Lucida Grande"/>
        <a:defRPr sz="1300">
          <a:solidFill>
            <a:schemeClr val="tx1"/>
          </a:solidFill>
          <a:latin typeface="+mn-lt"/>
          <a:ea typeface="+mn-ea"/>
          <a:cs typeface="+mn-cs"/>
        </a:defRPr>
      </a:lvl3pPr>
      <a:lvl4pPr marL="1441450" indent="-236538" algn="l" defTabSz="806450" rtl="0" eaLnBrk="0" fontAlgn="base" hangingPunct="0">
        <a:spcBef>
          <a:spcPts val="288"/>
        </a:spcBef>
        <a:spcAft>
          <a:spcPct val="0"/>
        </a:spcAft>
        <a:buSzPct val="100000"/>
        <a:buFont typeface="Lucida Grande"/>
        <a:defRPr sz="1100">
          <a:solidFill>
            <a:schemeClr val="tx1"/>
          </a:solidFill>
          <a:latin typeface="+mn-lt"/>
          <a:ea typeface="+mn-ea"/>
          <a:cs typeface="+mn-cs"/>
        </a:defRPr>
      </a:lvl4pPr>
      <a:lvl5pPr marL="1841500" indent="-238125" algn="l" defTabSz="806450" rtl="0" eaLnBrk="0" fontAlgn="base" hangingPunct="0">
        <a:spcBef>
          <a:spcPts val="288"/>
        </a:spcBef>
        <a:spcAft>
          <a:spcPct val="0"/>
        </a:spcAft>
        <a:buSzPct val="100000"/>
        <a:buFont typeface="Times" pitchFamily="18" charset="0"/>
        <a:defRPr sz="1100">
          <a:solidFill>
            <a:schemeClr val="tx1"/>
          </a:solidFill>
          <a:latin typeface="+mn-lt"/>
          <a:ea typeface="+mn-ea"/>
          <a:cs typeface="+mn-cs"/>
        </a:defRPr>
      </a:lvl5pPr>
      <a:lvl6pPr marL="2298700" indent="-238125" algn="l" defTabSz="806450" rtl="0" fontAlgn="base">
        <a:spcBef>
          <a:spcPts val="288"/>
        </a:spcBef>
        <a:spcAft>
          <a:spcPct val="0"/>
        </a:spcAft>
        <a:buSzPct val="100000"/>
        <a:buFont typeface="Times" pitchFamily="18" charset="0"/>
        <a:defRPr sz="1100">
          <a:solidFill>
            <a:schemeClr val="tx1"/>
          </a:solidFill>
          <a:latin typeface="+mn-lt"/>
          <a:ea typeface="+mn-ea"/>
          <a:cs typeface="+mn-cs"/>
        </a:defRPr>
      </a:lvl6pPr>
      <a:lvl7pPr marL="2755900" indent="-238125" algn="l" defTabSz="806450" rtl="0" fontAlgn="base">
        <a:spcBef>
          <a:spcPts val="288"/>
        </a:spcBef>
        <a:spcAft>
          <a:spcPct val="0"/>
        </a:spcAft>
        <a:buSzPct val="100000"/>
        <a:buFont typeface="Times" pitchFamily="18" charset="0"/>
        <a:defRPr sz="1100">
          <a:solidFill>
            <a:schemeClr val="tx1"/>
          </a:solidFill>
          <a:latin typeface="+mn-lt"/>
          <a:ea typeface="+mn-ea"/>
          <a:cs typeface="+mn-cs"/>
        </a:defRPr>
      </a:lvl7pPr>
      <a:lvl8pPr marL="3213100" indent="-238125" algn="l" defTabSz="806450" rtl="0" fontAlgn="base">
        <a:spcBef>
          <a:spcPts val="288"/>
        </a:spcBef>
        <a:spcAft>
          <a:spcPct val="0"/>
        </a:spcAft>
        <a:buSzPct val="100000"/>
        <a:buFont typeface="Times" pitchFamily="18" charset="0"/>
        <a:defRPr sz="1100">
          <a:solidFill>
            <a:schemeClr val="tx1"/>
          </a:solidFill>
          <a:latin typeface="+mn-lt"/>
          <a:ea typeface="+mn-ea"/>
          <a:cs typeface="+mn-cs"/>
        </a:defRPr>
      </a:lvl8pPr>
      <a:lvl9pPr marL="3670300" indent="-238125" algn="l" defTabSz="806450" rtl="0" fontAlgn="base">
        <a:spcBef>
          <a:spcPts val="288"/>
        </a:spcBef>
        <a:spcAft>
          <a:spcPct val="0"/>
        </a:spcAft>
        <a:buSzPct val="100000"/>
        <a:buFont typeface="Times" pitchFamily="18" charset="0"/>
        <a:defRPr sz="11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7.xml"/><Relationship Id="rId1" Type="http://schemas.openxmlformats.org/officeDocument/2006/relationships/themeOverride" Target="../theme/themeOverride1.xml"/></Relationships>
</file>

<file path=ppt/slides/_rels/slide10.xml.rels><?xml version="1.0" encoding="UTF-8" standalone="yes"?>
<Relationships xmlns="http://schemas.openxmlformats.org/package/2006/relationships"><Relationship Id="rId8" Type="http://schemas.openxmlformats.org/officeDocument/2006/relationships/tags" Target="../tags/tag14.xml"/><Relationship Id="rId13" Type="http://schemas.openxmlformats.org/officeDocument/2006/relationships/tags" Target="../tags/tag19.xml"/><Relationship Id="rId18" Type="http://schemas.openxmlformats.org/officeDocument/2006/relationships/notesSlide" Target="../notesSlides/notesSlide5.xml"/><Relationship Id="rId3" Type="http://schemas.openxmlformats.org/officeDocument/2006/relationships/tags" Target="../tags/tag9.xml"/><Relationship Id="rId7" Type="http://schemas.openxmlformats.org/officeDocument/2006/relationships/tags" Target="../tags/tag13.xml"/><Relationship Id="rId12" Type="http://schemas.openxmlformats.org/officeDocument/2006/relationships/tags" Target="../tags/tag18.xml"/><Relationship Id="rId17" Type="http://schemas.openxmlformats.org/officeDocument/2006/relationships/slideLayout" Target="../slideLayouts/slideLayout74.xml"/><Relationship Id="rId2" Type="http://schemas.openxmlformats.org/officeDocument/2006/relationships/tags" Target="../tags/tag8.xml"/><Relationship Id="rId16" Type="http://schemas.openxmlformats.org/officeDocument/2006/relationships/tags" Target="../tags/tag22.xml"/><Relationship Id="rId1" Type="http://schemas.openxmlformats.org/officeDocument/2006/relationships/tags" Target="../tags/tag7.xml"/><Relationship Id="rId6" Type="http://schemas.openxmlformats.org/officeDocument/2006/relationships/tags" Target="../tags/tag12.xml"/><Relationship Id="rId11" Type="http://schemas.openxmlformats.org/officeDocument/2006/relationships/tags" Target="../tags/tag17.xml"/><Relationship Id="rId5" Type="http://schemas.openxmlformats.org/officeDocument/2006/relationships/tags" Target="../tags/tag11.xml"/><Relationship Id="rId15" Type="http://schemas.openxmlformats.org/officeDocument/2006/relationships/tags" Target="../tags/tag21.xml"/><Relationship Id="rId10" Type="http://schemas.openxmlformats.org/officeDocument/2006/relationships/tags" Target="../tags/tag16.xml"/><Relationship Id="rId4" Type="http://schemas.openxmlformats.org/officeDocument/2006/relationships/tags" Target="../tags/tag10.xml"/><Relationship Id="rId9" Type="http://schemas.openxmlformats.org/officeDocument/2006/relationships/tags" Target="../tags/tag15.xml"/><Relationship Id="rId14" Type="http://schemas.openxmlformats.org/officeDocument/2006/relationships/tags" Target="../tags/tag2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3.xml"/></Relationships>
</file>

<file path=ppt/slides/_rels/slide12.xml.rels><?xml version="1.0" encoding="UTF-8" standalone="yes"?>
<Relationships xmlns="http://schemas.openxmlformats.org/package/2006/relationships"><Relationship Id="rId3" Type="http://schemas.openxmlformats.org/officeDocument/2006/relationships/slideLayout" Target="../slideLayouts/slideLayout73.xml"/><Relationship Id="rId2" Type="http://schemas.openxmlformats.org/officeDocument/2006/relationships/tags" Target="../tags/tag24.xml"/><Relationship Id="rId1" Type="http://schemas.openxmlformats.org/officeDocument/2006/relationships/tags" Target="../tags/tag2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4.xml"/></Relationships>
</file>

<file path=ppt/slides/_rels/slide14.xml.rels><?xml version="1.0" encoding="UTF-8" standalone="yes"?>
<Relationships xmlns="http://schemas.openxmlformats.org/package/2006/relationships"><Relationship Id="rId3" Type="http://schemas.openxmlformats.org/officeDocument/2006/relationships/slideLayout" Target="../slideLayouts/slideLayout74.xml"/><Relationship Id="rId2" Type="http://schemas.openxmlformats.org/officeDocument/2006/relationships/tags" Target="../tags/tag26.xml"/><Relationship Id="rId1" Type="http://schemas.openxmlformats.org/officeDocument/2006/relationships/tags" Target="../tags/tag25.xml"/><Relationship Id="rId5" Type="http://schemas.openxmlformats.org/officeDocument/2006/relationships/image" Target="../media/image3.jpeg"/><Relationship Id="rId4" Type="http://schemas.openxmlformats.org/officeDocument/2006/relationships/notesSlide" Target="../notesSlides/notesSlide7.xml"/></Relationships>
</file>

<file path=ppt/slides/_rels/slide15.xml.rels><?xml version="1.0" encoding="UTF-8" standalone="yes"?>
<Relationships xmlns="http://schemas.openxmlformats.org/package/2006/relationships"><Relationship Id="rId3" Type="http://schemas.openxmlformats.org/officeDocument/2006/relationships/hyperlink" Target="mailto:ilario.tito@enel.com" TargetMode="External"/><Relationship Id="rId2" Type="http://schemas.openxmlformats.org/officeDocument/2006/relationships/notesSlide" Target="../notesSlides/notesSlide8.xml"/><Relationship Id="rId1" Type="http://schemas.openxmlformats.org/officeDocument/2006/relationships/slideLayout" Target="../slideLayouts/slideLayout74.xml"/><Relationship Id="rId4" Type="http://schemas.openxmlformats.org/officeDocument/2006/relationships/hyperlink" Target="mailto:laura.panella@enel.com"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7.xml.rels><?xml version="1.0" encoding="UTF-8" standalone="yes"?>
<Relationships xmlns="http://schemas.openxmlformats.org/package/2006/relationships"><Relationship Id="rId3" Type="http://schemas.openxmlformats.org/officeDocument/2006/relationships/tags" Target="../tags/tag2.xml"/><Relationship Id="rId7" Type="http://schemas.openxmlformats.org/officeDocument/2006/relationships/oleObject" Target="../embeddings/oleObject1.bin"/><Relationship Id="rId2" Type="http://schemas.openxmlformats.org/officeDocument/2006/relationships/tags" Target="../tags/tag1.xml"/><Relationship Id="rId1" Type="http://schemas.openxmlformats.org/officeDocument/2006/relationships/vmlDrawing" Target="../drawings/vmlDrawing1.vml"/><Relationship Id="rId6" Type="http://schemas.openxmlformats.org/officeDocument/2006/relationships/slideLayout" Target="../slideLayouts/slideLayout73.xml"/><Relationship Id="rId5" Type="http://schemas.openxmlformats.org/officeDocument/2006/relationships/tags" Target="../tags/tag4.xml"/><Relationship Id="rId4" Type="http://schemas.openxmlformats.org/officeDocument/2006/relationships/tags" Target="../tags/tag3.xml"/></Relationships>
</file>

<file path=ppt/slides/_rels/slide8.xml.rels><?xml version="1.0" encoding="UTF-8" standalone="yes"?>
<Relationships xmlns="http://schemas.openxmlformats.org/package/2006/relationships"><Relationship Id="rId3" Type="http://schemas.openxmlformats.org/officeDocument/2006/relationships/slideLayout" Target="../slideLayouts/slideLayout74.xml"/><Relationship Id="rId2" Type="http://schemas.openxmlformats.org/officeDocument/2006/relationships/tags" Target="../tags/tag6.xml"/><Relationship Id="rId1" Type="http://schemas.openxmlformats.org/officeDocument/2006/relationships/tags" Target="../tags/tag5.xml"/><Relationship Id="rId4" Type="http://schemas.openxmlformats.org/officeDocument/2006/relationships/notesSlide" Target="../notesSlides/notesSlide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3.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bg>
      <p:bgPr>
        <a:solidFill>
          <a:schemeClr val="bg1"/>
        </a:solidFill>
        <a:effectLst/>
      </p:bgPr>
    </p:bg>
    <p:spTree>
      <p:nvGrpSpPr>
        <p:cNvPr id="1" name=""/>
        <p:cNvGrpSpPr/>
        <p:nvPr/>
      </p:nvGrpSpPr>
      <p:grpSpPr>
        <a:xfrm>
          <a:off x="0" y="0"/>
          <a:ext cx="0" cy="0"/>
          <a:chOff x="0" y="0"/>
          <a:chExt cx="0" cy="0"/>
        </a:xfrm>
      </p:grpSpPr>
      <p:sp>
        <p:nvSpPr>
          <p:cNvPr id="126978" name="Titolo 3"/>
          <p:cNvSpPr>
            <a:spLocks noGrp="1"/>
          </p:cNvSpPr>
          <p:nvPr>
            <p:ph type="ctrTitle" idx="4294967295"/>
          </p:nvPr>
        </p:nvSpPr>
        <p:spPr>
          <a:xfrm>
            <a:off x="1116013" y="2133600"/>
            <a:ext cx="7772400" cy="1470025"/>
          </a:xfrm>
        </p:spPr>
        <p:txBody>
          <a:bodyPr lIns="50640" tIns="50640" rIns="91147" bIns="50640"/>
          <a:lstStyle/>
          <a:p>
            <a:pPr eaLnBrk="1" hangingPunct="1">
              <a:lnSpc>
                <a:spcPct val="130000"/>
              </a:lnSpc>
            </a:pPr>
            <a:r>
              <a:rPr lang="it-IT" sz="2000" smtClean="0"/>
              <a:t>AMM Drivers in Italy or “Why to become smart”</a:t>
            </a:r>
          </a:p>
        </p:txBody>
      </p:sp>
      <p:sp>
        <p:nvSpPr>
          <p:cNvPr id="126979" name="Sottotitolo 4"/>
          <p:cNvSpPr>
            <a:spLocks noGrp="1"/>
          </p:cNvSpPr>
          <p:nvPr>
            <p:ph type="subTitle" idx="4294967295"/>
          </p:nvPr>
        </p:nvSpPr>
        <p:spPr>
          <a:xfrm>
            <a:off x="1116013" y="4076700"/>
            <a:ext cx="6400800" cy="1752600"/>
          </a:xfrm>
        </p:spPr>
        <p:txBody>
          <a:bodyPr lIns="50640" tIns="50640" rIns="91147" bIns="50640"/>
          <a:lstStyle/>
          <a:p>
            <a:pPr marL="0" algn="ctr" defTabSz="1035050" eaLnBrk="1" hangingPunct="1">
              <a:lnSpc>
                <a:spcPct val="120000"/>
              </a:lnSpc>
            </a:pPr>
            <a:endParaRPr lang="en-US" sz="1400" smtClean="0"/>
          </a:p>
          <a:p>
            <a:pPr marL="0" defTabSz="1035050" eaLnBrk="1" hangingPunct="1">
              <a:lnSpc>
                <a:spcPct val="120000"/>
              </a:lnSpc>
            </a:pPr>
            <a:r>
              <a:rPr lang="en-US" sz="1400" smtClean="0"/>
              <a:t>Ilario Tito &amp; Laura Panella</a:t>
            </a:r>
          </a:p>
          <a:p>
            <a:pPr marL="0" defTabSz="1035050" eaLnBrk="1" hangingPunct="1">
              <a:lnSpc>
                <a:spcPct val="120000"/>
              </a:lnSpc>
            </a:pPr>
            <a:r>
              <a:rPr lang="en-US" sz="1400" smtClean="0"/>
              <a:t>Europe and Americas Business Development</a:t>
            </a:r>
            <a:br>
              <a:rPr lang="en-US" sz="1400" smtClean="0"/>
            </a:br>
            <a:r>
              <a:rPr lang="en-US" sz="1400" smtClean="0"/>
              <a:t>Infrastructure and Network Division</a:t>
            </a:r>
          </a:p>
          <a:p>
            <a:pPr marL="0" defTabSz="1035050" eaLnBrk="1" hangingPunct="1">
              <a:lnSpc>
                <a:spcPct val="120000"/>
              </a:lnSpc>
            </a:pPr>
            <a:endParaRPr lang="en-US" sz="1400" smtClean="0"/>
          </a:p>
          <a:p>
            <a:pPr marL="0" defTabSz="1035050" eaLnBrk="1" hangingPunct="1">
              <a:lnSpc>
                <a:spcPct val="120000"/>
              </a:lnSpc>
            </a:pPr>
            <a:r>
              <a:rPr lang="en-US" sz="1400" smtClean="0"/>
              <a:t>Spindleruv Mlyn, 18</a:t>
            </a:r>
            <a:r>
              <a:rPr lang="en-US" sz="1400" baseline="30000" smtClean="0"/>
              <a:t>th</a:t>
            </a:r>
            <a:r>
              <a:rPr lang="en-US" sz="1400" smtClean="0"/>
              <a:t> April 2012</a:t>
            </a:r>
          </a:p>
          <a:p>
            <a:pPr marL="0" algn="ctr" defTabSz="1035050" eaLnBrk="1" hangingPunct="1"/>
            <a:endParaRPr lang="it-IT" smtClean="0"/>
          </a:p>
        </p:txBody>
      </p:sp>
    </p:spTree>
  </p:cSld>
  <p:clrMapOvr>
    <a:overrideClrMapping bg1="lt1" tx1="dk1" bg2="lt2" tx2="dk2" accent1="accent1" accent2="accent2" accent3="accent3" accent4="accent4" accent5="accent5" accent6="accent6" hlink="hlink" folHlink="folHlink"/>
  </p:clrMapOvr>
  <p:transition spd="med">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7937" name="Segnaposto numero diapositiva 1"/>
          <p:cNvSpPr>
            <a:spLocks noGrp="1"/>
          </p:cNvSpPr>
          <p:nvPr>
            <p:ph type="sldNum" sz="quarter" idx="10"/>
          </p:nvPr>
        </p:nvSpPr>
        <p:spPr>
          <a:noFill/>
        </p:spPr>
        <p:txBody>
          <a:bodyPr/>
          <a:lstStyle/>
          <a:p>
            <a:pPr defTabSz="806450"/>
            <a:fld id="{6029C27E-DCD1-4E2E-934D-0C721C504AA9}" type="slidenum">
              <a:rPr lang="en-US" smtClean="0"/>
              <a:pPr defTabSz="806450"/>
              <a:t>10</a:t>
            </a:fld>
            <a:endParaRPr lang="en-US" smtClean="0"/>
          </a:p>
        </p:txBody>
      </p:sp>
      <p:sp>
        <p:nvSpPr>
          <p:cNvPr id="167938" name="Titolo 19"/>
          <p:cNvSpPr>
            <a:spLocks noGrp="1"/>
          </p:cNvSpPr>
          <p:nvPr>
            <p:ph type="title" idx="4294967295"/>
          </p:nvPr>
        </p:nvSpPr>
        <p:spPr>
          <a:xfrm>
            <a:off x="684213" y="290513"/>
            <a:ext cx="7772400" cy="762000"/>
          </a:xfrm>
        </p:spPr>
        <p:txBody>
          <a:bodyPr lIns="48338" tIns="48338" rIns="87006" bIns="48338"/>
          <a:lstStyle/>
          <a:p>
            <a:pPr eaLnBrk="1" hangingPunct="1">
              <a:lnSpc>
                <a:spcPct val="110000"/>
              </a:lnSpc>
            </a:pPr>
            <a:r>
              <a:rPr lang="it-IT" sz="2100" smtClean="0"/>
              <a:t>Impact on Business</a:t>
            </a:r>
            <a:br>
              <a:rPr lang="it-IT" sz="2100" smtClean="0"/>
            </a:br>
            <a:r>
              <a:rPr lang="en-US" sz="1400" smtClean="0">
                <a:solidFill>
                  <a:srgbClr val="759EE3"/>
                </a:solidFill>
                <a:sym typeface="Verdana" pitchFamily="34" charset="0"/>
              </a:rPr>
              <a:t>Yearly savings and quality of service </a:t>
            </a:r>
            <a:endParaRPr lang="it-IT" smtClean="0"/>
          </a:p>
        </p:txBody>
      </p:sp>
      <p:sp>
        <p:nvSpPr>
          <p:cNvPr id="167939" name="Segnaposto contenuto 85"/>
          <p:cNvSpPr>
            <a:spLocks noGrp="1"/>
          </p:cNvSpPr>
          <p:nvPr>
            <p:ph idx="4294967295"/>
          </p:nvPr>
        </p:nvSpPr>
        <p:spPr>
          <a:xfrm>
            <a:off x="1116013" y="1484313"/>
            <a:ext cx="7016750" cy="4471987"/>
          </a:xfrm>
        </p:spPr>
        <p:txBody>
          <a:bodyPr lIns="48338" tIns="48338" rIns="87006" bIns="48338"/>
          <a:lstStyle/>
          <a:p>
            <a:pPr marL="723900" lvl="1" indent="-268288" defTabSz="914400" eaLnBrk="1" hangingPunct="1"/>
            <a:r>
              <a:rPr lang="it-IT" sz="1200" b="1" smtClean="0">
                <a:solidFill>
                  <a:schemeClr val="tx2"/>
                </a:solidFill>
              </a:rPr>
              <a:t>Field Operations and Logistics:</a:t>
            </a:r>
            <a:endParaRPr lang="it-IT" sz="1200" smtClean="0">
              <a:solidFill>
                <a:schemeClr val="tx2"/>
              </a:solidFill>
            </a:endParaRPr>
          </a:p>
          <a:p>
            <a:pPr marL="723900" lvl="1" indent="-268288" defTabSz="914400" eaLnBrk="1" hangingPunct="1">
              <a:buFont typeface="Arial" charset="0"/>
              <a:buChar char="•"/>
            </a:pPr>
            <a:r>
              <a:rPr lang="it-IT" sz="1200" smtClean="0">
                <a:solidFill>
                  <a:schemeClr val="tx2"/>
                </a:solidFill>
              </a:rPr>
              <a:t>Manual Meter replacement due to failure reduced by 70% with respect to dynamic meters</a:t>
            </a:r>
          </a:p>
          <a:p>
            <a:pPr marL="723900" lvl="1" indent="-268288" defTabSz="914400" eaLnBrk="1" hangingPunct="1">
              <a:buFont typeface="Arial" charset="0"/>
              <a:buChar char="•"/>
            </a:pPr>
            <a:r>
              <a:rPr lang="it-IT" sz="1200" smtClean="0">
                <a:solidFill>
                  <a:schemeClr val="tx2"/>
                </a:solidFill>
              </a:rPr>
              <a:t>Contract parameter modification reduced by 95%*, Quality parameter Deadline greatly improved, reaching 99,7% by end of deployment</a:t>
            </a:r>
          </a:p>
          <a:p>
            <a:pPr marL="723900" lvl="1" indent="-268288" defTabSz="914400" eaLnBrk="1" hangingPunct="1">
              <a:buFont typeface="Arial" charset="0"/>
              <a:buChar char="•"/>
            </a:pPr>
            <a:r>
              <a:rPr lang="it-IT" sz="1200" smtClean="0">
                <a:solidFill>
                  <a:schemeClr val="tx2"/>
                </a:solidFill>
              </a:rPr>
              <a:t>Manual activation and deactivation reduced by 99%</a:t>
            </a:r>
          </a:p>
          <a:p>
            <a:pPr marL="723900" lvl="1" indent="-268288" defTabSz="914400" eaLnBrk="1" hangingPunct="1">
              <a:buFont typeface="Arial" charset="0"/>
              <a:buChar char="•"/>
            </a:pPr>
            <a:r>
              <a:rPr lang="it-IT" sz="1200" smtClean="0">
                <a:solidFill>
                  <a:schemeClr val="tx2"/>
                </a:solidFill>
              </a:rPr>
              <a:t>On-field readings reduced by 99%</a:t>
            </a:r>
          </a:p>
          <a:p>
            <a:pPr marL="723900" lvl="1" indent="-268288" defTabSz="914400" eaLnBrk="1" hangingPunct="1">
              <a:buFont typeface="Arial" charset="0"/>
              <a:buChar char="•"/>
            </a:pPr>
            <a:r>
              <a:rPr lang="it-IT" sz="1200" smtClean="0">
                <a:solidFill>
                  <a:schemeClr val="tx2"/>
                </a:solidFill>
              </a:rPr>
              <a:t>Logistic costs reduced by 80% due to standardization of models (only three)</a:t>
            </a:r>
          </a:p>
          <a:p>
            <a:pPr marL="723900" lvl="1" indent="-268288" defTabSz="914400" eaLnBrk="1" hangingPunct="1"/>
            <a:endParaRPr lang="it-IT" sz="1200" b="1" smtClean="0">
              <a:solidFill>
                <a:schemeClr val="tx2"/>
              </a:solidFill>
            </a:endParaRPr>
          </a:p>
          <a:p>
            <a:pPr marL="723900" lvl="1" indent="-268288" defTabSz="914400" eaLnBrk="1" hangingPunct="1"/>
            <a:r>
              <a:rPr lang="it-IT" sz="1200" b="1" smtClean="0">
                <a:solidFill>
                  <a:schemeClr val="tx2"/>
                </a:solidFill>
              </a:rPr>
              <a:t>Energy Losses:</a:t>
            </a:r>
          </a:p>
          <a:p>
            <a:pPr marL="723900" lvl="1" indent="-268288" defTabSz="914400" eaLnBrk="1" hangingPunct="1">
              <a:buFont typeface="Arial" charset="0"/>
              <a:buChar char="•"/>
            </a:pPr>
            <a:r>
              <a:rPr lang="it-IT" sz="1200" smtClean="0">
                <a:solidFill>
                  <a:schemeClr val="tx2"/>
                </a:solidFill>
              </a:rPr>
              <a:t>Energy balance for each transformer and antitamper signals allow for a more accurate fraud contrast, increasing success rate by up to 70%</a:t>
            </a:r>
          </a:p>
          <a:p>
            <a:pPr marL="723900" lvl="1" indent="-268288" defTabSz="914400" eaLnBrk="1" hangingPunct="1"/>
            <a:endParaRPr lang="it-IT" sz="1200" smtClean="0">
              <a:solidFill>
                <a:schemeClr val="tx2"/>
              </a:solidFill>
            </a:endParaRPr>
          </a:p>
          <a:p>
            <a:pPr marL="723900" lvl="1" indent="-268288" defTabSz="914400" eaLnBrk="1" hangingPunct="1"/>
            <a:r>
              <a:rPr lang="it-IT" sz="1200" b="1" smtClean="0">
                <a:solidFill>
                  <a:schemeClr val="tx2"/>
                </a:solidFill>
              </a:rPr>
              <a:t>Credit Control and Management:</a:t>
            </a:r>
          </a:p>
          <a:p>
            <a:pPr marL="723900" lvl="1" indent="-268288" defTabSz="914400" eaLnBrk="1" hangingPunct="1">
              <a:buFont typeface="Arial" charset="0"/>
              <a:buChar char="•"/>
            </a:pPr>
            <a:r>
              <a:rPr lang="en-US" sz="1200" smtClean="0">
                <a:solidFill>
                  <a:schemeClr val="tx2"/>
                </a:solidFill>
              </a:rPr>
              <a:t>Remote deactivation of bad payers prohibits customers from continuing illicit consumption and increasing their own debt</a:t>
            </a:r>
          </a:p>
          <a:p>
            <a:pPr marL="723900" lvl="1" indent="-268288" defTabSz="914400" eaLnBrk="1" hangingPunct="1">
              <a:buFont typeface="Arial" charset="0"/>
              <a:buChar char="•"/>
            </a:pPr>
            <a:r>
              <a:rPr lang="it-IT" sz="1200" smtClean="0">
                <a:solidFill>
                  <a:schemeClr val="tx2"/>
                </a:solidFill>
              </a:rPr>
              <a:t>Monthly readings improve correctness of energy balance and optimize cash flows </a:t>
            </a:r>
          </a:p>
          <a:p>
            <a:pPr marL="269875" indent="-269875" defTabSz="914400" eaLnBrk="1" hangingPunct="1"/>
            <a:endParaRPr lang="it-IT" sz="1200" smtClean="0">
              <a:solidFill>
                <a:schemeClr val="tx2"/>
              </a:solidFill>
            </a:endParaRPr>
          </a:p>
          <a:p>
            <a:pPr marL="269875" indent="-269875" defTabSz="914400" eaLnBrk="1" hangingPunct="1"/>
            <a:r>
              <a:rPr lang="it-IT" sz="900" smtClean="0">
                <a:solidFill>
                  <a:schemeClr val="tx2"/>
                </a:solidFill>
              </a:rPr>
              <a:t>*Only modification for single-poly phase switching and system failure (less than 2%)</a:t>
            </a:r>
          </a:p>
        </p:txBody>
      </p:sp>
      <p:sp>
        <p:nvSpPr>
          <p:cNvPr id="167940" name="Rectangle 1110"/>
          <p:cNvSpPr>
            <a:spLocks noChangeArrowheads="1"/>
          </p:cNvSpPr>
          <p:nvPr/>
        </p:nvSpPr>
        <p:spPr bwMode="auto">
          <a:xfrm>
            <a:off x="1341438" y="5873750"/>
            <a:ext cx="5842000" cy="814388"/>
          </a:xfrm>
          <a:prstGeom prst="rect">
            <a:avLst/>
          </a:prstGeom>
          <a:noFill/>
          <a:ln w="9525" algn="ctr">
            <a:noFill/>
            <a:miter lim="800000"/>
            <a:headEnd/>
            <a:tailEnd/>
          </a:ln>
        </p:spPr>
        <p:txBody>
          <a:bodyPr lIns="0" tIns="0" rIns="0" bIns="0" anchor="ctr"/>
          <a:lstStyle/>
          <a:p>
            <a:pPr algn="ctr" defTabSz="495300"/>
            <a:r>
              <a:rPr lang="it-IT" sz="1400" b="1">
                <a:solidFill>
                  <a:srgbClr val="0E3185"/>
                </a:solidFill>
                <a:ea typeface="ヒラギノ角ゴ Pro W6"/>
                <a:cs typeface="ヒラギノ角ゴ Pro W6"/>
              </a:rPr>
              <a:t>Strong operating benefit delivering</a:t>
            </a:r>
          </a:p>
          <a:p>
            <a:pPr algn="ctr" defTabSz="495300"/>
            <a:r>
              <a:rPr lang="it-IT" sz="1400" b="1">
                <a:solidFill>
                  <a:srgbClr val="0E3185"/>
                </a:solidFill>
                <a:ea typeface="ヒラギノ角ゴ Pro W6"/>
                <a:cs typeface="ヒラギノ角ゴ Pro W6"/>
              </a:rPr>
              <a:t>Savings approx.15 € per point of delivery and 2€ yearly opex per p.o.d.</a:t>
            </a:r>
          </a:p>
        </p:txBody>
      </p:sp>
      <p:grpSp>
        <p:nvGrpSpPr>
          <p:cNvPr id="167941" name="Group 62"/>
          <p:cNvGrpSpPr>
            <a:grpSpLocks/>
          </p:cNvGrpSpPr>
          <p:nvPr>
            <p:custDataLst>
              <p:tags r:id="rId1"/>
            </p:custDataLst>
          </p:nvPr>
        </p:nvGrpSpPr>
        <p:grpSpPr bwMode="auto">
          <a:xfrm>
            <a:off x="1258888" y="5949950"/>
            <a:ext cx="466725" cy="285750"/>
            <a:chOff x="1464" y="3343"/>
            <a:chExt cx="284" cy="292"/>
          </a:xfrm>
        </p:grpSpPr>
        <p:grpSp>
          <p:nvGrpSpPr>
            <p:cNvPr id="167964" name="Group 63"/>
            <p:cNvGrpSpPr>
              <a:grpSpLocks/>
            </p:cNvGrpSpPr>
            <p:nvPr/>
          </p:nvGrpSpPr>
          <p:grpSpPr bwMode="auto">
            <a:xfrm>
              <a:off x="1464" y="3343"/>
              <a:ext cx="284" cy="292"/>
              <a:chOff x="1464" y="3343"/>
              <a:chExt cx="284" cy="292"/>
            </a:xfrm>
          </p:grpSpPr>
          <p:sp>
            <p:nvSpPr>
              <p:cNvPr id="167966" name="Line 64"/>
              <p:cNvSpPr>
                <a:spLocks noChangeShapeType="1"/>
              </p:cNvSpPr>
              <p:nvPr/>
            </p:nvSpPr>
            <p:spPr bwMode="auto">
              <a:xfrm>
                <a:off x="1464" y="3343"/>
                <a:ext cx="0" cy="292"/>
              </a:xfrm>
              <a:prstGeom prst="line">
                <a:avLst/>
              </a:prstGeom>
              <a:noFill/>
              <a:ln w="25400">
                <a:solidFill>
                  <a:srgbClr val="FF6600"/>
                </a:solidFill>
                <a:round/>
                <a:headEnd/>
                <a:tailEnd/>
              </a:ln>
            </p:spPr>
            <p:txBody>
              <a:bodyPr wrap="none" anchor="ctr"/>
              <a:lstStyle/>
              <a:p>
                <a:endParaRPr lang="cs-CZ"/>
              </a:p>
            </p:txBody>
          </p:sp>
          <p:sp>
            <p:nvSpPr>
              <p:cNvPr id="167967" name="Line 65"/>
              <p:cNvSpPr>
                <a:spLocks noChangeShapeType="1"/>
              </p:cNvSpPr>
              <p:nvPr/>
            </p:nvSpPr>
            <p:spPr bwMode="auto">
              <a:xfrm>
                <a:off x="1465" y="3344"/>
                <a:ext cx="283" cy="0"/>
              </a:xfrm>
              <a:prstGeom prst="line">
                <a:avLst/>
              </a:prstGeom>
              <a:noFill/>
              <a:ln w="25400">
                <a:solidFill>
                  <a:srgbClr val="FF6600"/>
                </a:solidFill>
                <a:round/>
                <a:headEnd/>
                <a:tailEnd/>
              </a:ln>
            </p:spPr>
            <p:txBody>
              <a:bodyPr wrap="none" anchor="ctr"/>
              <a:lstStyle/>
              <a:p>
                <a:endParaRPr lang="cs-CZ"/>
              </a:p>
            </p:txBody>
          </p:sp>
        </p:grpSp>
        <p:sp>
          <p:nvSpPr>
            <p:cNvPr id="167965" name="Line 66"/>
            <p:cNvSpPr>
              <a:spLocks noChangeShapeType="1"/>
            </p:cNvSpPr>
            <p:nvPr/>
          </p:nvSpPr>
          <p:spPr bwMode="auto">
            <a:xfrm>
              <a:off x="1464" y="3343"/>
              <a:ext cx="0" cy="292"/>
            </a:xfrm>
            <a:prstGeom prst="line">
              <a:avLst/>
            </a:prstGeom>
            <a:noFill/>
            <a:ln w="25400">
              <a:solidFill>
                <a:srgbClr val="FF6600"/>
              </a:solidFill>
              <a:round/>
              <a:headEnd/>
              <a:tailEnd/>
            </a:ln>
          </p:spPr>
          <p:txBody>
            <a:bodyPr wrap="none" anchor="ctr"/>
            <a:lstStyle/>
            <a:p>
              <a:endParaRPr lang="cs-CZ"/>
            </a:p>
          </p:txBody>
        </p:sp>
      </p:grpSp>
      <p:grpSp>
        <p:nvGrpSpPr>
          <p:cNvPr id="167942" name="Group 67"/>
          <p:cNvGrpSpPr>
            <a:grpSpLocks/>
          </p:cNvGrpSpPr>
          <p:nvPr>
            <p:custDataLst>
              <p:tags r:id="rId2"/>
            </p:custDataLst>
          </p:nvPr>
        </p:nvGrpSpPr>
        <p:grpSpPr bwMode="auto">
          <a:xfrm rot="10800000">
            <a:off x="6759575" y="6338888"/>
            <a:ext cx="465138" cy="287337"/>
            <a:chOff x="1464" y="3343"/>
            <a:chExt cx="284" cy="292"/>
          </a:xfrm>
        </p:grpSpPr>
        <p:grpSp>
          <p:nvGrpSpPr>
            <p:cNvPr id="167960" name="Group 68"/>
            <p:cNvGrpSpPr>
              <a:grpSpLocks/>
            </p:cNvGrpSpPr>
            <p:nvPr/>
          </p:nvGrpSpPr>
          <p:grpSpPr bwMode="auto">
            <a:xfrm>
              <a:off x="1464" y="3343"/>
              <a:ext cx="284" cy="292"/>
              <a:chOff x="1464" y="3343"/>
              <a:chExt cx="284" cy="292"/>
            </a:xfrm>
          </p:grpSpPr>
          <p:sp>
            <p:nvSpPr>
              <p:cNvPr id="167962" name="Line 69"/>
              <p:cNvSpPr>
                <a:spLocks noChangeShapeType="1"/>
              </p:cNvSpPr>
              <p:nvPr/>
            </p:nvSpPr>
            <p:spPr bwMode="auto">
              <a:xfrm>
                <a:off x="1464" y="3343"/>
                <a:ext cx="0" cy="292"/>
              </a:xfrm>
              <a:prstGeom prst="line">
                <a:avLst/>
              </a:prstGeom>
              <a:noFill/>
              <a:ln w="25400">
                <a:solidFill>
                  <a:srgbClr val="FF6600"/>
                </a:solidFill>
                <a:round/>
                <a:headEnd/>
                <a:tailEnd/>
              </a:ln>
            </p:spPr>
            <p:txBody>
              <a:bodyPr wrap="none" anchor="ctr"/>
              <a:lstStyle/>
              <a:p>
                <a:endParaRPr lang="cs-CZ"/>
              </a:p>
            </p:txBody>
          </p:sp>
          <p:sp>
            <p:nvSpPr>
              <p:cNvPr id="167963" name="Line 70"/>
              <p:cNvSpPr>
                <a:spLocks noChangeShapeType="1"/>
              </p:cNvSpPr>
              <p:nvPr/>
            </p:nvSpPr>
            <p:spPr bwMode="auto">
              <a:xfrm>
                <a:off x="1465" y="3344"/>
                <a:ext cx="283" cy="0"/>
              </a:xfrm>
              <a:prstGeom prst="line">
                <a:avLst/>
              </a:prstGeom>
              <a:noFill/>
              <a:ln w="25400">
                <a:solidFill>
                  <a:srgbClr val="FF6600"/>
                </a:solidFill>
                <a:round/>
                <a:headEnd/>
                <a:tailEnd/>
              </a:ln>
            </p:spPr>
            <p:txBody>
              <a:bodyPr wrap="none" anchor="ctr"/>
              <a:lstStyle/>
              <a:p>
                <a:endParaRPr lang="cs-CZ"/>
              </a:p>
            </p:txBody>
          </p:sp>
        </p:grpSp>
        <p:sp>
          <p:nvSpPr>
            <p:cNvPr id="167961" name="Line 71"/>
            <p:cNvSpPr>
              <a:spLocks noChangeShapeType="1"/>
            </p:cNvSpPr>
            <p:nvPr/>
          </p:nvSpPr>
          <p:spPr bwMode="auto">
            <a:xfrm>
              <a:off x="1464" y="3343"/>
              <a:ext cx="0" cy="292"/>
            </a:xfrm>
            <a:prstGeom prst="line">
              <a:avLst/>
            </a:prstGeom>
            <a:noFill/>
            <a:ln w="25400">
              <a:solidFill>
                <a:srgbClr val="FF6600"/>
              </a:solidFill>
              <a:round/>
              <a:headEnd/>
              <a:tailEnd/>
            </a:ln>
          </p:spPr>
          <p:txBody>
            <a:bodyPr wrap="none" anchor="ctr"/>
            <a:lstStyle/>
            <a:p>
              <a:endParaRPr lang="cs-CZ"/>
            </a:p>
          </p:txBody>
        </p:sp>
      </p:grpSp>
      <p:grpSp>
        <p:nvGrpSpPr>
          <p:cNvPr id="167943" name="Group 35"/>
          <p:cNvGrpSpPr>
            <a:grpSpLocks noChangeAspect="1"/>
          </p:cNvGrpSpPr>
          <p:nvPr>
            <p:custDataLst>
              <p:tags r:id="rId3"/>
            </p:custDataLst>
          </p:nvPr>
        </p:nvGrpSpPr>
        <p:grpSpPr bwMode="auto">
          <a:xfrm>
            <a:off x="6854825" y="601663"/>
            <a:ext cx="222250" cy="238125"/>
            <a:chOff x="4396" y="130"/>
            <a:chExt cx="118" cy="118"/>
          </a:xfrm>
        </p:grpSpPr>
        <p:sp>
          <p:nvSpPr>
            <p:cNvPr id="167958" name="Oval 36"/>
            <p:cNvSpPr>
              <a:spLocks noChangeAspect="1" noChangeArrowheads="1"/>
            </p:cNvSpPr>
            <p:nvPr>
              <p:custDataLst>
                <p:tags r:id="rId15"/>
              </p:custDataLst>
            </p:nvPr>
          </p:nvSpPr>
          <p:spPr bwMode="auto">
            <a:xfrm>
              <a:off x="4396" y="130"/>
              <a:ext cx="118" cy="118"/>
            </a:xfrm>
            <a:prstGeom prst="ellipse">
              <a:avLst/>
            </a:prstGeom>
            <a:solidFill>
              <a:schemeClr val="bg1"/>
            </a:solidFill>
            <a:ln w="9525">
              <a:solidFill>
                <a:schemeClr val="tx1"/>
              </a:solidFill>
              <a:round/>
              <a:headEnd/>
              <a:tailEnd/>
            </a:ln>
          </p:spPr>
          <p:txBody>
            <a:bodyPr wrap="none" lIns="80457" tIns="40229" rIns="80457" bIns="40229" anchor="ctr"/>
            <a:lstStyle/>
            <a:p>
              <a:pPr defTabSz="806450"/>
              <a:endParaRPr lang="cs-CZ" sz="1000" u="sng">
                <a:solidFill>
                  <a:srgbClr val="000000"/>
                </a:solidFill>
              </a:endParaRPr>
            </a:p>
          </p:txBody>
        </p:sp>
        <p:sp>
          <p:nvSpPr>
            <p:cNvPr id="167959" name="Arc 37" hidden="1"/>
            <p:cNvSpPr>
              <a:spLocks noChangeAspect="1"/>
            </p:cNvSpPr>
            <p:nvPr>
              <p:custDataLst>
                <p:tags r:id="rId16"/>
              </p:custDataLst>
            </p:nvPr>
          </p:nvSpPr>
          <p:spPr bwMode="black">
            <a:xfrm>
              <a:off x="4396" y="130"/>
              <a:ext cx="118" cy="118"/>
            </a:xfrm>
            <a:custGeom>
              <a:avLst/>
              <a:gdLst>
                <a:gd name="T0" fmla="*/ 0 w 43200"/>
                <a:gd name="T1" fmla="*/ 0 h 43200"/>
                <a:gd name="T2" fmla="*/ 0 w 43200"/>
                <a:gd name="T3" fmla="*/ 0 h 43200"/>
                <a:gd name="T4" fmla="*/ 0 w 43200"/>
                <a:gd name="T5" fmla="*/ 0 h 43200"/>
                <a:gd name="T6" fmla="*/ 0 60000 65536"/>
                <a:gd name="T7" fmla="*/ 0 60000 65536"/>
                <a:gd name="T8" fmla="*/ 0 60000 65536"/>
                <a:gd name="T9" fmla="*/ 0 w 43200"/>
                <a:gd name="T10" fmla="*/ 0 h 43200"/>
                <a:gd name="T11" fmla="*/ 43200 w 43200"/>
                <a:gd name="T12" fmla="*/ 43200 h 43200"/>
              </a:gdLst>
              <a:ahLst/>
              <a:cxnLst>
                <a:cxn ang="T6">
                  <a:pos x="T0" y="T1"/>
                </a:cxn>
                <a:cxn ang="T7">
                  <a:pos x="T2" y="T3"/>
                </a:cxn>
                <a:cxn ang="T8">
                  <a:pos x="T4" y="T5"/>
                </a:cxn>
              </a:cxnLst>
              <a:rect l="T9" t="T10" r="T11" b="T12"/>
              <a:pathLst>
                <a:path w="43200" h="43200" fill="none" extrusionOk="0">
                  <a:moveTo>
                    <a:pt x="21599" y="0"/>
                  </a:moveTo>
                </a:path>
                <a:path w="43200" h="43200" stroke="0" extrusionOk="0">
                  <a:moveTo>
                    <a:pt x="21599" y="0"/>
                  </a:moveTo>
                  <a:lnTo>
                    <a:pt x="21600" y="21600"/>
                  </a:lnTo>
                  <a:close/>
                </a:path>
              </a:pathLst>
            </a:custGeom>
            <a:solidFill>
              <a:schemeClr val="accent1"/>
            </a:solidFill>
            <a:ln w="9525">
              <a:solidFill>
                <a:schemeClr val="tx1"/>
              </a:solidFill>
              <a:round/>
              <a:headEnd/>
              <a:tailEnd/>
            </a:ln>
          </p:spPr>
          <p:txBody>
            <a:bodyPr wrap="none" anchor="ctr"/>
            <a:lstStyle/>
            <a:p>
              <a:endParaRPr lang="cs-CZ"/>
            </a:p>
          </p:txBody>
        </p:sp>
      </p:grpSp>
      <p:grpSp>
        <p:nvGrpSpPr>
          <p:cNvPr id="167944" name="Group 38"/>
          <p:cNvGrpSpPr>
            <a:grpSpLocks noChangeAspect="1"/>
          </p:cNvGrpSpPr>
          <p:nvPr>
            <p:custDataLst>
              <p:tags r:id="rId4"/>
            </p:custDataLst>
          </p:nvPr>
        </p:nvGrpSpPr>
        <p:grpSpPr bwMode="auto">
          <a:xfrm>
            <a:off x="6854825" y="933450"/>
            <a:ext cx="222250" cy="236538"/>
            <a:chOff x="4396" y="281"/>
            <a:chExt cx="118" cy="118"/>
          </a:xfrm>
        </p:grpSpPr>
        <p:sp>
          <p:nvSpPr>
            <p:cNvPr id="167956" name="Oval 39"/>
            <p:cNvSpPr>
              <a:spLocks noChangeAspect="1" noChangeArrowheads="1"/>
            </p:cNvSpPr>
            <p:nvPr>
              <p:custDataLst>
                <p:tags r:id="rId13"/>
              </p:custDataLst>
            </p:nvPr>
          </p:nvSpPr>
          <p:spPr bwMode="auto">
            <a:xfrm>
              <a:off x="4396" y="281"/>
              <a:ext cx="118" cy="118"/>
            </a:xfrm>
            <a:prstGeom prst="ellipse">
              <a:avLst/>
            </a:prstGeom>
            <a:solidFill>
              <a:schemeClr val="bg1"/>
            </a:solidFill>
            <a:ln w="9525">
              <a:solidFill>
                <a:schemeClr val="tx1"/>
              </a:solidFill>
              <a:round/>
              <a:headEnd/>
              <a:tailEnd/>
            </a:ln>
          </p:spPr>
          <p:txBody>
            <a:bodyPr wrap="none" lIns="80457" tIns="40229" rIns="80457" bIns="40229" anchor="ctr"/>
            <a:lstStyle/>
            <a:p>
              <a:pPr defTabSz="806450"/>
              <a:endParaRPr lang="cs-CZ" sz="1000" u="sng">
                <a:solidFill>
                  <a:srgbClr val="000000"/>
                </a:solidFill>
              </a:endParaRPr>
            </a:p>
          </p:txBody>
        </p:sp>
        <p:sp>
          <p:nvSpPr>
            <p:cNvPr id="167957" name="Oval 40"/>
            <p:cNvSpPr>
              <a:spLocks noChangeAspect="1" noChangeArrowheads="1"/>
            </p:cNvSpPr>
            <p:nvPr>
              <p:custDataLst>
                <p:tags r:id="rId14"/>
              </p:custDataLst>
            </p:nvPr>
          </p:nvSpPr>
          <p:spPr bwMode="black">
            <a:xfrm>
              <a:off x="4396" y="281"/>
              <a:ext cx="118" cy="118"/>
            </a:xfrm>
            <a:prstGeom prst="ellipse">
              <a:avLst/>
            </a:prstGeom>
            <a:solidFill>
              <a:schemeClr val="accent1"/>
            </a:solidFill>
            <a:ln w="9525">
              <a:solidFill>
                <a:schemeClr val="tx1"/>
              </a:solidFill>
              <a:round/>
              <a:headEnd/>
              <a:tailEnd/>
            </a:ln>
          </p:spPr>
          <p:txBody>
            <a:bodyPr wrap="none" lIns="80457" tIns="40229" rIns="80457" bIns="40229" anchor="ctr"/>
            <a:lstStyle/>
            <a:p>
              <a:pPr defTabSz="806450"/>
              <a:endParaRPr lang="cs-CZ" sz="1000" u="sng">
                <a:solidFill>
                  <a:srgbClr val="000000"/>
                </a:solidFill>
              </a:endParaRPr>
            </a:p>
          </p:txBody>
        </p:sp>
      </p:grpSp>
      <p:sp>
        <p:nvSpPr>
          <p:cNvPr id="167945" name="Rectangle 40"/>
          <p:cNvSpPr>
            <a:spLocks noChangeArrowheads="1"/>
          </p:cNvSpPr>
          <p:nvPr/>
        </p:nvSpPr>
        <p:spPr bwMode="auto">
          <a:xfrm>
            <a:off x="7348538" y="601663"/>
            <a:ext cx="1481137" cy="265112"/>
          </a:xfrm>
          <a:prstGeom prst="rect">
            <a:avLst/>
          </a:prstGeom>
          <a:noFill/>
          <a:ln w="9525" algn="ctr">
            <a:noFill/>
            <a:miter lim="800000"/>
            <a:headEnd/>
            <a:tailEnd/>
          </a:ln>
        </p:spPr>
        <p:txBody>
          <a:bodyPr lIns="25106" tIns="25106" rIns="25106" bIns="25106"/>
          <a:lstStyle/>
          <a:p>
            <a:pPr marL="82550" indent="-82550" defTabSz="912813">
              <a:buClr>
                <a:srgbClr val="333399"/>
              </a:buClr>
            </a:pPr>
            <a:r>
              <a:rPr lang="en-US" sz="1200">
                <a:solidFill>
                  <a:srgbClr val="133B9C"/>
                </a:solidFill>
                <a:ea typeface="Arial Unicode MS" pitchFamily="34" charset="-128"/>
                <a:cs typeface="Arial" charset="0"/>
              </a:rPr>
              <a:t>Low savings</a:t>
            </a:r>
          </a:p>
        </p:txBody>
      </p:sp>
      <p:sp>
        <p:nvSpPr>
          <p:cNvPr id="167946" name="Rectangle 40"/>
          <p:cNvSpPr>
            <a:spLocks noChangeArrowheads="1"/>
          </p:cNvSpPr>
          <p:nvPr/>
        </p:nvSpPr>
        <p:spPr bwMode="auto">
          <a:xfrm>
            <a:off x="7348538" y="933450"/>
            <a:ext cx="1481137" cy="263525"/>
          </a:xfrm>
          <a:prstGeom prst="rect">
            <a:avLst/>
          </a:prstGeom>
          <a:noFill/>
          <a:ln w="9525" algn="ctr">
            <a:noFill/>
            <a:miter lim="800000"/>
            <a:headEnd/>
            <a:tailEnd/>
          </a:ln>
        </p:spPr>
        <p:txBody>
          <a:bodyPr lIns="25106" tIns="25106" rIns="25106" bIns="25106"/>
          <a:lstStyle/>
          <a:p>
            <a:pPr marL="82550" indent="-82550" defTabSz="912813">
              <a:buClr>
                <a:srgbClr val="333399"/>
              </a:buClr>
            </a:pPr>
            <a:r>
              <a:rPr lang="en-US" sz="1200">
                <a:solidFill>
                  <a:srgbClr val="133B9C"/>
                </a:solidFill>
                <a:ea typeface="Arial Unicode MS" pitchFamily="34" charset="-128"/>
                <a:cs typeface="Arial" charset="0"/>
              </a:rPr>
              <a:t>High savings</a:t>
            </a:r>
          </a:p>
        </p:txBody>
      </p:sp>
      <p:grpSp>
        <p:nvGrpSpPr>
          <p:cNvPr id="167947" name="Gruppo 64"/>
          <p:cNvGrpSpPr>
            <a:grpSpLocks noChangeAspect="1"/>
          </p:cNvGrpSpPr>
          <p:nvPr/>
        </p:nvGrpSpPr>
        <p:grpSpPr bwMode="auto">
          <a:xfrm>
            <a:off x="1187450" y="4437063"/>
            <a:ext cx="211138" cy="236537"/>
            <a:chOff x="4465638" y="1522413"/>
            <a:chExt cx="307975" cy="305242"/>
          </a:xfrm>
        </p:grpSpPr>
        <p:sp>
          <p:nvSpPr>
            <p:cNvPr id="167954" name="Oval 86"/>
            <p:cNvSpPr>
              <a:spLocks noChangeAspect="1" noChangeArrowheads="1"/>
            </p:cNvSpPr>
            <p:nvPr>
              <p:custDataLst>
                <p:tags r:id="rId11"/>
              </p:custDataLst>
            </p:nvPr>
          </p:nvSpPr>
          <p:spPr bwMode="auto">
            <a:xfrm>
              <a:off x="4465638" y="1522413"/>
              <a:ext cx="306001" cy="305242"/>
            </a:xfrm>
            <a:prstGeom prst="ellipse">
              <a:avLst/>
            </a:prstGeom>
            <a:solidFill>
              <a:schemeClr val="bg1"/>
            </a:solidFill>
            <a:ln w="9525">
              <a:solidFill>
                <a:schemeClr val="tx1"/>
              </a:solidFill>
              <a:round/>
              <a:headEnd/>
              <a:tailEnd/>
            </a:ln>
          </p:spPr>
          <p:txBody>
            <a:bodyPr wrap="none" lIns="80457" tIns="40229" rIns="80457" bIns="40229" anchor="ctr"/>
            <a:lstStyle/>
            <a:p>
              <a:pPr defTabSz="806450"/>
              <a:endParaRPr lang="cs-CZ" sz="1000" u="sng">
                <a:solidFill>
                  <a:srgbClr val="000000"/>
                </a:solidFill>
              </a:endParaRPr>
            </a:p>
          </p:txBody>
        </p:sp>
        <p:sp>
          <p:nvSpPr>
            <p:cNvPr id="167955" name="Arc 87"/>
            <p:cNvSpPr>
              <a:spLocks noChangeAspect="1"/>
            </p:cNvSpPr>
            <p:nvPr>
              <p:custDataLst>
                <p:tags r:id="rId12"/>
              </p:custDataLst>
            </p:nvPr>
          </p:nvSpPr>
          <p:spPr bwMode="black">
            <a:xfrm>
              <a:off x="4624734" y="1524382"/>
              <a:ext cx="148879" cy="298923"/>
            </a:xfrm>
            <a:custGeom>
              <a:avLst/>
              <a:gdLst>
                <a:gd name="T0" fmla="*/ 0 w 21600"/>
                <a:gd name="T1" fmla="*/ 0 h 43200"/>
                <a:gd name="T2" fmla="*/ 0 w 21600"/>
                <a:gd name="T3" fmla="*/ 2147483647 h 43200"/>
                <a:gd name="T4" fmla="*/ 0 w 21600"/>
                <a:gd name="T5" fmla="*/ 2147483647 h 43200"/>
                <a:gd name="T6" fmla="*/ 0 60000 65536"/>
                <a:gd name="T7" fmla="*/ 0 60000 65536"/>
                <a:gd name="T8" fmla="*/ 0 60000 65536"/>
                <a:gd name="T9" fmla="*/ 0 w 21600"/>
                <a:gd name="T10" fmla="*/ 0 h 43200"/>
                <a:gd name="T11" fmla="*/ 21600 w 21600"/>
                <a:gd name="T12" fmla="*/ 43200 h 43200"/>
              </a:gdLst>
              <a:ahLst/>
              <a:cxnLst>
                <a:cxn ang="T6">
                  <a:pos x="T0" y="T1"/>
                </a:cxn>
                <a:cxn ang="T7">
                  <a:pos x="T2" y="T3"/>
                </a:cxn>
                <a:cxn ang="T8">
                  <a:pos x="T4" y="T5"/>
                </a:cxn>
              </a:cxnLst>
              <a:rect l="T9" t="T10" r="T11" b="T12"/>
              <a:pathLst>
                <a:path w="21600" h="43200" fill="none" extrusionOk="0">
                  <a:moveTo>
                    <a:pt x="-1" y="0"/>
                  </a:moveTo>
                  <a:cubicBezTo>
                    <a:pt x="11929" y="0"/>
                    <a:pt x="21600" y="9670"/>
                    <a:pt x="21600" y="21600"/>
                  </a:cubicBezTo>
                  <a:cubicBezTo>
                    <a:pt x="21600" y="33529"/>
                    <a:pt x="11929" y="43199"/>
                    <a:pt x="0" y="43200"/>
                  </a:cubicBezTo>
                </a:path>
                <a:path w="21600" h="43200" stroke="0" extrusionOk="0">
                  <a:moveTo>
                    <a:pt x="-1" y="0"/>
                  </a:moveTo>
                  <a:cubicBezTo>
                    <a:pt x="11929" y="0"/>
                    <a:pt x="21600" y="9670"/>
                    <a:pt x="21600" y="21600"/>
                  </a:cubicBezTo>
                  <a:cubicBezTo>
                    <a:pt x="21600" y="33529"/>
                    <a:pt x="11929" y="43199"/>
                    <a:pt x="0" y="43200"/>
                  </a:cubicBezTo>
                  <a:lnTo>
                    <a:pt x="0" y="21600"/>
                  </a:lnTo>
                  <a:close/>
                </a:path>
              </a:pathLst>
            </a:custGeom>
            <a:solidFill>
              <a:schemeClr val="accent1"/>
            </a:solidFill>
            <a:ln w="9525">
              <a:solidFill>
                <a:schemeClr val="tx1"/>
              </a:solidFill>
              <a:round/>
              <a:headEnd/>
              <a:tailEnd/>
            </a:ln>
          </p:spPr>
          <p:txBody>
            <a:bodyPr wrap="none" anchor="ctr"/>
            <a:lstStyle/>
            <a:p>
              <a:endParaRPr lang="cs-CZ"/>
            </a:p>
          </p:txBody>
        </p:sp>
      </p:grpSp>
      <p:grpSp>
        <p:nvGrpSpPr>
          <p:cNvPr id="167948" name="Group 230"/>
          <p:cNvGrpSpPr>
            <a:grpSpLocks noChangeAspect="1"/>
          </p:cNvGrpSpPr>
          <p:nvPr>
            <p:custDataLst>
              <p:tags r:id="rId5"/>
            </p:custDataLst>
          </p:nvPr>
        </p:nvGrpSpPr>
        <p:grpSpPr bwMode="auto">
          <a:xfrm>
            <a:off x="1187450" y="3500438"/>
            <a:ext cx="217488" cy="236537"/>
            <a:chOff x="3892" y="2818"/>
            <a:chExt cx="156" cy="158"/>
          </a:xfrm>
        </p:grpSpPr>
        <p:sp>
          <p:nvSpPr>
            <p:cNvPr id="167952" name="Oval 231"/>
            <p:cNvSpPr>
              <a:spLocks noChangeAspect="1" noChangeArrowheads="1"/>
            </p:cNvSpPr>
            <p:nvPr>
              <p:custDataLst>
                <p:tags r:id="rId9"/>
              </p:custDataLst>
            </p:nvPr>
          </p:nvSpPr>
          <p:spPr bwMode="auto">
            <a:xfrm>
              <a:off x="3892" y="2818"/>
              <a:ext cx="155" cy="155"/>
            </a:xfrm>
            <a:prstGeom prst="ellipse">
              <a:avLst/>
            </a:prstGeom>
            <a:solidFill>
              <a:schemeClr val="bg1"/>
            </a:solidFill>
            <a:ln w="9525">
              <a:solidFill>
                <a:schemeClr val="tx1"/>
              </a:solidFill>
              <a:round/>
              <a:headEnd/>
              <a:tailEnd/>
            </a:ln>
          </p:spPr>
          <p:txBody>
            <a:bodyPr wrap="none" lIns="80595" tIns="40298" rIns="80595" bIns="40298" anchor="ctr"/>
            <a:lstStyle/>
            <a:p>
              <a:pPr defTabSz="806450"/>
              <a:endParaRPr lang="cs-CZ" sz="1000" u="sng">
                <a:solidFill>
                  <a:srgbClr val="000000"/>
                </a:solidFill>
              </a:endParaRPr>
            </a:p>
          </p:txBody>
        </p:sp>
        <p:sp>
          <p:nvSpPr>
            <p:cNvPr id="167953" name="Arc 232"/>
            <p:cNvSpPr>
              <a:spLocks noChangeAspect="1"/>
            </p:cNvSpPr>
            <p:nvPr>
              <p:custDataLst>
                <p:tags r:id="rId10"/>
              </p:custDataLst>
            </p:nvPr>
          </p:nvSpPr>
          <p:spPr bwMode="black">
            <a:xfrm>
              <a:off x="3892" y="2818"/>
              <a:ext cx="156" cy="158"/>
            </a:xfrm>
            <a:custGeom>
              <a:avLst/>
              <a:gdLst>
                <a:gd name="T0" fmla="*/ 0 w 43200"/>
                <a:gd name="T1" fmla="*/ 0 h 43200"/>
                <a:gd name="T2" fmla="*/ 0 w 43200"/>
                <a:gd name="T3" fmla="*/ 0 h 43200"/>
                <a:gd name="T4" fmla="*/ 0 w 43200"/>
                <a:gd name="T5" fmla="*/ 0 h 43200"/>
                <a:gd name="T6" fmla="*/ 0 60000 65536"/>
                <a:gd name="T7" fmla="*/ 0 60000 65536"/>
                <a:gd name="T8" fmla="*/ 0 60000 65536"/>
                <a:gd name="T9" fmla="*/ 0 w 43200"/>
                <a:gd name="T10" fmla="*/ 0 h 43200"/>
                <a:gd name="T11" fmla="*/ 43200 w 43200"/>
                <a:gd name="T12" fmla="*/ 43200 h 43200"/>
              </a:gdLst>
              <a:ahLst/>
              <a:cxnLst>
                <a:cxn ang="T6">
                  <a:pos x="T0" y="T1"/>
                </a:cxn>
                <a:cxn ang="T7">
                  <a:pos x="T2" y="T3"/>
                </a:cxn>
                <a:cxn ang="T8">
                  <a:pos x="T4" y="T5"/>
                </a:cxn>
              </a:cxnLst>
              <a:rect l="T9" t="T10" r="T11" b="T12"/>
              <a:pathLst>
                <a:path w="43200" h="43200" fill="none" extrusionOk="0">
                  <a:moveTo>
                    <a:pt x="21599" y="0"/>
                  </a:moveTo>
                  <a:cubicBezTo>
                    <a:pt x="33529" y="0"/>
                    <a:pt x="43200" y="9670"/>
                    <a:pt x="43200" y="21600"/>
                  </a:cubicBezTo>
                  <a:cubicBezTo>
                    <a:pt x="43200" y="33529"/>
                    <a:pt x="33529" y="43200"/>
                    <a:pt x="21600" y="43200"/>
                  </a:cubicBezTo>
                  <a:cubicBezTo>
                    <a:pt x="9670" y="43200"/>
                    <a:pt x="0" y="33529"/>
                    <a:pt x="0" y="21600"/>
                  </a:cubicBezTo>
                </a:path>
                <a:path w="43200" h="43200" stroke="0" extrusionOk="0">
                  <a:moveTo>
                    <a:pt x="21599" y="0"/>
                  </a:moveTo>
                  <a:cubicBezTo>
                    <a:pt x="33529" y="0"/>
                    <a:pt x="43200" y="9670"/>
                    <a:pt x="43200" y="21600"/>
                  </a:cubicBezTo>
                  <a:cubicBezTo>
                    <a:pt x="43200" y="33529"/>
                    <a:pt x="33529" y="43200"/>
                    <a:pt x="21600" y="43200"/>
                  </a:cubicBezTo>
                  <a:cubicBezTo>
                    <a:pt x="9670" y="43200"/>
                    <a:pt x="0" y="33529"/>
                    <a:pt x="0" y="21600"/>
                  </a:cubicBezTo>
                  <a:lnTo>
                    <a:pt x="21600" y="21600"/>
                  </a:lnTo>
                  <a:close/>
                </a:path>
              </a:pathLst>
            </a:custGeom>
            <a:solidFill>
              <a:schemeClr val="accent1"/>
            </a:solidFill>
            <a:ln w="9525">
              <a:solidFill>
                <a:schemeClr val="tx1"/>
              </a:solidFill>
              <a:round/>
              <a:headEnd/>
              <a:tailEnd/>
            </a:ln>
          </p:spPr>
          <p:txBody>
            <a:bodyPr wrap="none" anchor="ctr"/>
            <a:lstStyle/>
            <a:p>
              <a:endParaRPr lang="cs-CZ"/>
            </a:p>
          </p:txBody>
        </p:sp>
      </p:grpSp>
      <p:grpSp>
        <p:nvGrpSpPr>
          <p:cNvPr id="167949" name="Group 38"/>
          <p:cNvGrpSpPr>
            <a:grpSpLocks noChangeAspect="1"/>
          </p:cNvGrpSpPr>
          <p:nvPr>
            <p:custDataLst>
              <p:tags r:id="rId6"/>
            </p:custDataLst>
          </p:nvPr>
        </p:nvGrpSpPr>
        <p:grpSpPr bwMode="auto">
          <a:xfrm>
            <a:off x="1116013" y="1608138"/>
            <a:ext cx="222250" cy="236537"/>
            <a:chOff x="4396" y="281"/>
            <a:chExt cx="118" cy="118"/>
          </a:xfrm>
        </p:grpSpPr>
        <p:sp>
          <p:nvSpPr>
            <p:cNvPr id="167950" name="Oval 39"/>
            <p:cNvSpPr>
              <a:spLocks noChangeAspect="1" noChangeArrowheads="1"/>
            </p:cNvSpPr>
            <p:nvPr>
              <p:custDataLst>
                <p:tags r:id="rId7"/>
              </p:custDataLst>
            </p:nvPr>
          </p:nvSpPr>
          <p:spPr bwMode="auto">
            <a:xfrm>
              <a:off x="4396" y="281"/>
              <a:ext cx="118" cy="118"/>
            </a:xfrm>
            <a:prstGeom prst="ellipse">
              <a:avLst/>
            </a:prstGeom>
            <a:solidFill>
              <a:schemeClr val="bg1"/>
            </a:solidFill>
            <a:ln w="9525">
              <a:solidFill>
                <a:schemeClr val="tx1"/>
              </a:solidFill>
              <a:round/>
              <a:headEnd/>
              <a:tailEnd/>
            </a:ln>
          </p:spPr>
          <p:txBody>
            <a:bodyPr wrap="none" lIns="80457" tIns="40229" rIns="80457" bIns="40229" anchor="ctr"/>
            <a:lstStyle/>
            <a:p>
              <a:pPr defTabSz="806450"/>
              <a:endParaRPr lang="cs-CZ" sz="1000" u="sng">
                <a:solidFill>
                  <a:srgbClr val="000000"/>
                </a:solidFill>
              </a:endParaRPr>
            </a:p>
          </p:txBody>
        </p:sp>
        <p:sp>
          <p:nvSpPr>
            <p:cNvPr id="167951" name="Oval 40"/>
            <p:cNvSpPr>
              <a:spLocks noChangeAspect="1" noChangeArrowheads="1"/>
            </p:cNvSpPr>
            <p:nvPr>
              <p:custDataLst>
                <p:tags r:id="rId8"/>
              </p:custDataLst>
            </p:nvPr>
          </p:nvSpPr>
          <p:spPr bwMode="black">
            <a:xfrm>
              <a:off x="4396" y="281"/>
              <a:ext cx="118" cy="118"/>
            </a:xfrm>
            <a:prstGeom prst="ellipse">
              <a:avLst/>
            </a:prstGeom>
            <a:solidFill>
              <a:schemeClr val="accent1"/>
            </a:solidFill>
            <a:ln w="9525">
              <a:solidFill>
                <a:schemeClr val="tx1"/>
              </a:solidFill>
              <a:round/>
              <a:headEnd/>
              <a:tailEnd/>
            </a:ln>
          </p:spPr>
          <p:txBody>
            <a:bodyPr wrap="none" lIns="80457" tIns="40229" rIns="80457" bIns="40229" anchor="ctr"/>
            <a:lstStyle/>
            <a:p>
              <a:pPr defTabSz="806450"/>
              <a:endParaRPr lang="cs-CZ" sz="1000" u="sng">
                <a:solidFill>
                  <a:srgbClr val="000000"/>
                </a:solidFill>
              </a:endParaRPr>
            </a:p>
          </p:txBody>
        </p:sp>
      </p:grpSp>
    </p:spTree>
  </p:cSld>
  <p:clrMapOvr>
    <a:masterClrMapping/>
  </p:clrMapOvr>
  <p:transition spd="med">
    <p:wipe dir="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CasellaDiTesto 15"/>
          <p:cNvSpPr txBox="1"/>
          <p:nvPr/>
        </p:nvSpPr>
        <p:spPr>
          <a:xfrm>
            <a:off x="7272338" y="44450"/>
            <a:ext cx="1731962" cy="600075"/>
          </a:xfrm>
          <a:prstGeom prst="rect">
            <a:avLst/>
          </a:prstGeom>
          <a:solidFill>
            <a:schemeClr val="bg1"/>
          </a:solidFill>
        </p:spPr>
        <p:txBody>
          <a:bodyPr wrap="none">
            <a:spAutoFit/>
          </a:bodyPr>
          <a:lstStyle/>
          <a:p>
            <a:pPr fontAlgn="auto">
              <a:spcBef>
                <a:spcPts val="0"/>
              </a:spcBef>
              <a:spcAft>
                <a:spcPts val="0"/>
              </a:spcAft>
              <a:defRPr/>
            </a:pPr>
            <a:r>
              <a:rPr lang="en-US" sz="1100" dirty="0">
                <a:solidFill>
                  <a:srgbClr val="003399"/>
                </a:solidFill>
                <a:cs typeface="+mn-cs"/>
              </a:rPr>
              <a:t>Included in model</a:t>
            </a:r>
          </a:p>
          <a:p>
            <a:pPr fontAlgn="auto">
              <a:spcBef>
                <a:spcPts val="0"/>
              </a:spcBef>
              <a:spcAft>
                <a:spcPts val="0"/>
              </a:spcAft>
              <a:defRPr/>
            </a:pPr>
            <a:r>
              <a:rPr lang="en-US" sz="1100" dirty="0">
                <a:solidFill>
                  <a:srgbClr val="FFFFFF">
                    <a:lumMod val="65000"/>
                  </a:srgbClr>
                </a:solidFill>
                <a:cs typeface="+mn-cs"/>
              </a:rPr>
              <a:t>Not included in model</a:t>
            </a:r>
          </a:p>
          <a:p>
            <a:pPr fontAlgn="auto">
              <a:spcBef>
                <a:spcPts val="0"/>
              </a:spcBef>
              <a:spcAft>
                <a:spcPts val="0"/>
              </a:spcAft>
              <a:defRPr/>
            </a:pPr>
            <a:endParaRPr lang="it-IT" sz="1100" dirty="0">
              <a:solidFill>
                <a:srgbClr val="133B9C"/>
              </a:solidFill>
              <a:latin typeface="Verdana"/>
              <a:cs typeface="+mn-cs"/>
            </a:endParaRPr>
          </a:p>
        </p:txBody>
      </p:sp>
      <p:sp>
        <p:nvSpPr>
          <p:cNvPr id="15364" name="Rectangle 4"/>
          <p:cNvSpPr>
            <a:spLocks noChangeArrowheads="1"/>
          </p:cNvSpPr>
          <p:nvPr/>
        </p:nvSpPr>
        <p:spPr bwMode="auto">
          <a:xfrm>
            <a:off x="7016750" y="1258888"/>
            <a:ext cx="1835150" cy="523875"/>
          </a:xfrm>
          <a:prstGeom prst="rect">
            <a:avLst/>
          </a:prstGeom>
          <a:noFill/>
          <a:ln w="9525" algn="ctr">
            <a:noFill/>
            <a:miter lim="800000"/>
            <a:headEnd/>
            <a:tailEnd/>
          </a:ln>
          <a:effectLst/>
        </p:spPr>
        <p:txBody>
          <a:bodyPr/>
          <a:lstStyle/>
          <a:p>
            <a:pPr algn="ctr" fontAlgn="auto">
              <a:spcBef>
                <a:spcPct val="20000"/>
              </a:spcBef>
              <a:spcAft>
                <a:spcPts val="0"/>
              </a:spcAft>
              <a:defRPr/>
            </a:pPr>
            <a:r>
              <a:rPr lang="en-US" sz="1400" b="1" dirty="0">
                <a:solidFill>
                  <a:srgbClr val="003399"/>
                </a:solidFill>
                <a:cs typeface="+mn-cs"/>
              </a:rPr>
              <a:t>Customer Service, Billing</a:t>
            </a:r>
          </a:p>
        </p:txBody>
      </p:sp>
      <p:sp>
        <p:nvSpPr>
          <p:cNvPr id="15365" name="Line 5"/>
          <p:cNvSpPr>
            <a:spLocks noChangeShapeType="1"/>
          </p:cNvSpPr>
          <p:nvPr/>
        </p:nvSpPr>
        <p:spPr bwMode="auto">
          <a:xfrm>
            <a:off x="304800" y="5156200"/>
            <a:ext cx="7939088" cy="0"/>
          </a:xfrm>
          <a:prstGeom prst="line">
            <a:avLst/>
          </a:prstGeom>
          <a:noFill/>
          <a:ln w="9525">
            <a:solidFill>
              <a:srgbClr val="006666"/>
            </a:solidFill>
            <a:prstDash val="dash"/>
            <a:round/>
            <a:headEnd/>
            <a:tailEnd/>
          </a:ln>
          <a:effectLst/>
        </p:spPr>
        <p:txBody>
          <a:bodyPr/>
          <a:lstStyle/>
          <a:p>
            <a:pPr fontAlgn="auto">
              <a:spcBef>
                <a:spcPts val="0"/>
              </a:spcBef>
              <a:spcAft>
                <a:spcPts val="0"/>
              </a:spcAft>
              <a:defRPr/>
            </a:pPr>
            <a:endParaRPr lang="it-IT">
              <a:solidFill>
                <a:srgbClr val="003399"/>
              </a:solidFill>
              <a:cs typeface="+mn-cs"/>
            </a:endParaRPr>
          </a:p>
        </p:txBody>
      </p:sp>
      <p:sp>
        <p:nvSpPr>
          <p:cNvPr id="15368" name="Rectangle 8"/>
          <p:cNvSpPr>
            <a:spLocks noChangeArrowheads="1"/>
          </p:cNvSpPr>
          <p:nvPr/>
        </p:nvSpPr>
        <p:spPr bwMode="auto">
          <a:xfrm>
            <a:off x="228600" y="1849438"/>
            <a:ext cx="1295400" cy="3263900"/>
          </a:xfrm>
          <a:prstGeom prst="rect">
            <a:avLst/>
          </a:prstGeom>
          <a:solidFill>
            <a:srgbClr val="003399"/>
          </a:solidFill>
          <a:ln w="9525">
            <a:noFill/>
            <a:miter lim="800000"/>
            <a:headEnd/>
            <a:tailEnd/>
          </a:ln>
          <a:effectLst/>
        </p:spPr>
        <p:txBody>
          <a:bodyPr lIns="54000" tIns="10800" rIns="54000" bIns="10800" anchor="ctr"/>
          <a:lstStyle/>
          <a:p>
            <a:pPr algn="ctr" fontAlgn="auto">
              <a:spcBef>
                <a:spcPct val="20000"/>
              </a:spcBef>
              <a:spcAft>
                <a:spcPts val="0"/>
              </a:spcAft>
              <a:defRPr/>
            </a:pPr>
            <a:r>
              <a:rPr lang="en-US" sz="1200" b="1" dirty="0">
                <a:solidFill>
                  <a:srgbClr val="FFFFFF"/>
                </a:solidFill>
                <a:cs typeface="+mn-cs"/>
              </a:rPr>
              <a:t>Drivers</a:t>
            </a:r>
          </a:p>
        </p:txBody>
      </p:sp>
      <p:sp>
        <p:nvSpPr>
          <p:cNvPr id="15369" name="Rectangle 9"/>
          <p:cNvSpPr>
            <a:spLocks noChangeArrowheads="1"/>
          </p:cNvSpPr>
          <p:nvPr/>
        </p:nvSpPr>
        <p:spPr bwMode="auto">
          <a:xfrm>
            <a:off x="228600" y="5176838"/>
            <a:ext cx="1295400" cy="1003300"/>
          </a:xfrm>
          <a:prstGeom prst="rect">
            <a:avLst/>
          </a:prstGeom>
          <a:solidFill>
            <a:srgbClr val="003399"/>
          </a:solidFill>
          <a:ln w="9525" algn="ctr">
            <a:noFill/>
            <a:miter lim="800000"/>
            <a:headEnd/>
            <a:tailEnd/>
          </a:ln>
          <a:effectLst/>
        </p:spPr>
        <p:txBody>
          <a:bodyPr lIns="54000" tIns="10800" rIns="54000" bIns="10800" anchor="ctr"/>
          <a:lstStyle/>
          <a:p>
            <a:pPr algn="ctr" fontAlgn="auto">
              <a:spcBef>
                <a:spcPct val="20000"/>
              </a:spcBef>
              <a:spcAft>
                <a:spcPts val="0"/>
              </a:spcAft>
              <a:defRPr/>
            </a:pPr>
            <a:r>
              <a:rPr lang="en-US" sz="1200" b="1" dirty="0">
                <a:solidFill>
                  <a:srgbClr val="FFFFFF"/>
                </a:solidFill>
                <a:cs typeface="+mn-cs"/>
              </a:rPr>
              <a:t>Estimated yearly  </a:t>
            </a:r>
          </a:p>
          <a:p>
            <a:pPr algn="ctr" fontAlgn="auto">
              <a:spcBef>
                <a:spcPct val="20000"/>
              </a:spcBef>
              <a:spcAft>
                <a:spcPts val="0"/>
              </a:spcAft>
              <a:defRPr/>
            </a:pPr>
            <a:r>
              <a:rPr lang="en-US" sz="1200" b="1" dirty="0">
                <a:solidFill>
                  <a:srgbClr val="FFFFFF"/>
                </a:solidFill>
                <a:cs typeface="+mn-cs"/>
              </a:rPr>
              <a:t>Savings </a:t>
            </a:r>
          </a:p>
          <a:p>
            <a:pPr algn="ctr" fontAlgn="auto">
              <a:spcBef>
                <a:spcPct val="20000"/>
              </a:spcBef>
              <a:spcAft>
                <a:spcPts val="0"/>
              </a:spcAft>
              <a:defRPr/>
            </a:pPr>
            <a:r>
              <a:rPr lang="en-US" sz="1200" b="1" dirty="0">
                <a:solidFill>
                  <a:srgbClr val="FFFFFF"/>
                </a:solidFill>
                <a:cs typeface="+mn-cs"/>
              </a:rPr>
              <a:t>(€/SM/year)</a:t>
            </a:r>
          </a:p>
        </p:txBody>
      </p:sp>
      <p:sp>
        <p:nvSpPr>
          <p:cNvPr id="15371" name="Rectangle 11"/>
          <p:cNvSpPr>
            <a:spLocks noChangeArrowheads="1"/>
          </p:cNvSpPr>
          <p:nvPr/>
        </p:nvSpPr>
        <p:spPr bwMode="auto">
          <a:xfrm>
            <a:off x="628650" y="471488"/>
            <a:ext cx="8077200" cy="609600"/>
          </a:xfrm>
          <a:prstGeom prst="rect">
            <a:avLst/>
          </a:prstGeom>
          <a:noFill/>
          <a:ln w="9525">
            <a:noFill/>
            <a:miter lim="800000"/>
            <a:headEnd/>
            <a:tailEnd/>
          </a:ln>
          <a:effectLst/>
        </p:spPr>
        <p:txBody>
          <a:bodyPr anchor="ctr"/>
          <a:lstStyle/>
          <a:p>
            <a:pPr fontAlgn="auto">
              <a:spcBef>
                <a:spcPts val="0"/>
              </a:spcBef>
              <a:spcAft>
                <a:spcPts val="0"/>
              </a:spcAft>
              <a:defRPr/>
            </a:pPr>
            <a:r>
              <a:rPr lang="en-US" sz="2400" b="1" dirty="0">
                <a:solidFill>
                  <a:srgbClr val="003399"/>
                </a:solidFill>
                <a:cs typeface="+mn-cs"/>
              </a:rPr>
              <a:t>Smart Meter Project Cost Benefit Analysis </a:t>
            </a:r>
            <a:r>
              <a:rPr lang="en-US" b="1" dirty="0">
                <a:solidFill>
                  <a:srgbClr val="759EE3"/>
                </a:solidFill>
                <a:latin typeface="Verdana"/>
                <a:ea typeface="+mj-ea"/>
                <a:cs typeface="+mn-cs"/>
              </a:rPr>
              <a:t>Yearly savings (end-of-installation)</a:t>
            </a:r>
          </a:p>
        </p:txBody>
      </p:sp>
      <p:sp>
        <p:nvSpPr>
          <p:cNvPr id="15375" name="Rectangle 15"/>
          <p:cNvSpPr>
            <a:spLocks noChangeArrowheads="1"/>
          </p:cNvSpPr>
          <p:nvPr/>
        </p:nvSpPr>
        <p:spPr bwMode="auto">
          <a:xfrm>
            <a:off x="1601788" y="1258888"/>
            <a:ext cx="1962150" cy="457200"/>
          </a:xfrm>
          <a:prstGeom prst="rect">
            <a:avLst/>
          </a:prstGeom>
          <a:noFill/>
          <a:ln w="9525" algn="ctr">
            <a:noFill/>
            <a:miter lim="800000"/>
            <a:headEnd/>
            <a:tailEnd/>
          </a:ln>
          <a:effectLst/>
        </p:spPr>
        <p:txBody>
          <a:bodyPr anchor="b"/>
          <a:lstStyle/>
          <a:p>
            <a:pPr algn="ctr" fontAlgn="auto">
              <a:spcBef>
                <a:spcPct val="20000"/>
              </a:spcBef>
              <a:spcAft>
                <a:spcPts val="0"/>
              </a:spcAft>
              <a:defRPr/>
            </a:pPr>
            <a:r>
              <a:rPr lang="en-US" sz="1400" b="1" dirty="0">
                <a:solidFill>
                  <a:srgbClr val="003399"/>
                </a:solidFill>
                <a:cs typeface="+mn-cs"/>
              </a:rPr>
              <a:t>Decrease of Operation costs*</a:t>
            </a:r>
          </a:p>
        </p:txBody>
      </p:sp>
      <p:sp>
        <p:nvSpPr>
          <p:cNvPr id="15409" name="Rectangle 49"/>
          <p:cNvSpPr>
            <a:spLocks noChangeArrowheads="1"/>
          </p:cNvSpPr>
          <p:nvPr/>
        </p:nvSpPr>
        <p:spPr bwMode="auto">
          <a:xfrm>
            <a:off x="7140575" y="1809750"/>
            <a:ext cx="1587500" cy="3922713"/>
          </a:xfrm>
          <a:prstGeom prst="rect">
            <a:avLst/>
          </a:prstGeom>
          <a:noFill/>
          <a:ln w="9525">
            <a:noFill/>
            <a:miter lim="800000"/>
            <a:headEnd/>
            <a:tailEnd/>
          </a:ln>
          <a:effectLst/>
        </p:spPr>
        <p:txBody>
          <a:bodyPr lIns="18000" tIns="10800" rIns="18000" bIns="10800"/>
          <a:lstStyle/>
          <a:p>
            <a:pPr marL="177800" indent="-177800" algn="just" fontAlgn="auto">
              <a:spcBef>
                <a:spcPts val="0"/>
              </a:spcBef>
              <a:spcAft>
                <a:spcPts val="0"/>
              </a:spcAft>
              <a:buClr>
                <a:srgbClr val="808080"/>
              </a:buClr>
              <a:buSzPct val="90000"/>
              <a:buFontTx/>
              <a:buChar char="•"/>
              <a:defRPr/>
            </a:pPr>
            <a:r>
              <a:rPr lang="en-US" sz="1200" dirty="0">
                <a:solidFill>
                  <a:srgbClr val="FFFFFF">
                    <a:lumMod val="65000"/>
                  </a:srgbClr>
                </a:solidFill>
                <a:cs typeface="+mn-cs"/>
              </a:rPr>
              <a:t>New tariffs/better pricing methodology</a:t>
            </a:r>
          </a:p>
          <a:p>
            <a:pPr marL="177800" indent="-177800" algn="just" fontAlgn="auto">
              <a:spcBef>
                <a:spcPts val="0"/>
              </a:spcBef>
              <a:spcAft>
                <a:spcPts val="0"/>
              </a:spcAft>
              <a:buClr>
                <a:srgbClr val="808080"/>
              </a:buClr>
              <a:buSzPct val="90000"/>
              <a:buFontTx/>
              <a:buChar char="•"/>
              <a:defRPr/>
            </a:pPr>
            <a:r>
              <a:rPr lang="en-US" sz="1200" dirty="0">
                <a:solidFill>
                  <a:srgbClr val="FFFFFF">
                    <a:lumMod val="65000"/>
                  </a:srgbClr>
                </a:solidFill>
                <a:cs typeface="+mn-cs"/>
              </a:rPr>
              <a:t>Improved customer profiling and load administration</a:t>
            </a:r>
          </a:p>
          <a:p>
            <a:pPr marL="177800" indent="-177800" algn="just" fontAlgn="auto">
              <a:spcBef>
                <a:spcPts val="0"/>
              </a:spcBef>
              <a:spcAft>
                <a:spcPts val="0"/>
              </a:spcAft>
              <a:buClr>
                <a:srgbClr val="333399"/>
              </a:buClr>
              <a:buSzPct val="90000"/>
              <a:buFontTx/>
              <a:buChar char="•"/>
              <a:defRPr/>
            </a:pPr>
            <a:r>
              <a:rPr lang="en-US" sz="1200" dirty="0">
                <a:solidFill>
                  <a:srgbClr val="003399"/>
                </a:solidFill>
                <a:cs typeface="+mn-cs"/>
              </a:rPr>
              <a:t>Receivables optimization</a:t>
            </a:r>
          </a:p>
          <a:p>
            <a:pPr marL="177800" indent="-177800" algn="just" fontAlgn="auto">
              <a:spcBef>
                <a:spcPts val="0"/>
              </a:spcBef>
              <a:spcAft>
                <a:spcPts val="0"/>
              </a:spcAft>
              <a:buClr>
                <a:srgbClr val="333399"/>
              </a:buClr>
              <a:buSzPct val="90000"/>
              <a:buFontTx/>
              <a:buChar char="•"/>
              <a:defRPr/>
            </a:pPr>
            <a:r>
              <a:rPr lang="en-US" sz="1200" dirty="0">
                <a:solidFill>
                  <a:srgbClr val="003399"/>
                </a:solidFill>
                <a:cs typeface="+mn-cs"/>
              </a:rPr>
              <a:t>More precise billing and lower customer service-related costs</a:t>
            </a:r>
          </a:p>
          <a:p>
            <a:pPr marL="177800" indent="-177800" algn="just" fontAlgn="auto">
              <a:spcBef>
                <a:spcPts val="0"/>
              </a:spcBef>
              <a:spcAft>
                <a:spcPts val="0"/>
              </a:spcAft>
              <a:buClr>
                <a:srgbClr val="333399"/>
              </a:buClr>
              <a:buSzPct val="90000"/>
              <a:buFontTx/>
              <a:buChar char="•"/>
              <a:defRPr/>
            </a:pPr>
            <a:r>
              <a:rPr lang="en-US" sz="1200" dirty="0">
                <a:solidFill>
                  <a:srgbClr val="003399"/>
                </a:solidFill>
                <a:cs typeface="+mn-cs"/>
              </a:rPr>
              <a:t>Lower back-office activities for errors/ litigations</a:t>
            </a:r>
          </a:p>
          <a:p>
            <a:pPr marL="92075" indent="-92075" algn="just" fontAlgn="auto">
              <a:spcBef>
                <a:spcPts val="0"/>
              </a:spcBef>
              <a:spcAft>
                <a:spcPts val="0"/>
              </a:spcAft>
              <a:buClr>
                <a:srgbClr val="006666"/>
              </a:buClr>
              <a:buFontTx/>
              <a:buChar char="•"/>
              <a:defRPr/>
            </a:pPr>
            <a:endParaRPr lang="en-US" sz="1200" dirty="0">
              <a:solidFill>
                <a:srgbClr val="003399"/>
              </a:solidFill>
              <a:cs typeface="+mn-cs"/>
            </a:endParaRPr>
          </a:p>
          <a:p>
            <a:pPr marL="92075" indent="-92075" algn="just" fontAlgn="auto">
              <a:spcBef>
                <a:spcPts val="0"/>
              </a:spcBef>
              <a:spcAft>
                <a:spcPts val="0"/>
              </a:spcAft>
              <a:buClr>
                <a:srgbClr val="006666"/>
              </a:buClr>
              <a:buFontTx/>
              <a:buChar char="•"/>
              <a:defRPr/>
            </a:pPr>
            <a:endParaRPr lang="en-US" sz="1200" dirty="0">
              <a:solidFill>
                <a:srgbClr val="003399"/>
              </a:solidFill>
              <a:cs typeface="+mn-cs"/>
            </a:endParaRPr>
          </a:p>
          <a:p>
            <a:pPr marL="92075" indent="-92075" algn="just" fontAlgn="auto">
              <a:spcBef>
                <a:spcPts val="0"/>
              </a:spcBef>
              <a:spcAft>
                <a:spcPts val="0"/>
              </a:spcAft>
              <a:buClr>
                <a:srgbClr val="006666"/>
              </a:buClr>
              <a:defRPr/>
            </a:pPr>
            <a:endParaRPr lang="en-US" sz="1200" b="1" dirty="0">
              <a:solidFill>
                <a:srgbClr val="003399"/>
              </a:solidFill>
              <a:cs typeface="+mn-cs"/>
            </a:endParaRPr>
          </a:p>
          <a:p>
            <a:pPr marL="92075" indent="-92075" algn="ctr" fontAlgn="auto">
              <a:spcBef>
                <a:spcPts val="0"/>
              </a:spcBef>
              <a:spcAft>
                <a:spcPts val="0"/>
              </a:spcAft>
              <a:buClr>
                <a:srgbClr val="006666"/>
              </a:buClr>
              <a:defRPr/>
            </a:pPr>
            <a:endParaRPr lang="en-US" sz="1200" b="1" dirty="0">
              <a:solidFill>
                <a:srgbClr val="003399"/>
              </a:solidFill>
              <a:cs typeface="+mn-cs"/>
            </a:endParaRPr>
          </a:p>
          <a:p>
            <a:pPr marL="92075" indent="-92075" algn="ctr" fontAlgn="auto">
              <a:spcBef>
                <a:spcPts val="0"/>
              </a:spcBef>
              <a:spcAft>
                <a:spcPts val="0"/>
              </a:spcAft>
              <a:buClr>
                <a:srgbClr val="006666"/>
              </a:buClr>
              <a:defRPr/>
            </a:pPr>
            <a:r>
              <a:rPr lang="en-US" sz="1200" b="1" kern="0" dirty="0">
                <a:solidFill>
                  <a:srgbClr val="2D2D8A"/>
                </a:solidFill>
              </a:rPr>
              <a:t>~ </a:t>
            </a:r>
            <a:r>
              <a:rPr lang="en-US" sz="1200" b="1" dirty="0">
                <a:solidFill>
                  <a:srgbClr val="003399"/>
                </a:solidFill>
                <a:cs typeface="+mn-cs"/>
              </a:rPr>
              <a:t>1</a:t>
            </a:r>
          </a:p>
        </p:txBody>
      </p:sp>
      <p:sp>
        <p:nvSpPr>
          <p:cNvPr id="15410" name="Rectangle 50"/>
          <p:cNvSpPr>
            <a:spLocks noChangeArrowheads="1"/>
          </p:cNvSpPr>
          <p:nvPr/>
        </p:nvSpPr>
        <p:spPr bwMode="auto">
          <a:xfrm>
            <a:off x="1692275" y="1809750"/>
            <a:ext cx="1800225" cy="4067175"/>
          </a:xfrm>
          <a:prstGeom prst="rect">
            <a:avLst/>
          </a:prstGeom>
          <a:noFill/>
          <a:ln w="9525">
            <a:noFill/>
            <a:miter lim="800000"/>
            <a:headEnd/>
            <a:tailEnd/>
          </a:ln>
          <a:effectLst/>
        </p:spPr>
        <p:txBody>
          <a:bodyPr lIns="18000" tIns="10800" rIns="18000" bIns="10800"/>
          <a:lstStyle/>
          <a:p>
            <a:pPr marL="177800" indent="-177800" algn="just" fontAlgn="auto">
              <a:spcBef>
                <a:spcPts val="0"/>
              </a:spcBef>
              <a:spcAft>
                <a:spcPts val="0"/>
              </a:spcAft>
              <a:buClr>
                <a:srgbClr val="000099"/>
              </a:buClr>
              <a:buSzPct val="90000"/>
              <a:buFontTx/>
              <a:buChar char="•"/>
              <a:defRPr/>
            </a:pPr>
            <a:r>
              <a:rPr lang="en-US" sz="1200" dirty="0">
                <a:solidFill>
                  <a:srgbClr val="003399"/>
                </a:solidFill>
                <a:cs typeface="+mn-cs"/>
              </a:rPr>
              <a:t>Meter reading</a:t>
            </a:r>
          </a:p>
          <a:p>
            <a:pPr marL="177800" indent="-177800" algn="just" fontAlgn="auto">
              <a:spcBef>
                <a:spcPts val="0"/>
              </a:spcBef>
              <a:spcAft>
                <a:spcPts val="0"/>
              </a:spcAft>
              <a:buClr>
                <a:srgbClr val="000099"/>
              </a:buClr>
              <a:buSzPct val="90000"/>
              <a:buFontTx/>
              <a:buChar char="•"/>
              <a:defRPr/>
            </a:pPr>
            <a:r>
              <a:rPr lang="en-US" sz="1200" dirty="0">
                <a:solidFill>
                  <a:srgbClr val="003399"/>
                </a:solidFill>
                <a:cs typeface="+mn-cs"/>
              </a:rPr>
              <a:t>Remote connection/ disconnection</a:t>
            </a:r>
          </a:p>
          <a:p>
            <a:pPr marL="177800" indent="-177800" algn="just" fontAlgn="auto">
              <a:spcBef>
                <a:spcPts val="0"/>
              </a:spcBef>
              <a:spcAft>
                <a:spcPts val="0"/>
              </a:spcAft>
              <a:buClr>
                <a:srgbClr val="000099"/>
              </a:buClr>
              <a:buSzPct val="90000"/>
              <a:buFontTx/>
              <a:buChar char="•"/>
              <a:defRPr/>
            </a:pPr>
            <a:r>
              <a:rPr lang="en-US" sz="1200" dirty="0">
                <a:solidFill>
                  <a:srgbClr val="003399"/>
                </a:solidFill>
                <a:cs typeface="+mn-cs"/>
              </a:rPr>
              <a:t>Avoided meter replacement (no meter change for contractual changes, lower meter failure)</a:t>
            </a:r>
          </a:p>
          <a:p>
            <a:pPr marL="177800" indent="-177800" algn="just" fontAlgn="auto">
              <a:spcBef>
                <a:spcPts val="0"/>
              </a:spcBef>
              <a:spcAft>
                <a:spcPts val="0"/>
              </a:spcAft>
              <a:buClr>
                <a:srgbClr val="000099"/>
              </a:buClr>
              <a:buSzPct val="90000"/>
              <a:buFontTx/>
              <a:buChar char="•"/>
              <a:defRPr/>
            </a:pPr>
            <a:r>
              <a:rPr lang="en-US" sz="1200" dirty="0">
                <a:solidFill>
                  <a:srgbClr val="003399"/>
                </a:solidFill>
                <a:cs typeface="+mn-cs"/>
              </a:rPr>
              <a:t>Lower switching costs</a:t>
            </a:r>
          </a:p>
          <a:p>
            <a:pPr marL="177800" indent="-177800" algn="just" fontAlgn="auto">
              <a:spcBef>
                <a:spcPts val="0"/>
              </a:spcBef>
              <a:spcAft>
                <a:spcPts val="0"/>
              </a:spcAft>
              <a:buClr>
                <a:srgbClr val="000099"/>
              </a:buClr>
              <a:buSzPct val="90000"/>
              <a:buFontTx/>
              <a:buChar char="•"/>
              <a:defRPr/>
            </a:pPr>
            <a:r>
              <a:rPr lang="en-US" sz="1200" dirty="0">
                <a:solidFill>
                  <a:srgbClr val="003399"/>
                </a:solidFill>
                <a:cs typeface="+mn-cs"/>
              </a:rPr>
              <a:t>Avoided dispatch to false failure</a:t>
            </a:r>
          </a:p>
          <a:p>
            <a:pPr marL="177800" indent="-177800" algn="just" fontAlgn="auto">
              <a:spcBef>
                <a:spcPts val="0"/>
              </a:spcBef>
              <a:spcAft>
                <a:spcPts val="0"/>
              </a:spcAft>
              <a:buClr>
                <a:srgbClr val="000099"/>
              </a:buClr>
              <a:buSzPct val="90000"/>
              <a:buFontTx/>
              <a:buChar char="•"/>
              <a:defRPr/>
            </a:pPr>
            <a:r>
              <a:rPr lang="en-US" sz="1200" dirty="0">
                <a:solidFill>
                  <a:srgbClr val="003399"/>
                </a:solidFill>
                <a:cs typeface="+mn-cs"/>
              </a:rPr>
              <a:t>Lower metering maintenance + recalibration costs</a:t>
            </a:r>
          </a:p>
          <a:p>
            <a:pPr marL="177800" indent="-177800" algn="just" fontAlgn="auto">
              <a:spcBef>
                <a:spcPts val="0"/>
              </a:spcBef>
              <a:spcAft>
                <a:spcPts val="0"/>
              </a:spcAft>
              <a:buClr>
                <a:srgbClr val="000099"/>
              </a:buClr>
              <a:buSzPct val="90000"/>
              <a:buFontTx/>
              <a:buChar char="•"/>
              <a:defRPr/>
            </a:pPr>
            <a:r>
              <a:rPr lang="en-US" sz="1200" dirty="0">
                <a:solidFill>
                  <a:srgbClr val="003399"/>
                </a:solidFill>
                <a:cs typeface="+mn-cs"/>
              </a:rPr>
              <a:t>Lower fraud verification costs</a:t>
            </a:r>
          </a:p>
          <a:p>
            <a:pPr marL="85725" indent="-85725" algn="just" fontAlgn="auto">
              <a:spcBef>
                <a:spcPts val="0"/>
              </a:spcBef>
              <a:spcAft>
                <a:spcPts val="0"/>
              </a:spcAft>
              <a:buClr>
                <a:srgbClr val="000099"/>
              </a:buClr>
              <a:buSzPct val="90000"/>
              <a:defRPr/>
            </a:pPr>
            <a:endParaRPr lang="en-US" sz="1200" dirty="0">
              <a:solidFill>
                <a:srgbClr val="003399"/>
              </a:solidFill>
              <a:cs typeface="+mn-cs"/>
            </a:endParaRPr>
          </a:p>
          <a:p>
            <a:pPr marL="85725" indent="-85725" algn="just" fontAlgn="auto">
              <a:spcBef>
                <a:spcPts val="0"/>
              </a:spcBef>
              <a:spcAft>
                <a:spcPts val="0"/>
              </a:spcAft>
              <a:buClr>
                <a:srgbClr val="000099"/>
              </a:buClr>
              <a:buSzPct val="90000"/>
              <a:buFontTx/>
              <a:buChar char="•"/>
              <a:defRPr/>
            </a:pPr>
            <a:endParaRPr lang="en-US" sz="1200" dirty="0">
              <a:solidFill>
                <a:srgbClr val="003399"/>
              </a:solidFill>
              <a:cs typeface="+mn-cs"/>
            </a:endParaRPr>
          </a:p>
          <a:p>
            <a:pPr marL="92075" lvl="1" indent="-92075" algn="ctr" fontAlgn="auto">
              <a:spcBef>
                <a:spcPts val="0"/>
              </a:spcBef>
              <a:spcAft>
                <a:spcPts val="0"/>
              </a:spcAft>
              <a:buClr>
                <a:srgbClr val="006666"/>
              </a:buClr>
              <a:buSzPct val="90000"/>
              <a:defRPr/>
            </a:pPr>
            <a:r>
              <a:rPr lang="en-US" sz="1200" b="1" kern="0" dirty="0">
                <a:solidFill>
                  <a:srgbClr val="2D2D8A"/>
                </a:solidFill>
                <a:cs typeface="+mn-cs"/>
              </a:rPr>
              <a:t>~10</a:t>
            </a:r>
          </a:p>
          <a:p>
            <a:pPr marL="92075" lvl="1" indent="-92075" algn="just" fontAlgn="auto">
              <a:spcBef>
                <a:spcPts val="0"/>
              </a:spcBef>
              <a:spcAft>
                <a:spcPts val="0"/>
              </a:spcAft>
              <a:buClr>
                <a:srgbClr val="006666"/>
              </a:buClr>
              <a:defRPr/>
            </a:pPr>
            <a:endParaRPr lang="en-US" sz="1200" b="1" kern="0" dirty="0">
              <a:solidFill>
                <a:srgbClr val="2D2D8A"/>
              </a:solidFill>
              <a:cs typeface="+mn-cs"/>
            </a:endParaRPr>
          </a:p>
          <a:p>
            <a:pPr marL="92075" lvl="1" indent="-92075" algn="ctr" fontAlgn="auto">
              <a:spcBef>
                <a:spcPts val="0"/>
              </a:spcBef>
              <a:spcAft>
                <a:spcPts val="0"/>
              </a:spcAft>
              <a:buClr>
                <a:srgbClr val="006666"/>
              </a:buClr>
              <a:defRPr/>
            </a:pPr>
            <a:endParaRPr lang="en-US" sz="1200" b="1" kern="0" dirty="0">
              <a:solidFill>
                <a:srgbClr val="2D2D8A"/>
              </a:solidFill>
              <a:cs typeface="+mn-cs"/>
            </a:endParaRPr>
          </a:p>
          <a:p>
            <a:pPr marL="92075" lvl="1" indent="-92075" algn="ctr" fontAlgn="auto">
              <a:spcBef>
                <a:spcPts val="0"/>
              </a:spcBef>
              <a:spcAft>
                <a:spcPts val="0"/>
              </a:spcAft>
              <a:buClr>
                <a:srgbClr val="006666"/>
              </a:buClr>
              <a:defRPr/>
            </a:pPr>
            <a:endParaRPr lang="en-US" sz="1200" b="1" kern="0" dirty="0">
              <a:solidFill>
                <a:srgbClr val="2D2D8A"/>
              </a:solidFill>
              <a:cs typeface="+mn-cs"/>
            </a:endParaRPr>
          </a:p>
          <a:p>
            <a:pPr marL="92075" lvl="1" indent="-92075" algn="ctr" fontAlgn="auto">
              <a:spcBef>
                <a:spcPts val="0"/>
              </a:spcBef>
              <a:spcAft>
                <a:spcPts val="0"/>
              </a:spcAft>
              <a:buClr>
                <a:srgbClr val="006666"/>
              </a:buClr>
              <a:defRPr/>
            </a:pPr>
            <a:endParaRPr lang="en-US" sz="1200" b="1" kern="0" dirty="0">
              <a:solidFill>
                <a:srgbClr val="2D2D8A"/>
              </a:solidFill>
              <a:cs typeface="+mn-cs"/>
            </a:endParaRPr>
          </a:p>
          <a:p>
            <a:pPr marL="92075" lvl="1" indent="-92075" algn="ctr" fontAlgn="auto">
              <a:spcBef>
                <a:spcPts val="0"/>
              </a:spcBef>
              <a:spcAft>
                <a:spcPts val="0"/>
              </a:spcAft>
              <a:buClr>
                <a:srgbClr val="006666"/>
              </a:buClr>
              <a:defRPr/>
            </a:pPr>
            <a:endParaRPr lang="en-US" sz="1200" b="1" kern="0" dirty="0">
              <a:solidFill>
                <a:srgbClr val="2D2D8A"/>
              </a:solidFill>
              <a:cs typeface="+mn-cs"/>
            </a:endParaRPr>
          </a:p>
          <a:p>
            <a:pPr marL="92075" lvl="1" indent="-92075" algn="ctr" fontAlgn="auto">
              <a:spcBef>
                <a:spcPts val="0"/>
              </a:spcBef>
              <a:spcAft>
                <a:spcPts val="0"/>
              </a:spcAft>
              <a:buClr>
                <a:srgbClr val="006666"/>
              </a:buClr>
              <a:defRPr/>
            </a:pPr>
            <a:endParaRPr lang="en-US" sz="1200" b="1" kern="0" dirty="0">
              <a:solidFill>
                <a:srgbClr val="2D2D8A"/>
              </a:solidFill>
              <a:cs typeface="+mn-cs"/>
            </a:endParaRPr>
          </a:p>
          <a:p>
            <a:pPr marL="92075" lvl="1" indent="-92075" algn="ctr" fontAlgn="auto">
              <a:spcBef>
                <a:spcPts val="0"/>
              </a:spcBef>
              <a:spcAft>
                <a:spcPts val="0"/>
              </a:spcAft>
              <a:buClr>
                <a:srgbClr val="006666"/>
              </a:buClr>
              <a:defRPr/>
            </a:pPr>
            <a:endParaRPr lang="en-US" sz="1200" b="1" kern="0" dirty="0">
              <a:solidFill>
                <a:srgbClr val="2D2D8A"/>
              </a:solidFill>
              <a:cs typeface="+mn-cs"/>
            </a:endParaRPr>
          </a:p>
          <a:p>
            <a:pPr marL="92075" lvl="1" indent="-92075" algn="ctr" fontAlgn="auto">
              <a:spcBef>
                <a:spcPts val="0"/>
              </a:spcBef>
              <a:spcAft>
                <a:spcPts val="0"/>
              </a:spcAft>
              <a:buClr>
                <a:srgbClr val="006666"/>
              </a:buClr>
              <a:defRPr/>
            </a:pPr>
            <a:endParaRPr lang="en-US" sz="1200" b="1" kern="0" dirty="0">
              <a:solidFill>
                <a:srgbClr val="2D2D8A"/>
              </a:solidFill>
              <a:cs typeface="+mn-cs"/>
            </a:endParaRPr>
          </a:p>
          <a:p>
            <a:pPr marL="92075" lvl="1" indent="-92075" algn="ctr" fontAlgn="auto">
              <a:spcBef>
                <a:spcPts val="0"/>
              </a:spcBef>
              <a:spcAft>
                <a:spcPts val="0"/>
              </a:spcAft>
              <a:buClr>
                <a:srgbClr val="006666"/>
              </a:buClr>
              <a:defRPr/>
            </a:pPr>
            <a:endParaRPr lang="en-US" sz="1200" b="1" kern="0" dirty="0">
              <a:solidFill>
                <a:srgbClr val="2D2D8A"/>
              </a:solidFill>
              <a:cs typeface="+mn-cs"/>
            </a:endParaRPr>
          </a:p>
          <a:p>
            <a:pPr marL="92075" lvl="1" indent="-92075" algn="ctr" fontAlgn="auto">
              <a:spcBef>
                <a:spcPts val="0"/>
              </a:spcBef>
              <a:spcAft>
                <a:spcPts val="0"/>
              </a:spcAft>
              <a:buClr>
                <a:srgbClr val="006666"/>
              </a:buClr>
              <a:defRPr/>
            </a:pPr>
            <a:endParaRPr lang="en-US" sz="1200" b="1" kern="0" dirty="0">
              <a:solidFill>
                <a:srgbClr val="2D2D8A"/>
              </a:solidFill>
              <a:cs typeface="+mn-cs"/>
            </a:endParaRPr>
          </a:p>
          <a:p>
            <a:pPr marL="92075" indent="-92075" algn="just" fontAlgn="auto">
              <a:spcBef>
                <a:spcPts val="0"/>
              </a:spcBef>
              <a:spcAft>
                <a:spcPts val="0"/>
              </a:spcAft>
              <a:buClr>
                <a:srgbClr val="006666"/>
              </a:buClr>
              <a:buFontTx/>
              <a:buChar char="•"/>
              <a:defRPr/>
            </a:pPr>
            <a:endParaRPr lang="en-US" sz="1200" dirty="0">
              <a:solidFill>
                <a:srgbClr val="003399"/>
              </a:solidFill>
              <a:cs typeface="+mn-cs"/>
            </a:endParaRPr>
          </a:p>
        </p:txBody>
      </p:sp>
      <p:cxnSp>
        <p:nvCxnSpPr>
          <p:cNvPr id="29" name="Connettore 1 28"/>
          <p:cNvCxnSpPr/>
          <p:nvPr/>
        </p:nvCxnSpPr>
        <p:spPr>
          <a:xfrm>
            <a:off x="1562100" y="1773238"/>
            <a:ext cx="6864350" cy="0"/>
          </a:xfrm>
          <a:prstGeom prst="line">
            <a:avLst/>
          </a:prstGeom>
          <a:ln w="28575">
            <a:solidFill>
              <a:srgbClr val="FF9900"/>
            </a:solidFill>
          </a:ln>
        </p:spPr>
        <p:style>
          <a:lnRef idx="1">
            <a:schemeClr val="accent1"/>
          </a:lnRef>
          <a:fillRef idx="0">
            <a:schemeClr val="accent1"/>
          </a:fillRef>
          <a:effectRef idx="0">
            <a:schemeClr val="accent1"/>
          </a:effectRef>
          <a:fontRef idx="minor">
            <a:schemeClr val="tx1"/>
          </a:fontRef>
        </p:style>
      </p:cxnSp>
      <p:sp>
        <p:nvSpPr>
          <p:cNvPr id="34" name="Line 5"/>
          <p:cNvSpPr>
            <a:spLocks noChangeShapeType="1"/>
          </p:cNvSpPr>
          <p:nvPr/>
        </p:nvSpPr>
        <p:spPr bwMode="auto">
          <a:xfrm>
            <a:off x="228600" y="6218238"/>
            <a:ext cx="8015288" cy="0"/>
          </a:xfrm>
          <a:prstGeom prst="line">
            <a:avLst/>
          </a:prstGeom>
          <a:noFill/>
          <a:ln w="9525">
            <a:solidFill>
              <a:srgbClr val="006666"/>
            </a:solidFill>
            <a:prstDash val="dash"/>
            <a:round/>
            <a:headEnd/>
            <a:tailEnd/>
          </a:ln>
          <a:effectLst/>
        </p:spPr>
        <p:txBody>
          <a:bodyPr/>
          <a:lstStyle/>
          <a:p>
            <a:pPr fontAlgn="auto">
              <a:spcBef>
                <a:spcPts val="0"/>
              </a:spcBef>
              <a:spcAft>
                <a:spcPts val="0"/>
              </a:spcAft>
              <a:defRPr/>
            </a:pPr>
            <a:endParaRPr lang="it-IT">
              <a:solidFill>
                <a:srgbClr val="003399"/>
              </a:solidFill>
              <a:cs typeface="+mn-cs"/>
            </a:endParaRPr>
          </a:p>
        </p:txBody>
      </p:sp>
      <p:sp>
        <p:nvSpPr>
          <p:cNvPr id="169996" name="Segnaposto numero diapositiva 14"/>
          <p:cNvSpPr>
            <a:spLocks noGrp="1"/>
          </p:cNvSpPr>
          <p:nvPr>
            <p:ph type="sldNum" sz="quarter" idx="10"/>
          </p:nvPr>
        </p:nvSpPr>
        <p:spPr>
          <a:xfrm>
            <a:off x="8210550" y="6484938"/>
            <a:ext cx="317500" cy="193675"/>
          </a:xfrm>
          <a:noFill/>
        </p:spPr>
        <p:txBody>
          <a:bodyPr/>
          <a:lstStyle/>
          <a:p>
            <a:fld id="{882F8A94-6F6B-4DBD-9CFB-01C8F60C38EE}" type="slidenum">
              <a:rPr lang="en-US" smtClean="0">
                <a:solidFill>
                  <a:srgbClr val="FFFFFF"/>
                </a:solidFill>
              </a:rPr>
              <a:pPr/>
              <a:t>11</a:t>
            </a:fld>
            <a:endParaRPr lang="en-US" smtClean="0">
              <a:solidFill>
                <a:srgbClr val="FFFFFF"/>
              </a:solidFill>
            </a:endParaRPr>
          </a:p>
        </p:txBody>
      </p:sp>
      <p:sp>
        <p:nvSpPr>
          <p:cNvPr id="17" name="Rectangle 9"/>
          <p:cNvSpPr>
            <a:spLocks noChangeArrowheads="1"/>
          </p:cNvSpPr>
          <p:nvPr/>
        </p:nvSpPr>
        <p:spPr bwMode="auto">
          <a:xfrm>
            <a:off x="1547813" y="6378575"/>
            <a:ext cx="6119812" cy="434975"/>
          </a:xfrm>
          <a:prstGeom prst="rect">
            <a:avLst/>
          </a:prstGeom>
          <a:noFill/>
          <a:ln w="9525">
            <a:noFill/>
            <a:miter lim="800000"/>
            <a:headEnd/>
            <a:tailEnd/>
          </a:ln>
          <a:effectLst/>
        </p:spPr>
        <p:txBody>
          <a:bodyPr/>
          <a:lstStyle/>
          <a:p>
            <a:pPr marL="266700" indent="-266700" algn="just" fontAlgn="auto">
              <a:spcBef>
                <a:spcPts val="0"/>
              </a:spcBef>
              <a:spcAft>
                <a:spcPts val="0"/>
              </a:spcAft>
              <a:tabLst>
                <a:tab pos="266700" algn="l"/>
              </a:tabLst>
              <a:defRPr/>
            </a:pPr>
            <a:r>
              <a:rPr lang="en-US" sz="1000" dirty="0">
                <a:solidFill>
                  <a:srgbClr val="003399"/>
                </a:solidFill>
                <a:latin typeface="Verdana"/>
                <a:cs typeface="+mn-cs"/>
              </a:rPr>
              <a:t>*	Do not include smart grid benefit (i.e.: faster outage identification, lower network losses, because it may require network technology upgrade)</a:t>
            </a:r>
            <a:endParaRPr lang="en-US" sz="1000" dirty="0">
              <a:solidFill>
                <a:srgbClr val="003399"/>
              </a:solidFill>
              <a:latin typeface="Verdana"/>
              <a:cs typeface="Arial" charset="0"/>
            </a:endParaRPr>
          </a:p>
          <a:p>
            <a:pPr algn="just" fontAlgn="auto">
              <a:spcBef>
                <a:spcPts val="0"/>
              </a:spcBef>
              <a:spcAft>
                <a:spcPts val="0"/>
              </a:spcAft>
              <a:defRPr/>
            </a:pPr>
            <a:endParaRPr lang="en-US" sz="1000" dirty="0">
              <a:solidFill>
                <a:srgbClr val="003399"/>
              </a:solidFill>
              <a:latin typeface="Verdana"/>
              <a:cs typeface="Arial" charset="0"/>
            </a:endParaRPr>
          </a:p>
        </p:txBody>
      </p:sp>
      <p:sp>
        <p:nvSpPr>
          <p:cNvPr id="18" name="Rectangle 15"/>
          <p:cNvSpPr>
            <a:spLocks noChangeArrowheads="1"/>
          </p:cNvSpPr>
          <p:nvPr/>
        </p:nvSpPr>
        <p:spPr bwMode="auto">
          <a:xfrm>
            <a:off x="5372100" y="1255713"/>
            <a:ext cx="1630363" cy="457200"/>
          </a:xfrm>
          <a:prstGeom prst="rect">
            <a:avLst/>
          </a:prstGeom>
          <a:noFill/>
          <a:ln w="9525" algn="ctr">
            <a:noFill/>
            <a:miter lim="800000"/>
            <a:headEnd/>
            <a:tailEnd/>
          </a:ln>
          <a:effectLst/>
        </p:spPr>
        <p:txBody>
          <a:bodyPr/>
          <a:lstStyle/>
          <a:p>
            <a:pPr algn="ctr" fontAlgn="auto">
              <a:spcBef>
                <a:spcPct val="20000"/>
              </a:spcBef>
              <a:spcAft>
                <a:spcPts val="0"/>
              </a:spcAft>
              <a:defRPr/>
            </a:pPr>
            <a:r>
              <a:rPr lang="en-US" sz="1400" b="1" dirty="0">
                <a:solidFill>
                  <a:srgbClr val="003399"/>
                </a:solidFill>
                <a:cs typeface="+mn-cs"/>
              </a:rPr>
              <a:t>Lower Energy Losses</a:t>
            </a:r>
          </a:p>
        </p:txBody>
      </p:sp>
      <p:sp>
        <p:nvSpPr>
          <p:cNvPr id="19" name="Rectangle 50"/>
          <p:cNvSpPr>
            <a:spLocks noChangeArrowheads="1"/>
          </p:cNvSpPr>
          <p:nvPr/>
        </p:nvSpPr>
        <p:spPr bwMode="auto">
          <a:xfrm>
            <a:off x="5359400" y="1800225"/>
            <a:ext cx="1655763" cy="3932238"/>
          </a:xfrm>
          <a:prstGeom prst="rect">
            <a:avLst/>
          </a:prstGeom>
          <a:noFill/>
          <a:ln w="9525">
            <a:noFill/>
            <a:miter lim="800000"/>
            <a:headEnd/>
            <a:tailEnd/>
          </a:ln>
          <a:effectLst/>
        </p:spPr>
        <p:txBody>
          <a:bodyPr lIns="18000" tIns="10800" rIns="18000" bIns="10800"/>
          <a:lstStyle/>
          <a:p>
            <a:pPr marL="177800" lvl="1" indent="-177800" algn="just" fontAlgn="auto">
              <a:spcBef>
                <a:spcPts val="0"/>
              </a:spcBef>
              <a:spcAft>
                <a:spcPts val="0"/>
              </a:spcAft>
              <a:buClr>
                <a:srgbClr val="000099"/>
              </a:buClr>
              <a:buSzPct val="90000"/>
              <a:buFontTx/>
              <a:buChar char="•"/>
              <a:defRPr/>
            </a:pPr>
            <a:r>
              <a:rPr lang="en-US" sz="1200" dirty="0">
                <a:solidFill>
                  <a:srgbClr val="003399"/>
                </a:solidFill>
                <a:cs typeface="+mn-cs"/>
              </a:rPr>
              <a:t>Revenue Protection/ lower commercial losses: </a:t>
            </a:r>
            <a:r>
              <a:rPr lang="en-US" sz="1200" kern="0" dirty="0">
                <a:solidFill>
                  <a:srgbClr val="2D2D8A"/>
                </a:solidFill>
                <a:cs typeface="+mn-cs"/>
              </a:rPr>
              <a:t>lower losses for tampering/ fraud,  thefts and reading errors</a:t>
            </a:r>
          </a:p>
          <a:p>
            <a:pPr marL="177800" lvl="1" indent="-177800" algn="just" fontAlgn="auto">
              <a:spcBef>
                <a:spcPts val="0"/>
              </a:spcBef>
              <a:spcAft>
                <a:spcPts val="0"/>
              </a:spcAft>
              <a:buClr>
                <a:srgbClr val="000099"/>
              </a:buClr>
              <a:buSzPct val="90000"/>
              <a:buFontTx/>
              <a:buChar char="•"/>
              <a:defRPr/>
            </a:pPr>
            <a:r>
              <a:rPr lang="en-US" sz="1200" dirty="0">
                <a:solidFill>
                  <a:srgbClr val="003399"/>
                </a:solidFill>
                <a:cs typeface="+mn-cs"/>
              </a:rPr>
              <a:t>Lower meter energy consumption (technical losses)</a:t>
            </a:r>
            <a:endParaRPr lang="en-US" sz="1200" kern="0" dirty="0">
              <a:solidFill>
                <a:srgbClr val="2D2D8A"/>
              </a:solidFill>
              <a:cs typeface="+mn-cs"/>
            </a:endParaRPr>
          </a:p>
          <a:p>
            <a:pPr marL="85725" lvl="1" indent="-85725" algn="just" fontAlgn="auto">
              <a:spcBef>
                <a:spcPts val="0"/>
              </a:spcBef>
              <a:spcAft>
                <a:spcPts val="0"/>
              </a:spcAft>
              <a:buClr>
                <a:srgbClr val="000099"/>
              </a:buClr>
              <a:buSzPct val="90000"/>
              <a:buFontTx/>
              <a:buChar char="•"/>
              <a:defRPr/>
            </a:pPr>
            <a:endParaRPr lang="en-US" sz="1200" b="1" kern="0" dirty="0">
              <a:solidFill>
                <a:srgbClr val="2D2D8A"/>
              </a:solidFill>
              <a:cs typeface="+mn-cs"/>
            </a:endParaRPr>
          </a:p>
          <a:p>
            <a:pPr marL="85725" lvl="1" indent="-85725" algn="just" fontAlgn="auto">
              <a:spcBef>
                <a:spcPts val="0"/>
              </a:spcBef>
              <a:spcAft>
                <a:spcPts val="0"/>
              </a:spcAft>
              <a:buClr>
                <a:srgbClr val="000099"/>
              </a:buClr>
              <a:buSzPct val="90000"/>
              <a:buFontTx/>
              <a:buChar char="•"/>
              <a:defRPr/>
            </a:pPr>
            <a:endParaRPr lang="en-US" sz="1200" b="1" kern="0" dirty="0">
              <a:solidFill>
                <a:srgbClr val="2D2D8A"/>
              </a:solidFill>
              <a:cs typeface="+mn-cs"/>
            </a:endParaRPr>
          </a:p>
          <a:p>
            <a:pPr marL="85725" lvl="1" indent="-85725" algn="just" fontAlgn="auto">
              <a:spcBef>
                <a:spcPts val="0"/>
              </a:spcBef>
              <a:spcAft>
                <a:spcPts val="0"/>
              </a:spcAft>
              <a:buClr>
                <a:srgbClr val="000099"/>
              </a:buClr>
              <a:buSzPct val="90000"/>
              <a:buFontTx/>
              <a:buChar char="•"/>
              <a:defRPr/>
            </a:pPr>
            <a:endParaRPr lang="en-US" sz="1200" b="1" kern="0" dirty="0">
              <a:solidFill>
                <a:srgbClr val="2D2D8A"/>
              </a:solidFill>
              <a:cs typeface="+mn-cs"/>
            </a:endParaRPr>
          </a:p>
          <a:p>
            <a:pPr marL="85725" lvl="1" indent="-85725" algn="just" fontAlgn="auto">
              <a:spcBef>
                <a:spcPts val="0"/>
              </a:spcBef>
              <a:spcAft>
                <a:spcPts val="0"/>
              </a:spcAft>
              <a:buClr>
                <a:srgbClr val="000099"/>
              </a:buClr>
              <a:buSzPct val="90000"/>
              <a:defRPr/>
            </a:pPr>
            <a:endParaRPr lang="en-US" sz="1200" b="1" kern="0" dirty="0">
              <a:solidFill>
                <a:srgbClr val="2D2D8A"/>
              </a:solidFill>
              <a:cs typeface="+mn-cs"/>
            </a:endParaRPr>
          </a:p>
          <a:p>
            <a:pPr marL="85725" lvl="1" indent="-85725" algn="just" fontAlgn="auto">
              <a:spcBef>
                <a:spcPts val="0"/>
              </a:spcBef>
              <a:spcAft>
                <a:spcPts val="0"/>
              </a:spcAft>
              <a:buClr>
                <a:srgbClr val="000099"/>
              </a:buClr>
              <a:buSzPct val="90000"/>
              <a:buFontTx/>
              <a:buChar char="•"/>
              <a:defRPr/>
            </a:pPr>
            <a:endParaRPr lang="en-US" sz="1200" b="1" kern="0" dirty="0">
              <a:solidFill>
                <a:srgbClr val="2D2D8A"/>
              </a:solidFill>
              <a:cs typeface="+mn-cs"/>
            </a:endParaRPr>
          </a:p>
          <a:p>
            <a:pPr marL="85725" lvl="1" indent="-85725" algn="just" fontAlgn="auto">
              <a:spcBef>
                <a:spcPts val="0"/>
              </a:spcBef>
              <a:spcAft>
                <a:spcPts val="0"/>
              </a:spcAft>
              <a:buClr>
                <a:srgbClr val="000099"/>
              </a:buClr>
              <a:buSzPct val="90000"/>
              <a:buFontTx/>
              <a:buChar char="•"/>
              <a:defRPr/>
            </a:pPr>
            <a:endParaRPr lang="en-US" sz="1200" b="1" kern="0" dirty="0">
              <a:solidFill>
                <a:srgbClr val="2D2D8A"/>
              </a:solidFill>
              <a:cs typeface="+mn-cs"/>
            </a:endParaRPr>
          </a:p>
          <a:p>
            <a:pPr marL="85725" lvl="1" indent="-85725" algn="just" fontAlgn="auto">
              <a:spcBef>
                <a:spcPts val="0"/>
              </a:spcBef>
              <a:spcAft>
                <a:spcPts val="0"/>
              </a:spcAft>
              <a:buClr>
                <a:srgbClr val="000099"/>
              </a:buClr>
              <a:buSzPct val="90000"/>
              <a:buFontTx/>
              <a:buChar char="•"/>
              <a:defRPr/>
            </a:pPr>
            <a:endParaRPr lang="en-US" sz="1200" b="1" kern="0" dirty="0">
              <a:solidFill>
                <a:srgbClr val="2D2D8A"/>
              </a:solidFill>
              <a:cs typeface="+mn-cs"/>
            </a:endParaRPr>
          </a:p>
          <a:p>
            <a:pPr marL="85725" lvl="1" indent="-85725" algn="just" fontAlgn="auto">
              <a:spcBef>
                <a:spcPts val="0"/>
              </a:spcBef>
              <a:spcAft>
                <a:spcPts val="0"/>
              </a:spcAft>
              <a:buClr>
                <a:srgbClr val="000099"/>
              </a:buClr>
              <a:buSzPct val="90000"/>
              <a:buFontTx/>
              <a:buChar char="•"/>
              <a:defRPr/>
            </a:pPr>
            <a:endParaRPr lang="en-US" sz="1200" b="1" kern="0" dirty="0">
              <a:solidFill>
                <a:srgbClr val="2D2D8A"/>
              </a:solidFill>
              <a:cs typeface="+mn-cs"/>
            </a:endParaRPr>
          </a:p>
          <a:p>
            <a:pPr marL="92075" lvl="1" indent="-92075" algn="ctr" fontAlgn="auto">
              <a:spcBef>
                <a:spcPts val="0"/>
              </a:spcBef>
              <a:spcAft>
                <a:spcPts val="0"/>
              </a:spcAft>
              <a:buClr>
                <a:srgbClr val="006666"/>
              </a:buClr>
              <a:defRPr/>
            </a:pPr>
            <a:r>
              <a:rPr lang="en-US" sz="1200" b="1" kern="0" dirty="0">
                <a:solidFill>
                  <a:srgbClr val="2D2D8A"/>
                </a:solidFill>
              </a:rPr>
              <a:t>~ </a:t>
            </a:r>
            <a:r>
              <a:rPr lang="en-US" sz="1200" b="1" kern="0" dirty="0">
                <a:solidFill>
                  <a:srgbClr val="2D2D8A"/>
                </a:solidFill>
                <a:cs typeface="+mn-cs"/>
              </a:rPr>
              <a:t>2</a:t>
            </a:r>
            <a:endParaRPr lang="en-US" sz="1200" kern="0" dirty="0">
              <a:solidFill>
                <a:srgbClr val="2D2D8A"/>
              </a:solidFill>
              <a:cs typeface="+mn-cs"/>
            </a:endParaRPr>
          </a:p>
          <a:p>
            <a:pPr marL="92075" indent="-92075" algn="just" fontAlgn="auto">
              <a:spcBef>
                <a:spcPts val="0"/>
              </a:spcBef>
              <a:spcAft>
                <a:spcPts val="0"/>
              </a:spcAft>
              <a:buClr>
                <a:srgbClr val="006666"/>
              </a:buClr>
              <a:buFontTx/>
              <a:buChar char="•"/>
              <a:defRPr/>
            </a:pPr>
            <a:endParaRPr lang="en-US" sz="1200" dirty="0">
              <a:solidFill>
                <a:srgbClr val="003399"/>
              </a:solidFill>
              <a:cs typeface="+mn-cs"/>
            </a:endParaRPr>
          </a:p>
        </p:txBody>
      </p:sp>
      <p:sp>
        <p:nvSpPr>
          <p:cNvPr id="20" name="Rectangle 15"/>
          <p:cNvSpPr>
            <a:spLocks noChangeArrowheads="1"/>
          </p:cNvSpPr>
          <p:nvPr/>
        </p:nvSpPr>
        <p:spPr bwMode="auto">
          <a:xfrm>
            <a:off x="3708400" y="1255713"/>
            <a:ext cx="1560513" cy="457200"/>
          </a:xfrm>
          <a:prstGeom prst="rect">
            <a:avLst/>
          </a:prstGeom>
          <a:noFill/>
          <a:ln w="9525" algn="ctr">
            <a:noFill/>
            <a:miter lim="800000"/>
            <a:headEnd/>
            <a:tailEnd/>
          </a:ln>
          <a:effectLst/>
        </p:spPr>
        <p:txBody>
          <a:bodyPr/>
          <a:lstStyle/>
          <a:p>
            <a:pPr algn="ctr" fontAlgn="auto">
              <a:spcBef>
                <a:spcPct val="20000"/>
              </a:spcBef>
              <a:spcAft>
                <a:spcPts val="0"/>
              </a:spcAft>
              <a:defRPr/>
            </a:pPr>
            <a:r>
              <a:rPr lang="en-US" sz="1400" b="1" dirty="0">
                <a:solidFill>
                  <a:srgbClr val="003399"/>
                </a:solidFill>
                <a:cs typeface="+mn-cs"/>
              </a:rPr>
              <a:t>Purchasing &amp; Logistics</a:t>
            </a:r>
          </a:p>
        </p:txBody>
      </p:sp>
      <p:sp>
        <p:nvSpPr>
          <p:cNvPr id="21" name="Rectangle 50"/>
          <p:cNvSpPr>
            <a:spLocks noChangeArrowheads="1"/>
          </p:cNvSpPr>
          <p:nvPr/>
        </p:nvSpPr>
        <p:spPr bwMode="auto">
          <a:xfrm>
            <a:off x="3635375" y="1800225"/>
            <a:ext cx="1584325" cy="4005263"/>
          </a:xfrm>
          <a:prstGeom prst="rect">
            <a:avLst/>
          </a:prstGeom>
          <a:noFill/>
          <a:ln w="9525">
            <a:noFill/>
            <a:miter lim="800000"/>
            <a:headEnd/>
            <a:tailEnd/>
          </a:ln>
          <a:effectLst/>
        </p:spPr>
        <p:txBody>
          <a:bodyPr lIns="18000" tIns="10800" rIns="18000" bIns="10800"/>
          <a:lstStyle/>
          <a:p>
            <a:pPr marL="177800" lvl="1" indent="-177800" algn="just" fontAlgn="auto">
              <a:spcBef>
                <a:spcPts val="0"/>
              </a:spcBef>
              <a:spcAft>
                <a:spcPts val="0"/>
              </a:spcAft>
              <a:buClr>
                <a:srgbClr val="000099"/>
              </a:buClr>
              <a:buSzPct val="90000"/>
              <a:buFontTx/>
              <a:buChar char="•"/>
              <a:defRPr/>
            </a:pPr>
            <a:r>
              <a:rPr lang="en-US" sz="1200" kern="0" dirty="0">
                <a:solidFill>
                  <a:srgbClr val="2D2D8A"/>
                </a:solidFill>
                <a:cs typeface="+mn-cs"/>
              </a:rPr>
              <a:t>Lower purchasing cost, warehousing cost, meter overhauling logistic..</a:t>
            </a:r>
          </a:p>
          <a:p>
            <a:pPr marL="85725" lvl="1" indent="-85725" algn="just" fontAlgn="auto">
              <a:spcBef>
                <a:spcPts val="0"/>
              </a:spcBef>
              <a:spcAft>
                <a:spcPts val="0"/>
              </a:spcAft>
              <a:buClr>
                <a:srgbClr val="000099"/>
              </a:buClr>
              <a:buSzPct val="90000"/>
              <a:buFontTx/>
              <a:buChar char="•"/>
              <a:defRPr/>
            </a:pPr>
            <a:endParaRPr lang="en-US" sz="1200" b="1" kern="0" dirty="0">
              <a:solidFill>
                <a:srgbClr val="2D2D8A"/>
              </a:solidFill>
              <a:cs typeface="+mn-cs"/>
            </a:endParaRPr>
          </a:p>
          <a:p>
            <a:pPr marL="85725" lvl="1" indent="-85725" algn="just" fontAlgn="auto">
              <a:spcBef>
                <a:spcPts val="0"/>
              </a:spcBef>
              <a:spcAft>
                <a:spcPts val="0"/>
              </a:spcAft>
              <a:buClr>
                <a:srgbClr val="000099"/>
              </a:buClr>
              <a:buSzPct val="90000"/>
              <a:buFontTx/>
              <a:buChar char="•"/>
              <a:defRPr/>
            </a:pPr>
            <a:endParaRPr lang="en-US" sz="1200" b="1" kern="0" dirty="0">
              <a:solidFill>
                <a:srgbClr val="2D2D8A"/>
              </a:solidFill>
              <a:cs typeface="+mn-cs"/>
            </a:endParaRPr>
          </a:p>
          <a:p>
            <a:pPr marL="85725" lvl="1" indent="-85725" algn="just" fontAlgn="auto">
              <a:spcBef>
                <a:spcPts val="0"/>
              </a:spcBef>
              <a:spcAft>
                <a:spcPts val="0"/>
              </a:spcAft>
              <a:buClr>
                <a:srgbClr val="000099"/>
              </a:buClr>
              <a:buSzPct val="90000"/>
              <a:buFontTx/>
              <a:buChar char="•"/>
              <a:defRPr/>
            </a:pPr>
            <a:endParaRPr lang="en-US" sz="1200" b="1" kern="0" dirty="0">
              <a:solidFill>
                <a:srgbClr val="2D2D8A"/>
              </a:solidFill>
              <a:cs typeface="+mn-cs"/>
            </a:endParaRPr>
          </a:p>
          <a:p>
            <a:pPr marL="85725" lvl="1" indent="-85725" algn="just" fontAlgn="auto">
              <a:spcBef>
                <a:spcPts val="0"/>
              </a:spcBef>
              <a:spcAft>
                <a:spcPts val="0"/>
              </a:spcAft>
              <a:buClr>
                <a:srgbClr val="000099"/>
              </a:buClr>
              <a:buSzPct val="90000"/>
              <a:buFontTx/>
              <a:buChar char="•"/>
              <a:defRPr/>
            </a:pPr>
            <a:endParaRPr lang="en-US" sz="1200" b="1" kern="0" dirty="0">
              <a:solidFill>
                <a:srgbClr val="2D2D8A"/>
              </a:solidFill>
              <a:cs typeface="+mn-cs"/>
            </a:endParaRPr>
          </a:p>
          <a:p>
            <a:pPr marL="85725" lvl="1" indent="-85725" algn="just" fontAlgn="auto">
              <a:spcBef>
                <a:spcPts val="0"/>
              </a:spcBef>
              <a:spcAft>
                <a:spcPts val="0"/>
              </a:spcAft>
              <a:buClr>
                <a:srgbClr val="000099"/>
              </a:buClr>
              <a:buSzPct val="90000"/>
              <a:buFontTx/>
              <a:buChar char="•"/>
              <a:defRPr/>
            </a:pPr>
            <a:endParaRPr lang="en-US" sz="1200" b="1" kern="0" dirty="0">
              <a:solidFill>
                <a:srgbClr val="2D2D8A"/>
              </a:solidFill>
              <a:cs typeface="+mn-cs"/>
            </a:endParaRPr>
          </a:p>
          <a:p>
            <a:pPr marL="85725" lvl="1" indent="-85725" algn="just" fontAlgn="auto">
              <a:spcBef>
                <a:spcPts val="0"/>
              </a:spcBef>
              <a:spcAft>
                <a:spcPts val="0"/>
              </a:spcAft>
              <a:buClr>
                <a:srgbClr val="000099"/>
              </a:buClr>
              <a:buSzPct val="90000"/>
              <a:buFontTx/>
              <a:buChar char="•"/>
              <a:defRPr/>
            </a:pPr>
            <a:endParaRPr lang="en-US" sz="1200" b="1" kern="0" dirty="0">
              <a:solidFill>
                <a:srgbClr val="2D2D8A"/>
              </a:solidFill>
              <a:cs typeface="+mn-cs"/>
            </a:endParaRPr>
          </a:p>
          <a:p>
            <a:pPr marL="85725" lvl="1" indent="-85725" algn="just" fontAlgn="auto">
              <a:spcBef>
                <a:spcPts val="0"/>
              </a:spcBef>
              <a:spcAft>
                <a:spcPts val="0"/>
              </a:spcAft>
              <a:buClr>
                <a:srgbClr val="000099"/>
              </a:buClr>
              <a:buSzPct val="90000"/>
              <a:buFontTx/>
              <a:buChar char="•"/>
              <a:defRPr/>
            </a:pPr>
            <a:endParaRPr lang="en-US" sz="1200" b="1" kern="0" dirty="0">
              <a:solidFill>
                <a:srgbClr val="2D2D8A"/>
              </a:solidFill>
              <a:cs typeface="+mn-cs"/>
            </a:endParaRPr>
          </a:p>
          <a:p>
            <a:pPr marL="85725" lvl="1" indent="-85725" algn="just" fontAlgn="auto">
              <a:spcBef>
                <a:spcPts val="0"/>
              </a:spcBef>
              <a:spcAft>
                <a:spcPts val="0"/>
              </a:spcAft>
              <a:buClr>
                <a:srgbClr val="000099"/>
              </a:buClr>
              <a:buSzPct val="90000"/>
              <a:buFontTx/>
              <a:buChar char="•"/>
              <a:defRPr/>
            </a:pPr>
            <a:endParaRPr lang="en-US" sz="1200" b="1" kern="0" dirty="0">
              <a:solidFill>
                <a:srgbClr val="2D2D8A"/>
              </a:solidFill>
              <a:cs typeface="+mn-cs"/>
            </a:endParaRPr>
          </a:p>
          <a:p>
            <a:pPr marL="85725" lvl="1" indent="-85725" algn="just" fontAlgn="auto">
              <a:spcBef>
                <a:spcPts val="0"/>
              </a:spcBef>
              <a:spcAft>
                <a:spcPts val="0"/>
              </a:spcAft>
              <a:buClr>
                <a:srgbClr val="000099"/>
              </a:buClr>
              <a:buSzPct val="90000"/>
              <a:buFontTx/>
              <a:buChar char="•"/>
              <a:defRPr/>
            </a:pPr>
            <a:endParaRPr lang="en-US" sz="1200" b="1" kern="0" dirty="0">
              <a:solidFill>
                <a:srgbClr val="2D2D8A"/>
              </a:solidFill>
              <a:cs typeface="+mn-cs"/>
            </a:endParaRPr>
          </a:p>
          <a:p>
            <a:pPr marL="85725" lvl="1" indent="-85725" algn="just" fontAlgn="auto">
              <a:spcBef>
                <a:spcPts val="0"/>
              </a:spcBef>
              <a:spcAft>
                <a:spcPts val="0"/>
              </a:spcAft>
              <a:buClr>
                <a:srgbClr val="000099"/>
              </a:buClr>
              <a:buSzPct val="90000"/>
              <a:buFontTx/>
              <a:buChar char="•"/>
              <a:defRPr/>
            </a:pPr>
            <a:endParaRPr lang="en-US" sz="1200" b="1" kern="0" dirty="0">
              <a:solidFill>
                <a:srgbClr val="2D2D8A"/>
              </a:solidFill>
              <a:cs typeface="+mn-cs"/>
            </a:endParaRPr>
          </a:p>
          <a:p>
            <a:pPr marL="85725" lvl="1" indent="-85725" algn="just" fontAlgn="auto">
              <a:spcBef>
                <a:spcPts val="0"/>
              </a:spcBef>
              <a:spcAft>
                <a:spcPts val="0"/>
              </a:spcAft>
              <a:buClr>
                <a:srgbClr val="000099"/>
              </a:buClr>
              <a:buSzPct val="90000"/>
              <a:buFontTx/>
              <a:buChar char="•"/>
              <a:defRPr/>
            </a:pPr>
            <a:endParaRPr lang="en-US" sz="1200" b="1" kern="0" dirty="0">
              <a:solidFill>
                <a:srgbClr val="2D2D8A"/>
              </a:solidFill>
              <a:cs typeface="+mn-cs"/>
            </a:endParaRPr>
          </a:p>
          <a:p>
            <a:pPr marL="85725" lvl="1" indent="-85725" algn="just" fontAlgn="auto">
              <a:spcBef>
                <a:spcPts val="0"/>
              </a:spcBef>
              <a:spcAft>
                <a:spcPts val="0"/>
              </a:spcAft>
              <a:buClr>
                <a:srgbClr val="000099"/>
              </a:buClr>
              <a:buSzPct val="90000"/>
              <a:buFontTx/>
              <a:buChar char="•"/>
              <a:defRPr/>
            </a:pPr>
            <a:endParaRPr lang="en-US" sz="1200" b="1" kern="0" dirty="0">
              <a:solidFill>
                <a:srgbClr val="2D2D8A"/>
              </a:solidFill>
              <a:cs typeface="+mn-cs"/>
            </a:endParaRPr>
          </a:p>
          <a:p>
            <a:pPr marL="85725" lvl="1" indent="-85725" algn="just" fontAlgn="auto">
              <a:spcBef>
                <a:spcPts val="0"/>
              </a:spcBef>
              <a:spcAft>
                <a:spcPts val="0"/>
              </a:spcAft>
              <a:buClr>
                <a:srgbClr val="000099"/>
              </a:buClr>
              <a:buSzPct val="90000"/>
              <a:buFontTx/>
              <a:buChar char="•"/>
              <a:defRPr/>
            </a:pPr>
            <a:endParaRPr lang="en-US" sz="1200" b="1" kern="0" dirty="0">
              <a:solidFill>
                <a:srgbClr val="2D2D8A"/>
              </a:solidFill>
              <a:cs typeface="+mn-cs"/>
            </a:endParaRPr>
          </a:p>
          <a:p>
            <a:pPr marL="85725" lvl="1" indent="-85725" algn="just" fontAlgn="auto">
              <a:spcBef>
                <a:spcPts val="0"/>
              </a:spcBef>
              <a:spcAft>
                <a:spcPts val="0"/>
              </a:spcAft>
              <a:buClr>
                <a:srgbClr val="000099"/>
              </a:buClr>
              <a:buSzPct val="90000"/>
              <a:buFontTx/>
              <a:buChar char="•"/>
              <a:defRPr/>
            </a:pPr>
            <a:endParaRPr lang="en-US" sz="1200" b="1" kern="0" dirty="0">
              <a:solidFill>
                <a:srgbClr val="2D2D8A"/>
              </a:solidFill>
              <a:cs typeface="+mn-cs"/>
            </a:endParaRPr>
          </a:p>
          <a:p>
            <a:pPr marL="92075" lvl="1" indent="-92075" algn="ctr" fontAlgn="auto">
              <a:spcBef>
                <a:spcPts val="0"/>
              </a:spcBef>
              <a:spcAft>
                <a:spcPts val="0"/>
              </a:spcAft>
              <a:buClr>
                <a:srgbClr val="006666"/>
              </a:buClr>
              <a:defRPr/>
            </a:pPr>
            <a:r>
              <a:rPr lang="en-US" sz="1200" b="1" kern="0" dirty="0">
                <a:solidFill>
                  <a:srgbClr val="2D2D8A"/>
                </a:solidFill>
              </a:rPr>
              <a:t>~ </a:t>
            </a:r>
            <a:r>
              <a:rPr lang="en-US" sz="1200" b="1" kern="0" dirty="0">
                <a:solidFill>
                  <a:srgbClr val="2D2D8A"/>
                </a:solidFill>
                <a:cs typeface="+mn-cs"/>
              </a:rPr>
              <a:t>2</a:t>
            </a:r>
            <a:endParaRPr lang="en-US" sz="1200" kern="0" dirty="0">
              <a:solidFill>
                <a:srgbClr val="2D2D8A"/>
              </a:solidFill>
              <a:cs typeface="+mn-cs"/>
            </a:endParaRPr>
          </a:p>
          <a:p>
            <a:pPr marL="92075" indent="-92075" algn="just" fontAlgn="auto">
              <a:spcBef>
                <a:spcPts val="0"/>
              </a:spcBef>
              <a:spcAft>
                <a:spcPts val="0"/>
              </a:spcAft>
              <a:buClr>
                <a:srgbClr val="006666"/>
              </a:buClr>
              <a:buFontTx/>
              <a:buChar char="•"/>
              <a:defRPr/>
            </a:pPr>
            <a:endParaRPr lang="en-US" sz="1200" dirty="0">
              <a:solidFill>
                <a:srgbClr val="003399"/>
              </a:solidFill>
              <a:cs typeface="+mn-cs"/>
            </a:endParaRPr>
          </a:p>
        </p:txBody>
      </p:sp>
    </p:spTree>
  </p:cSld>
  <p:clrMapOvr>
    <a:masterClrMapping/>
  </p:clrMapOvr>
  <p:transition spd="med"/>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83" name="Rectangle 7"/>
          <p:cNvSpPr>
            <a:spLocks noChangeArrowheads="1"/>
          </p:cNvSpPr>
          <p:nvPr/>
        </p:nvSpPr>
        <p:spPr bwMode="auto">
          <a:xfrm>
            <a:off x="647700" y="515938"/>
            <a:ext cx="7956550" cy="609600"/>
          </a:xfrm>
          <a:prstGeom prst="rect">
            <a:avLst/>
          </a:prstGeom>
          <a:noFill/>
          <a:ln w="9525">
            <a:noFill/>
            <a:miter lim="800000"/>
            <a:headEnd/>
            <a:tailEnd/>
          </a:ln>
          <a:effectLst/>
        </p:spPr>
        <p:txBody>
          <a:bodyPr anchor="ctr"/>
          <a:lstStyle/>
          <a:p>
            <a:pPr fontAlgn="auto">
              <a:spcBef>
                <a:spcPts val="0"/>
              </a:spcBef>
              <a:spcAft>
                <a:spcPts val="0"/>
              </a:spcAft>
              <a:defRPr/>
            </a:pPr>
            <a:r>
              <a:rPr lang="en-US" sz="2400" b="1" dirty="0">
                <a:solidFill>
                  <a:srgbClr val="003399"/>
                </a:solidFill>
                <a:cs typeface="+mn-cs"/>
              </a:rPr>
              <a:t>Smart Meter Project Cost Benefit Analysis </a:t>
            </a:r>
            <a:r>
              <a:rPr lang="en-US" b="1" dirty="0">
                <a:solidFill>
                  <a:srgbClr val="759EE3"/>
                </a:solidFill>
                <a:latin typeface="Verdana"/>
                <a:ea typeface="+mj-ea"/>
                <a:cs typeface="+mn-cs"/>
              </a:rPr>
              <a:t>NPV </a:t>
            </a:r>
            <a:r>
              <a:rPr lang="en-US" b="1" dirty="0">
                <a:solidFill>
                  <a:srgbClr val="759EE3"/>
                </a:solidFill>
                <a:latin typeface="Verdana"/>
                <a:ea typeface="+mj-ea"/>
                <a:cs typeface="+mn-cs"/>
              </a:rPr>
              <a:t>of a </a:t>
            </a:r>
            <a:r>
              <a:rPr lang="en-US" b="1" dirty="0">
                <a:solidFill>
                  <a:srgbClr val="759EE3"/>
                </a:solidFill>
                <a:latin typeface="Verdana"/>
                <a:ea typeface="+mj-ea"/>
                <a:cs typeface="+mn-cs"/>
              </a:rPr>
              <a:t>Central Europe 2 </a:t>
            </a:r>
            <a:r>
              <a:rPr lang="en-US" b="1" dirty="0" err="1">
                <a:solidFill>
                  <a:srgbClr val="759EE3"/>
                </a:solidFill>
                <a:latin typeface="Verdana"/>
                <a:ea typeface="+mj-ea"/>
                <a:cs typeface="+mn-cs"/>
              </a:rPr>
              <a:t>Mln</a:t>
            </a:r>
            <a:r>
              <a:rPr lang="en-US" b="1" dirty="0">
                <a:solidFill>
                  <a:srgbClr val="759EE3"/>
                </a:solidFill>
                <a:latin typeface="Verdana"/>
                <a:ea typeface="+mj-ea"/>
                <a:cs typeface="+mn-cs"/>
              </a:rPr>
              <a:t> customers utility</a:t>
            </a:r>
          </a:p>
        </p:txBody>
      </p:sp>
      <p:sp>
        <p:nvSpPr>
          <p:cNvPr id="171010" name="Segnaposto numero diapositiva 21"/>
          <p:cNvSpPr>
            <a:spLocks noGrp="1"/>
          </p:cNvSpPr>
          <p:nvPr>
            <p:ph type="sldNum" sz="quarter" idx="10"/>
          </p:nvPr>
        </p:nvSpPr>
        <p:spPr>
          <a:xfrm>
            <a:off x="8177213" y="6399213"/>
            <a:ext cx="388937" cy="266700"/>
          </a:xfrm>
          <a:noFill/>
        </p:spPr>
        <p:txBody>
          <a:bodyPr/>
          <a:lstStyle/>
          <a:p>
            <a:pPr algn="ctr"/>
            <a:fld id="{62CA70E1-B6ED-4750-9691-89A1738C0E0C}" type="slidenum">
              <a:rPr lang="en-US" smtClean="0">
                <a:solidFill>
                  <a:srgbClr val="FFFFFF"/>
                </a:solidFill>
              </a:rPr>
              <a:pPr algn="ctr"/>
              <a:t>12</a:t>
            </a:fld>
            <a:endParaRPr lang="en-US" smtClean="0">
              <a:solidFill>
                <a:srgbClr val="FFFFFF"/>
              </a:solidFill>
            </a:endParaRPr>
          </a:p>
        </p:txBody>
      </p:sp>
      <p:cxnSp>
        <p:nvCxnSpPr>
          <p:cNvPr id="66" name="Connettore 1 65"/>
          <p:cNvCxnSpPr/>
          <p:nvPr/>
        </p:nvCxnSpPr>
        <p:spPr>
          <a:xfrm>
            <a:off x="1135063" y="3289300"/>
            <a:ext cx="84455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69" name="Connettore 1 68"/>
          <p:cNvCxnSpPr/>
          <p:nvPr/>
        </p:nvCxnSpPr>
        <p:spPr>
          <a:xfrm>
            <a:off x="1752600" y="2924175"/>
            <a:ext cx="84455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70" name="Connettore 1 69"/>
          <p:cNvCxnSpPr/>
          <p:nvPr/>
        </p:nvCxnSpPr>
        <p:spPr>
          <a:xfrm flipV="1">
            <a:off x="3044825" y="1717675"/>
            <a:ext cx="3427413" cy="4763"/>
          </a:xfrm>
          <a:prstGeom prst="line">
            <a:avLst/>
          </a:prstGeom>
        </p:spPr>
        <p:style>
          <a:lnRef idx="1">
            <a:schemeClr val="accent1"/>
          </a:lnRef>
          <a:fillRef idx="0">
            <a:schemeClr val="accent1"/>
          </a:fillRef>
          <a:effectRef idx="0">
            <a:schemeClr val="accent1"/>
          </a:effectRef>
          <a:fontRef idx="minor">
            <a:schemeClr val="tx1"/>
          </a:fontRef>
        </p:style>
      </p:cxnSp>
      <p:cxnSp>
        <p:nvCxnSpPr>
          <p:cNvPr id="72" name="Connettore 1 71"/>
          <p:cNvCxnSpPr/>
          <p:nvPr/>
        </p:nvCxnSpPr>
        <p:spPr>
          <a:xfrm>
            <a:off x="4329113" y="2665413"/>
            <a:ext cx="84455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73" name="Connettore 1 72"/>
          <p:cNvCxnSpPr/>
          <p:nvPr/>
        </p:nvCxnSpPr>
        <p:spPr>
          <a:xfrm>
            <a:off x="4973638" y="2871788"/>
            <a:ext cx="84455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76" name="Connettore 1 75"/>
          <p:cNvCxnSpPr/>
          <p:nvPr/>
        </p:nvCxnSpPr>
        <p:spPr>
          <a:xfrm>
            <a:off x="6915150" y="3246438"/>
            <a:ext cx="844550" cy="0"/>
          </a:xfrm>
          <a:prstGeom prst="line">
            <a:avLst/>
          </a:prstGeom>
        </p:spPr>
        <p:style>
          <a:lnRef idx="1">
            <a:schemeClr val="accent1"/>
          </a:lnRef>
          <a:fillRef idx="0">
            <a:schemeClr val="accent1"/>
          </a:fillRef>
          <a:effectRef idx="0">
            <a:schemeClr val="accent1"/>
          </a:effectRef>
          <a:fontRef idx="minor">
            <a:schemeClr val="tx1"/>
          </a:fontRef>
        </p:style>
      </p:cxnSp>
      <p:sp>
        <p:nvSpPr>
          <p:cNvPr id="78" name="CasellaDiTesto 77"/>
          <p:cNvSpPr txBox="1"/>
          <p:nvPr/>
        </p:nvSpPr>
        <p:spPr>
          <a:xfrm>
            <a:off x="692150" y="4265613"/>
            <a:ext cx="1079500" cy="768350"/>
          </a:xfrm>
          <a:prstGeom prst="rect">
            <a:avLst/>
          </a:prstGeom>
          <a:noFill/>
        </p:spPr>
        <p:txBody>
          <a:bodyPr>
            <a:spAutoFit/>
          </a:bodyPr>
          <a:lstStyle/>
          <a:p>
            <a:pPr algn="ctr" fontAlgn="auto">
              <a:spcBef>
                <a:spcPts val="0"/>
              </a:spcBef>
              <a:spcAft>
                <a:spcPts val="0"/>
              </a:spcAft>
              <a:defRPr/>
            </a:pPr>
            <a:r>
              <a:rPr lang="it-IT" sz="1100" dirty="0" err="1">
                <a:solidFill>
                  <a:srgbClr val="133B9C"/>
                </a:solidFill>
                <a:latin typeface="Verdana"/>
                <a:cs typeface="+mn-cs"/>
              </a:rPr>
              <a:t>Savings</a:t>
            </a:r>
            <a:r>
              <a:rPr lang="it-IT" sz="1100" dirty="0">
                <a:solidFill>
                  <a:srgbClr val="133B9C"/>
                </a:solidFill>
                <a:latin typeface="Verdana"/>
                <a:cs typeface="+mn-cs"/>
              </a:rPr>
              <a:t> </a:t>
            </a:r>
            <a:r>
              <a:rPr lang="it-IT" sz="1100" dirty="0" err="1">
                <a:solidFill>
                  <a:srgbClr val="133B9C"/>
                </a:solidFill>
                <a:latin typeface="Verdana"/>
                <a:cs typeface="+mn-cs"/>
              </a:rPr>
              <a:t>from</a:t>
            </a:r>
            <a:r>
              <a:rPr lang="it-IT" sz="1100" dirty="0">
                <a:solidFill>
                  <a:srgbClr val="133B9C"/>
                </a:solidFill>
                <a:latin typeface="Verdana"/>
                <a:cs typeface="+mn-cs"/>
              </a:rPr>
              <a:t> </a:t>
            </a:r>
            <a:r>
              <a:rPr lang="it-IT" sz="1100" dirty="0" err="1">
                <a:solidFill>
                  <a:srgbClr val="133B9C"/>
                </a:solidFill>
                <a:latin typeface="Verdana"/>
                <a:cs typeface="+mn-cs"/>
              </a:rPr>
              <a:t>operations</a:t>
            </a:r>
            <a:endParaRPr lang="it-IT" sz="1100" dirty="0">
              <a:solidFill>
                <a:srgbClr val="133B9C"/>
              </a:solidFill>
              <a:latin typeface="Verdana"/>
              <a:cs typeface="+mn-cs"/>
            </a:endParaRPr>
          </a:p>
          <a:p>
            <a:pPr algn="ctr" fontAlgn="auto">
              <a:spcBef>
                <a:spcPts val="0"/>
              </a:spcBef>
              <a:spcAft>
                <a:spcPts val="0"/>
              </a:spcAft>
              <a:defRPr/>
            </a:pPr>
            <a:endParaRPr lang="it-IT" sz="1100" dirty="0">
              <a:solidFill>
                <a:srgbClr val="133B9C"/>
              </a:solidFill>
              <a:latin typeface="Verdana"/>
              <a:cs typeface="+mn-cs"/>
            </a:endParaRPr>
          </a:p>
        </p:txBody>
      </p:sp>
      <p:sp>
        <p:nvSpPr>
          <p:cNvPr id="81" name="CasellaDiTesto 80"/>
          <p:cNvSpPr txBox="1"/>
          <p:nvPr/>
        </p:nvSpPr>
        <p:spPr>
          <a:xfrm>
            <a:off x="1517650" y="4265613"/>
            <a:ext cx="854075" cy="600075"/>
          </a:xfrm>
          <a:prstGeom prst="rect">
            <a:avLst/>
          </a:prstGeom>
          <a:noFill/>
        </p:spPr>
        <p:txBody>
          <a:bodyPr>
            <a:spAutoFit/>
          </a:bodyPr>
          <a:lstStyle/>
          <a:p>
            <a:pPr algn="ctr" fontAlgn="auto">
              <a:spcBef>
                <a:spcPts val="0"/>
              </a:spcBef>
              <a:spcAft>
                <a:spcPts val="0"/>
              </a:spcAft>
              <a:defRPr/>
            </a:pPr>
            <a:r>
              <a:rPr lang="it-IT" sz="1100" dirty="0" err="1">
                <a:solidFill>
                  <a:srgbClr val="133B9C"/>
                </a:solidFill>
                <a:latin typeface="Verdana"/>
                <a:cs typeface="+mn-cs"/>
              </a:rPr>
              <a:t>Logistic</a:t>
            </a:r>
            <a:r>
              <a:rPr lang="it-IT" sz="1100" dirty="0">
                <a:solidFill>
                  <a:srgbClr val="133B9C"/>
                </a:solidFill>
                <a:latin typeface="Verdana"/>
                <a:cs typeface="+mn-cs"/>
              </a:rPr>
              <a:t>/ </a:t>
            </a:r>
            <a:r>
              <a:rPr lang="it-IT" sz="1100" dirty="0" err="1">
                <a:solidFill>
                  <a:srgbClr val="133B9C"/>
                </a:solidFill>
                <a:latin typeface="Verdana"/>
                <a:cs typeface="+mn-cs"/>
              </a:rPr>
              <a:t>purchas</a:t>
            </a:r>
            <a:r>
              <a:rPr lang="it-IT" sz="1100" dirty="0">
                <a:solidFill>
                  <a:srgbClr val="133B9C"/>
                </a:solidFill>
                <a:latin typeface="Verdana"/>
                <a:cs typeface="+mn-cs"/>
              </a:rPr>
              <a:t>. </a:t>
            </a:r>
            <a:r>
              <a:rPr lang="it-IT" sz="1100" dirty="0" err="1">
                <a:solidFill>
                  <a:srgbClr val="133B9C"/>
                </a:solidFill>
                <a:latin typeface="Verdana"/>
                <a:cs typeface="+mn-cs"/>
              </a:rPr>
              <a:t>gains</a:t>
            </a:r>
            <a:endParaRPr lang="it-IT" sz="1100" dirty="0">
              <a:solidFill>
                <a:srgbClr val="133B9C"/>
              </a:solidFill>
              <a:latin typeface="Verdana"/>
              <a:cs typeface="+mn-cs"/>
            </a:endParaRPr>
          </a:p>
        </p:txBody>
      </p:sp>
      <p:sp>
        <p:nvSpPr>
          <p:cNvPr id="82" name="CasellaDiTesto 81"/>
          <p:cNvSpPr txBox="1"/>
          <p:nvPr/>
        </p:nvSpPr>
        <p:spPr>
          <a:xfrm>
            <a:off x="3355975" y="4265613"/>
            <a:ext cx="854075" cy="261937"/>
          </a:xfrm>
          <a:prstGeom prst="rect">
            <a:avLst/>
          </a:prstGeom>
          <a:noFill/>
        </p:spPr>
        <p:txBody>
          <a:bodyPr>
            <a:spAutoFit/>
          </a:bodyPr>
          <a:lstStyle/>
          <a:p>
            <a:pPr algn="ctr" fontAlgn="auto">
              <a:spcBef>
                <a:spcPts val="0"/>
              </a:spcBef>
              <a:spcAft>
                <a:spcPts val="0"/>
              </a:spcAft>
              <a:defRPr/>
            </a:pPr>
            <a:r>
              <a:rPr lang="it-IT" sz="1100" b="1" dirty="0" err="1">
                <a:solidFill>
                  <a:srgbClr val="133B9C"/>
                </a:solidFill>
                <a:latin typeface="Verdana"/>
                <a:cs typeface="+mn-cs"/>
              </a:rPr>
              <a:t>Savings</a:t>
            </a:r>
            <a:endParaRPr lang="it-IT" sz="1100" b="1" dirty="0">
              <a:solidFill>
                <a:srgbClr val="133B9C"/>
              </a:solidFill>
              <a:latin typeface="Verdana"/>
              <a:cs typeface="+mn-cs"/>
            </a:endParaRPr>
          </a:p>
        </p:txBody>
      </p:sp>
      <p:sp>
        <p:nvSpPr>
          <p:cNvPr id="83" name="CasellaDiTesto 82"/>
          <p:cNvSpPr txBox="1"/>
          <p:nvPr/>
        </p:nvSpPr>
        <p:spPr>
          <a:xfrm>
            <a:off x="3970338" y="4265613"/>
            <a:ext cx="854075" cy="430212"/>
          </a:xfrm>
          <a:prstGeom prst="rect">
            <a:avLst/>
          </a:prstGeom>
          <a:noFill/>
        </p:spPr>
        <p:txBody>
          <a:bodyPr>
            <a:spAutoFit/>
          </a:bodyPr>
          <a:lstStyle/>
          <a:p>
            <a:pPr algn="ctr" fontAlgn="auto">
              <a:spcBef>
                <a:spcPts val="0"/>
              </a:spcBef>
              <a:spcAft>
                <a:spcPts val="0"/>
              </a:spcAft>
              <a:defRPr/>
            </a:pPr>
            <a:r>
              <a:rPr lang="it-IT" sz="1100" dirty="0" err="1">
                <a:solidFill>
                  <a:srgbClr val="133B9C"/>
                </a:solidFill>
                <a:latin typeface="Verdana"/>
                <a:cs typeface="+mn-cs"/>
              </a:rPr>
              <a:t>Meter</a:t>
            </a:r>
            <a:r>
              <a:rPr lang="it-IT" sz="1100" dirty="0">
                <a:solidFill>
                  <a:srgbClr val="133B9C"/>
                </a:solidFill>
                <a:latin typeface="Verdana"/>
                <a:cs typeface="+mn-cs"/>
              </a:rPr>
              <a:t>/ </a:t>
            </a:r>
            <a:r>
              <a:rPr lang="it-IT" sz="1100" dirty="0" err="1">
                <a:solidFill>
                  <a:srgbClr val="133B9C"/>
                </a:solidFill>
                <a:latin typeface="Verdana"/>
                <a:cs typeface="+mn-cs"/>
              </a:rPr>
              <a:t>concentr</a:t>
            </a:r>
            <a:r>
              <a:rPr lang="it-IT" sz="1100" dirty="0">
                <a:solidFill>
                  <a:srgbClr val="133B9C"/>
                </a:solidFill>
                <a:latin typeface="Verdana"/>
                <a:cs typeface="+mn-cs"/>
              </a:rPr>
              <a:t>.</a:t>
            </a:r>
          </a:p>
        </p:txBody>
      </p:sp>
      <p:sp>
        <p:nvSpPr>
          <p:cNvPr id="84" name="CasellaDiTesto 83"/>
          <p:cNvSpPr txBox="1"/>
          <p:nvPr/>
        </p:nvSpPr>
        <p:spPr>
          <a:xfrm>
            <a:off x="4686300" y="4265613"/>
            <a:ext cx="854075" cy="430212"/>
          </a:xfrm>
          <a:prstGeom prst="rect">
            <a:avLst/>
          </a:prstGeom>
          <a:noFill/>
        </p:spPr>
        <p:txBody>
          <a:bodyPr>
            <a:spAutoFit/>
          </a:bodyPr>
          <a:lstStyle/>
          <a:p>
            <a:pPr algn="ctr" fontAlgn="auto">
              <a:spcBef>
                <a:spcPts val="0"/>
              </a:spcBef>
              <a:spcAft>
                <a:spcPts val="0"/>
              </a:spcAft>
              <a:defRPr/>
            </a:pPr>
            <a:r>
              <a:rPr lang="it-IT" sz="1100" dirty="0" err="1">
                <a:solidFill>
                  <a:srgbClr val="133B9C"/>
                </a:solidFill>
                <a:latin typeface="Verdana"/>
                <a:cs typeface="+mn-cs"/>
              </a:rPr>
              <a:t>Install</a:t>
            </a:r>
            <a:r>
              <a:rPr lang="it-IT" sz="1100" dirty="0">
                <a:solidFill>
                  <a:srgbClr val="133B9C"/>
                </a:solidFill>
                <a:latin typeface="Verdana"/>
                <a:cs typeface="+mn-cs"/>
              </a:rPr>
              <a:t>. </a:t>
            </a:r>
            <a:r>
              <a:rPr lang="it-IT" sz="1100" dirty="0" err="1">
                <a:solidFill>
                  <a:srgbClr val="133B9C"/>
                </a:solidFill>
                <a:latin typeface="Verdana"/>
                <a:cs typeface="+mn-cs"/>
              </a:rPr>
              <a:t>costs</a:t>
            </a:r>
            <a:endParaRPr lang="it-IT" sz="1100" dirty="0">
              <a:solidFill>
                <a:srgbClr val="133B9C"/>
              </a:solidFill>
              <a:latin typeface="Verdana"/>
              <a:cs typeface="+mn-cs"/>
            </a:endParaRPr>
          </a:p>
        </p:txBody>
      </p:sp>
      <p:sp>
        <p:nvSpPr>
          <p:cNvPr id="85" name="CasellaDiTesto 84"/>
          <p:cNvSpPr txBox="1"/>
          <p:nvPr/>
        </p:nvSpPr>
        <p:spPr>
          <a:xfrm>
            <a:off x="5381625" y="4265613"/>
            <a:ext cx="782638" cy="600075"/>
          </a:xfrm>
          <a:prstGeom prst="rect">
            <a:avLst/>
          </a:prstGeom>
          <a:noFill/>
        </p:spPr>
        <p:txBody>
          <a:bodyPr>
            <a:spAutoFit/>
          </a:bodyPr>
          <a:lstStyle/>
          <a:p>
            <a:pPr algn="ctr" fontAlgn="auto">
              <a:spcBef>
                <a:spcPts val="0"/>
              </a:spcBef>
              <a:spcAft>
                <a:spcPts val="0"/>
              </a:spcAft>
              <a:defRPr/>
            </a:pPr>
            <a:r>
              <a:rPr lang="it-IT" sz="1100" dirty="0">
                <a:solidFill>
                  <a:srgbClr val="133B9C"/>
                </a:solidFill>
                <a:latin typeface="Verdana"/>
                <a:cs typeface="+mn-cs"/>
              </a:rPr>
              <a:t>HW/ SW/ PM </a:t>
            </a:r>
            <a:r>
              <a:rPr lang="it-IT" sz="1100" dirty="0" err="1">
                <a:solidFill>
                  <a:srgbClr val="133B9C"/>
                </a:solidFill>
                <a:latin typeface="Verdana"/>
                <a:cs typeface="+mn-cs"/>
              </a:rPr>
              <a:t>costs</a:t>
            </a:r>
            <a:endParaRPr lang="it-IT" sz="1100" dirty="0">
              <a:solidFill>
                <a:srgbClr val="133B9C"/>
              </a:solidFill>
              <a:latin typeface="Verdana"/>
              <a:cs typeface="+mn-cs"/>
            </a:endParaRPr>
          </a:p>
        </p:txBody>
      </p:sp>
      <p:sp>
        <p:nvSpPr>
          <p:cNvPr id="86" name="CasellaDiTesto 85"/>
          <p:cNvSpPr txBox="1"/>
          <p:nvPr/>
        </p:nvSpPr>
        <p:spPr>
          <a:xfrm>
            <a:off x="6030913" y="4265613"/>
            <a:ext cx="782637" cy="430212"/>
          </a:xfrm>
          <a:prstGeom prst="rect">
            <a:avLst/>
          </a:prstGeom>
          <a:noFill/>
        </p:spPr>
        <p:txBody>
          <a:bodyPr>
            <a:spAutoFit/>
          </a:bodyPr>
          <a:lstStyle/>
          <a:p>
            <a:pPr algn="ctr" fontAlgn="auto">
              <a:spcBef>
                <a:spcPts val="0"/>
              </a:spcBef>
              <a:spcAft>
                <a:spcPts val="0"/>
              </a:spcAft>
              <a:defRPr/>
            </a:pPr>
            <a:r>
              <a:rPr lang="it-IT" sz="1100" b="1" dirty="0">
                <a:solidFill>
                  <a:srgbClr val="133B9C"/>
                </a:solidFill>
                <a:latin typeface="Verdana"/>
                <a:cs typeface="+mn-cs"/>
              </a:rPr>
              <a:t>Total </a:t>
            </a:r>
            <a:r>
              <a:rPr lang="it-IT" sz="1100" b="1" dirty="0" err="1">
                <a:solidFill>
                  <a:srgbClr val="133B9C"/>
                </a:solidFill>
                <a:latin typeface="Verdana"/>
                <a:cs typeface="+mn-cs"/>
              </a:rPr>
              <a:t>capex</a:t>
            </a:r>
            <a:r>
              <a:rPr lang="it-IT" sz="1100" b="1" dirty="0">
                <a:solidFill>
                  <a:srgbClr val="133B9C"/>
                </a:solidFill>
                <a:latin typeface="Verdana"/>
                <a:cs typeface="+mn-cs"/>
              </a:rPr>
              <a:t> </a:t>
            </a:r>
          </a:p>
        </p:txBody>
      </p:sp>
      <p:sp>
        <p:nvSpPr>
          <p:cNvPr id="87" name="CasellaDiTesto 86"/>
          <p:cNvSpPr txBox="1"/>
          <p:nvPr/>
        </p:nvSpPr>
        <p:spPr>
          <a:xfrm>
            <a:off x="6627813" y="4265613"/>
            <a:ext cx="782637" cy="430212"/>
          </a:xfrm>
          <a:prstGeom prst="rect">
            <a:avLst/>
          </a:prstGeom>
          <a:noFill/>
        </p:spPr>
        <p:txBody>
          <a:bodyPr>
            <a:spAutoFit/>
          </a:bodyPr>
          <a:lstStyle/>
          <a:p>
            <a:pPr algn="ctr" fontAlgn="auto">
              <a:spcBef>
                <a:spcPts val="0"/>
              </a:spcBef>
              <a:spcAft>
                <a:spcPts val="0"/>
              </a:spcAft>
              <a:defRPr/>
            </a:pPr>
            <a:r>
              <a:rPr lang="it-IT" sz="1100" b="1" dirty="0">
                <a:solidFill>
                  <a:srgbClr val="133B9C"/>
                </a:solidFill>
                <a:latin typeface="Verdana"/>
                <a:cs typeface="+mn-cs"/>
              </a:rPr>
              <a:t>Total </a:t>
            </a:r>
            <a:r>
              <a:rPr lang="it-IT" sz="1100" b="1" dirty="0" err="1">
                <a:solidFill>
                  <a:srgbClr val="133B9C"/>
                </a:solidFill>
                <a:latin typeface="Verdana"/>
                <a:cs typeface="+mn-cs"/>
              </a:rPr>
              <a:t>opex</a:t>
            </a:r>
            <a:endParaRPr lang="it-IT" sz="1100" b="1" dirty="0">
              <a:solidFill>
                <a:srgbClr val="133B9C"/>
              </a:solidFill>
              <a:latin typeface="Verdana"/>
              <a:cs typeface="+mn-cs"/>
            </a:endParaRPr>
          </a:p>
        </p:txBody>
      </p:sp>
      <p:sp>
        <p:nvSpPr>
          <p:cNvPr id="88" name="CasellaDiTesto 87"/>
          <p:cNvSpPr txBox="1"/>
          <p:nvPr/>
        </p:nvSpPr>
        <p:spPr>
          <a:xfrm>
            <a:off x="7204075" y="4265613"/>
            <a:ext cx="954088" cy="1108075"/>
          </a:xfrm>
          <a:prstGeom prst="rect">
            <a:avLst/>
          </a:prstGeom>
          <a:noFill/>
        </p:spPr>
        <p:txBody>
          <a:bodyPr>
            <a:spAutoFit/>
          </a:bodyPr>
          <a:lstStyle/>
          <a:p>
            <a:pPr algn="ctr" fontAlgn="auto">
              <a:spcBef>
                <a:spcPts val="0"/>
              </a:spcBef>
              <a:spcAft>
                <a:spcPts val="0"/>
              </a:spcAft>
              <a:defRPr/>
            </a:pPr>
            <a:r>
              <a:rPr lang="it-IT" sz="1100" b="1" dirty="0">
                <a:solidFill>
                  <a:srgbClr val="133B9C"/>
                </a:solidFill>
                <a:latin typeface="Verdana"/>
                <a:cs typeface="+mn-cs"/>
              </a:rPr>
              <a:t>NPV </a:t>
            </a:r>
            <a:r>
              <a:rPr lang="it-IT" sz="1100" dirty="0">
                <a:solidFill>
                  <a:srgbClr val="133B9C"/>
                </a:solidFill>
                <a:latin typeface="Verdana"/>
                <a:cs typeface="+mn-cs"/>
              </a:rPr>
              <a:t>@100% </a:t>
            </a:r>
            <a:r>
              <a:rPr lang="it-IT" sz="1100" dirty="0" err="1">
                <a:solidFill>
                  <a:srgbClr val="133B9C"/>
                </a:solidFill>
                <a:latin typeface="Verdana"/>
                <a:cs typeface="+mn-cs"/>
              </a:rPr>
              <a:t>of</a:t>
            </a:r>
            <a:r>
              <a:rPr lang="it-IT" sz="1100" dirty="0">
                <a:solidFill>
                  <a:srgbClr val="133B9C"/>
                </a:solidFill>
                <a:latin typeface="Verdana"/>
                <a:cs typeface="+mn-cs"/>
              </a:rPr>
              <a:t> </a:t>
            </a:r>
            <a:r>
              <a:rPr lang="it-IT" sz="1100" dirty="0" err="1">
                <a:solidFill>
                  <a:srgbClr val="133B9C"/>
                </a:solidFill>
                <a:latin typeface="Verdana"/>
                <a:cs typeface="+mn-cs"/>
              </a:rPr>
              <a:t>savings</a:t>
            </a:r>
            <a:endParaRPr lang="it-IT" sz="1100" dirty="0">
              <a:solidFill>
                <a:srgbClr val="133B9C"/>
              </a:solidFill>
              <a:latin typeface="Verdana"/>
              <a:cs typeface="+mn-cs"/>
            </a:endParaRPr>
          </a:p>
          <a:p>
            <a:pPr algn="ctr" fontAlgn="auto">
              <a:spcBef>
                <a:spcPts val="0"/>
              </a:spcBef>
              <a:spcAft>
                <a:spcPts val="0"/>
              </a:spcAft>
              <a:defRPr/>
            </a:pPr>
            <a:endParaRPr lang="it-IT" sz="1100" b="1" dirty="0">
              <a:solidFill>
                <a:srgbClr val="133B9C"/>
              </a:solidFill>
              <a:latin typeface="Verdana"/>
              <a:cs typeface="+mn-cs"/>
            </a:endParaRPr>
          </a:p>
          <a:p>
            <a:pPr algn="ctr" fontAlgn="auto">
              <a:spcBef>
                <a:spcPts val="0"/>
              </a:spcBef>
              <a:spcAft>
                <a:spcPts val="0"/>
              </a:spcAft>
              <a:defRPr/>
            </a:pPr>
            <a:r>
              <a:rPr lang="it-IT" sz="1100" b="1" dirty="0">
                <a:solidFill>
                  <a:srgbClr val="133B9C"/>
                </a:solidFill>
                <a:latin typeface="Verdana"/>
                <a:cs typeface="+mn-cs"/>
              </a:rPr>
              <a:t>IRR</a:t>
            </a:r>
          </a:p>
          <a:p>
            <a:pPr algn="ctr" fontAlgn="auto">
              <a:spcBef>
                <a:spcPts val="0"/>
              </a:spcBef>
              <a:spcAft>
                <a:spcPts val="0"/>
              </a:spcAft>
              <a:defRPr/>
            </a:pPr>
            <a:r>
              <a:rPr lang="it-IT" sz="1100" b="1" dirty="0">
                <a:solidFill>
                  <a:srgbClr val="133B9C"/>
                </a:solidFill>
                <a:latin typeface="Verdana"/>
                <a:cs typeface="+mn-cs"/>
              </a:rPr>
              <a:t>16%</a:t>
            </a:r>
          </a:p>
        </p:txBody>
      </p:sp>
      <p:cxnSp>
        <p:nvCxnSpPr>
          <p:cNvPr id="90" name="Connettore 1 89"/>
          <p:cNvCxnSpPr/>
          <p:nvPr/>
        </p:nvCxnSpPr>
        <p:spPr>
          <a:xfrm>
            <a:off x="969963" y="4048125"/>
            <a:ext cx="6923087" cy="0"/>
          </a:xfrm>
          <a:prstGeom prst="line">
            <a:avLst/>
          </a:prstGeom>
          <a:ln w="38100">
            <a:solidFill>
              <a:schemeClr val="accent3">
                <a:lumMod val="50000"/>
              </a:schemeClr>
            </a:solidFill>
          </a:ln>
        </p:spPr>
        <p:style>
          <a:lnRef idx="1">
            <a:schemeClr val="accent1"/>
          </a:lnRef>
          <a:fillRef idx="0">
            <a:schemeClr val="accent1"/>
          </a:fillRef>
          <a:effectRef idx="0">
            <a:schemeClr val="accent1"/>
          </a:effectRef>
          <a:fontRef idx="minor">
            <a:schemeClr val="tx1"/>
          </a:fontRef>
        </p:style>
      </p:cxnSp>
      <p:cxnSp>
        <p:nvCxnSpPr>
          <p:cNvPr id="38" name="Connettore 1 37"/>
          <p:cNvCxnSpPr/>
          <p:nvPr/>
        </p:nvCxnSpPr>
        <p:spPr>
          <a:xfrm>
            <a:off x="5614988" y="2909888"/>
            <a:ext cx="1455737" cy="4762"/>
          </a:xfrm>
          <a:prstGeom prst="line">
            <a:avLst/>
          </a:prstGeom>
        </p:spPr>
        <p:style>
          <a:lnRef idx="1">
            <a:schemeClr val="accent1"/>
          </a:lnRef>
          <a:fillRef idx="0">
            <a:schemeClr val="accent1"/>
          </a:fillRef>
          <a:effectRef idx="0">
            <a:schemeClr val="accent1"/>
          </a:effectRef>
          <a:fontRef idx="minor">
            <a:schemeClr val="tx1"/>
          </a:fontRef>
        </p:style>
      </p:cxnSp>
      <p:sp>
        <p:nvSpPr>
          <p:cNvPr id="130055" name="Rectangle 7"/>
          <p:cNvSpPr>
            <a:spLocks noChangeArrowheads="1"/>
          </p:cNvSpPr>
          <p:nvPr/>
        </p:nvSpPr>
        <p:spPr bwMode="auto">
          <a:xfrm>
            <a:off x="3648075" y="1719263"/>
            <a:ext cx="257175" cy="2314575"/>
          </a:xfrm>
          <a:prstGeom prst="rect">
            <a:avLst/>
          </a:prstGeom>
          <a:solidFill>
            <a:srgbClr val="FF9933"/>
          </a:solidFill>
          <a:ln w="9525">
            <a:noFill/>
            <a:miter lim="800000"/>
            <a:headEnd/>
            <a:tailEnd/>
          </a:ln>
        </p:spPr>
        <p:txBody>
          <a:bodyPr/>
          <a:lstStyle/>
          <a:p>
            <a:pPr fontAlgn="auto">
              <a:spcBef>
                <a:spcPts val="0"/>
              </a:spcBef>
              <a:spcAft>
                <a:spcPts val="0"/>
              </a:spcAft>
              <a:defRPr/>
            </a:pPr>
            <a:endParaRPr lang="it-IT">
              <a:solidFill>
                <a:srgbClr val="133B9C"/>
              </a:solidFill>
              <a:latin typeface="Verdana"/>
              <a:cs typeface="+mn-cs"/>
            </a:endParaRPr>
          </a:p>
        </p:txBody>
      </p:sp>
      <p:sp>
        <p:nvSpPr>
          <p:cNvPr id="130056" name="Rectangle 8"/>
          <p:cNvSpPr>
            <a:spLocks noChangeArrowheads="1"/>
          </p:cNvSpPr>
          <p:nvPr/>
        </p:nvSpPr>
        <p:spPr bwMode="auto">
          <a:xfrm>
            <a:off x="4295775" y="1719263"/>
            <a:ext cx="257175" cy="942975"/>
          </a:xfrm>
          <a:prstGeom prst="rect">
            <a:avLst/>
          </a:prstGeom>
          <a:solidFill>
            <a:srgbClr val="FF9933"/>
          </a:solidFill>
          <a:ln w="9525">
            <a:noFill/>
            <a:miter lim="800000"/>
            <a:headEnd/>
            <a:tailEnd/>
          </a:ln>
        </p:spPr>
        <p:txBody>
          <a:bodyPr/>
          <a:lstStyle/>
          <a:p>
            <a:pPr algn="ctr" fontAlgn="auto">
              <a:spcBef>
                <a:spcPts val="0"/>
              </a:spcBef>
              <a:spcAft>
                <a:spcPts val="0"/>
              </a:spcAft>
              <a:defRPr/>
            </a:pPr>
            <a:endParaRPr lang="it-IT" sz="1200">
              <a:solidFill>
                <a:srgbClr val="133B9C"/>
              </a:solidFill>
              <a:latin typeface="Verdana"/>
              <a:cs typeface="+mn-cs"/>
            </a:endParaRPr>
          </a:p>
        </p:txBody>
      </p:sp>
      <p:sp>
        <p:nvSpPr>
          <p:cNvPr id="130057" name="Rectangle 9"/>
          <p:cNvSpPr>
            <a:spLocks noChangeArrowheads="1"/>
          </p:cNvSpPr>
          <p:nvPr/>
        </p:nvSpPr>
        <p:spPr bwMode="auto">
          <a:xfrm>
            <a:off x="4943475" y="2662238"/>
            <a:ext cx="257175" cy="209550"/>
          </a:xfrm>
          <a:prstGeom prst="rect">
            <a:avLst/>
          </a:prstGeom>
          <a:solidFill>
            <a:srgbClr val="FF9933"/>
          </a:solidFill>
          <a:ln w="9525">
            <a:noFill/>
            <a:miter lim="800000"/>
            <a:headEnd/>
            <a:tailEnd/>
          </a:ln>
        </p:spPr>
        <p:txBody>
          <a:bodyPr/>
          <a:lstStyle/>
          <a:p>
            <a:pPr algn="ctr" fontAlgn="auto">
              <a:spcBef>
                <a:spcPts val="0"/>
              </a:spcBef>
              <a:spcAft>
                <a:spcPts val="0"/>
              </a:spcAft>
              <a:defRPr/>
            </a:pPr>
            <a:endParaRPr lang="it-IT" sz="1200">
              <a:solidFill>
                <a:srgbClr val="133B9C"/>
              </a:solidFill>
              <a:latin typeface="Verdana"/>
              <a:cs typeface="+mn-cs"/>
            </a:endParaRPr>
          </a:p>
        </p:txBody>
      </p:sp>
      <p:sp>
        <p:nvSpPr>
          <p:cNvPr id="130058" name="Rectangle 10"/>
          <p:cNvSpPr>
            <a:spLocks noChangeArrowheads="1"/>
          </p:cNvSpPr>
          <p:nvPr/>
        </p:nvSpPr>
        <p:spPr bwMode="auto">
          <a:xfrm>
            <a:off x="5591175" y="2871788"/>
            <a:ext cx="257175" cy="38100"/>
          </a:xfrm>
          <a:prstGeom prst="rect">
            <a:avLst/>
          </a:prstGeom>
          <a:solidFill>
            <a:srgbClr val="FF9933"/>
          </a:solidFill>
          <a:ln w="9525">
            <a:noFill/>
            <a:miter lim="800000"/>
            <a:headEnd/>
            <a:tailEnd/>
          </a:ln>
        </p:spPr>
        <p:txBody>
          <a:bodyPr/>
          <a:lstStyle/>
          <a:p>
            <a:pPr algn="ctr" fontAlgn="auto">
              <a:spcBef>
                <a:spcPts val="0"/>
              </a:spcBef>
              <a:spcAft>
                <a:spcPts val="0"/>
              </a:spcAft>
              <a:defRPr/>
            </a:pPr>
            <a:endParaRPr lang="it-IT" sz="1200">
              <a:solidFill>
                <a:srgbClr val="133B9C"/>
              </a:solidFill>
              <a:latin typeface="Verdana"/>
              <a:cs typeface="+mn-cs"/>
            </a:endParaRPr>
          </a:p>
        </p:txBody>
      </p:sp>
      <p:sp>
        <p:nvSpPr>
          <p:cNvPr id="130059" name="Rectangle 11"/>
          <p:cNvSpPr>
            <a:spLocks noChangeArrowheads="1"/>
          </p:cNvSpPr>
          <p:nvPr/>
        </p:nvSpPr>
        <p:spPr bwMode="auto">
          <a:xfrm>
            <a:off x="6238875" y="1719263"/>
            <a:ext cx="257175" cy="1190625"/>
          </a:xfrm>
          <a:prstGeom prst="rect">
            <a:avLst/>
          </a:prstGeom>
          <a:solidFill>
            <a:srgbClr val="FF9933"/>
          </a:solidFill>
          <a:ln w="9525">
            <a:noFill/>
            <a:miter lim="800000"/>
            <a:headEnd/>
            <a:tailEnd/>
          </a:ln>
        </p:spPr>
        <p:txBody>
          <a:bodyPr/>
          <a:lstStyle/>
          <a:p>
            <a:pPr algn="ctr" fontAlgn="auto">
              <a:spcBef>
                <a:spcPts val="0"/>
              </a:spcBef>
              <a:spcAft>
                <a:spcPts val="0"/>
              </a:spcAft>
              <a:defRPr/>
            </a:pPr>
            <a:endParaRPr lang="it-IT" sz="1200">
              <a:solidFill>
                <a:srgbClr val="133B9C"/>
              </a:solidFill>
              <a:latin typeface="Verdana"/>
              <a:cs typeface="+mn-cs"/>
            </a:endParaRPr>
          </a:p>
        </p:txBody>
      </p:sp>
      <p:sp>
        <p:nvSpPr>
          <p:cNvPr id="130060" name="Freeform 12"/>
          <p:cNvSpPr>
            <a:spLocks noEditPoints="1"/>
          </p:cNvSpPr>
          <p:nvPr/>
        </p:nvSpPr>
        <p:spPr bwMode="auto">
          <a:xfrm>
            <a:off x="1057275" y="1719263"/>
            <a:ext cx="6734175" cy="2314575"/>
          </a:xfrm>
          <a:custGeom>
            <a:avLst/>
            <a:gdLst/>
            <a:ahLst/>
            <a:cxnLst>
              <a:cxn ang="0">
                <a:pos x="0" y="984"/>
              </a:cxn>
              <a:cxn ang="0">
                <a:pos x="162" y="984"/>
              </a:cxn>
              <a:cxn ang="0">
                <a:pos x="162" y="1458"/>
              </a:cxn>
              <a:cxn ang="0">
                <a:pos x="0" y="1458"/>
              </a:cxn>
              <a:cxn ang="0">
                <a:pos x="0" y="984"/>
              </a:cxn>
              <a:cxn ang="0">
                <a:pos x="408" y="756"/>
              </a:cxn>
              <a:cxn ang="0">
                <a:pos x="570" y="756"/>
              </a:cxn>
              <a:cxn ang="0">
                <a:pos x="570" y="984"/>
              </a:cxn>
              <a:cxn ang="0">
                <a:pos x="408" y="984"/>
              </a:cxn>
              <a:cxn ang="0">
                <a:pos x="408" y="756"/>
              </a:cxn>
              <a:cxn ang="0">
                <a:pos x="816" y="288"/>
              </a:cxn>
              <a:cxn ang="0">
                <a:pos x="978" y="288"/>
              </a:cxn>
              <a:cxn ang="0">
                <a:pos x="978" y="756"/>
              </a:cxn>
              <a:cxn ang="0">
                <a:pos x="816" y="756"/>
              </a:cxn>
              <a:cxn ang="0">
                <a:pos x="816" y="288"/>
              </a:cxn>
              <a:cxn ang="0">
                <a:pos x="1224" y="0"/>
              </a:cxn>
              <a:cxn ang="0">
                <a:pos x="1386" y="0"/>
              </a:cxn>
              <a:cxn ang="0">
                <a:pos x="1386" y="288"/>
              </a:cxn>
              <a:cxn ang="0">
                <a:pos x="1224" y="288"/>
              </a:cxn>
              <a:cxn ang="0">
                <a:pos x="1224" y="0"/>
              </a:cxn>
              <a:cxn ang="0">
                <a:pos x="3672" y="750"/>
              </a:cxn>
              <a:cxn ang="0">
                <a:pos x="3834" y="750"/>
              </a:cxn>
              <a:cxn ang="0">
                <a:pos x="3834" y="966"/>
              </a:cxn>
              <a:cxn ang="0">
                <a:pos x="3672" y="966"/>
              </a:cxn>
              <a:cxn ang="0">
                <a:pos x="3672" y="750"/>
              </a:cxn>
              <a:cxn ang="0">
                <a:pos x="4080" y="966"/>
              </a:cxn>
              <a:cxn ang="0">
                <a:pos x="4242" y="966"/>
              </a:cxn>
              <a:cxn ang="0">
                <a:pos x="4242" y="1458"/>
              </a:cxn>
              <a:cxn ang="0">
                <a:pos x="4080" y="1458"/>
              </a:cxn>
              <a:cxn ang="0">
                <a:pos x="4080" y="966"/>
              </a:cxn>
            </a:cxnLst>
            <a:rect l="0" t="0" r="r" b="b"/>
            <a:pathLst>
              <a:path w="4242" h="1458">
                <a:moveTo>
                  <a:pt x="0" y="984"/>
                </a:moveTo>
                <a:lnTo>
                  <a:pt x="162" y="984"/>
                </a:lnTo>
                <a:lnTo>
                  <a:pt x="162" y="1458"/>
                </a:lnTo>
                <a:lnTo>
                  <a:pt x="0" y="1458"/>
                </a:lnTo>
                <a:lnTo>
                  <a:pt x="0" y="984"/>
                </a:lnTo>
                <a:close/>
                <a:moveTo>
                  <a:pt x="408" y="756"/>
                </a:moveTo>
                <a:lnTo>
                  <a:pt x="570" y="756"/>
                </a:lnTo>
                <a:lnTo>
                  <a:pt x="570" y="984"/>
                </a:lnTo>
                <a:lnTo>
                  <a:pt x="408" y="984"/>
                </a:lnTo>
                <a:lnTo>
                  <a:pt x="408" y="756"/>
                </a:lnTo>
                <a:close/>
                <a:moveTo>
                  <a:pt x="816" y="288"/>
                </a:moveTo>
                <a:lnTo>
                  <a:pt x="978" y="288"/>
                </a:lnTo>
                <a:lnTo>
                  <a:pt x="978" y="756"/>
                </a:lnTo>
                <a:lnTo>
                  <a:pt x="816" y="756"/>
                </a:lnTo>
                <a:lnTo>
                  <a:pt x="816" y="288"/>
                </a:lnTo>
                <a:close/>
                <a:moveTo>
                  <a:pt x="1224" y="0"/>
                </a:moveTo>
                <a:lnTo>
                  <a:pt x="1386" y="0"/>
                </a:lnTo>
                <a:lnTo>
                  <a:pt x="1386" y="288"/>
                </a:lnTo>
                <a:lnTo>
                  <a:pt x="1224" y="288"/>
                </a:lnTo>
                <a:lnTo>
                  <a:pt x="1224" y="0"/>
                </a:lnTo>
                <a:close/>
                <a:moveTo>
                  <a:pt x="3672" y="750"/>
                </a:moveTo>
                <a:lnTo>
                  <a:pt x="3834" y="750"/>
                </a:lnTo>
                <a:lnTo>
                  <a:pt x="3834" y="966"/>
                </a:lnTo>
                <a:lnTo>
                  <a:pt x="3672" y="966"/>
                </a:lnTo>
                <a:lnTo>
                  <a:pt x="3672" y="750"/>
                </a:lnTo>
                <a:close/>
                <a:moveTo>
                  <a:pt x="4080" y="966"/>
                </a:moveTo>
                <a:lnTo>
                  <a:pt x="4242" y="966"/>
                </a:lnTo>
                <a:lnTo>
                  <a:pt x="4242" y="1458"/>
                </a:lnTo>
                <a:lnTo>
                  <a:pt x="4080" y="1458"/>
                </a:lnTo>
                <a:lnTo>
                  <a:pt x="4080" y="966"/>
                </a:lnTo>
                <a:close/>
              </a:path>
            </a:pathLst>
          </a:custGeom>
          <a:solidFill>
            <a:srgbClr val="003399"/>
          </a:solidFill>
          <a:ln w="9525">
            <a:noFill/>
            <a:round/>
            <a:headEnd/>
            <a:tailEnd/>
          </a:ln>
        </p:spPr>
        <p:txBody>
          <a:bodyPr/>
          <a:lstStyle/>
          <a:p>
            <a:pPr fontAlgn="auto">
              <a:spcBef>
                <a:spcPts val="0"/>
              </a:spcBef>
              <a:spcAft>
                <a:spcPts val="0"/>
              </a:spcAft>
              <a:defRPr/>
            </a:pPr>
            <a:endParaRPr lang="it-IT">
              <a:solidFill>
                <a:srgbClr val="133B9C"/>
              </a:solidFill>
              <a:latin typeface="Verdana"/>
              <a:cs typeface="+mn-cs"/>
            </a:endParaRPr>
          </a:p>
        </p:txBody>
      </p:sp>
      <p:sp>
        <p:nvSpPr>
          <p:cNvPr id="130063" name="Rectangle 15"/>
          <p:cNvSpPr>
            <a:spLocks noChangeArrowheads="1"/>
          </p:cNvSpPr>
          <p:nvPr/>
        </p:nvSpPr>
        <p:spPr bwMode="auto">
          <a:xfrm>
            <a:off x="1001713" y="3060700"/>
            <a:ext cx="361950" cy="184150"/>
          </a:xfrm>
          <a:prstGeom prst="rect">
            <a:avLst/>
          </a:prstGeom>
          <a:noFill/>
          <a:ln w="9525">
            <a:noFill/>
            <a:miter lim="800000"/>
            <a:headEnd/>
            <a:tailEnd/>
          </a:ln>
        </p:spPr>
        <p:txBody>
          <a:bodyPr wrap="none" lIns="0" tIns="0" rIns="0" bIns="0">
            <a:spAutoFit/>
          </a:bodyPr>
          <a:lstStyle/>
          <a:p>
            <a:pPr algn="ctr">
              <a:defRPr/>
            </a:pPr>
            <a:r>
              <a:rPr lang="it-IT" sz="1200" dirty="0">
                <a:solidFill>
                  <a:schemeClr val="tx2"/>
                </a:solidFill>
                <a:latin typeface="Verdana"/>
                <a:cs typeface="+mn-cs"/>
              </a:rPr>
              <a:t>36%</a:t>
            </a:r>
          </a:p>
        </p:txBody>
      </p:sp>
      <p:sp>
        <p:nvSpPr>
          <p:cNvPr id="130064" name="Rectangle 16"/>
          <p:cNvSpPr>
            <a:spLocks noChangeArrowheads="1"/>
          </p:cNvSpPr>
          <p:nvPr/>
        </p:nvSpPr>
        <p:spPr bwMode="auto">
          <a:xfrm>
            <a:off x="1654175" y="2703513"/>
            <a:ext cx="361950" cy="184150"/>
          </a:xfrm>
          <a:prstGeom prst="rect">
            <a:avLst/>
          </a:prstGeom>
          <a:noFill/>
          <a:ln w="9525">
            <a:noFill/>
            <a:miter lim="800000"/>
            <a:headEnd/>
            <a:tailEnd/>
          </a:ln>
        </p:spPr>
        <p:txBody>
          <a:bodyPr wrap="none" lIns="0" tIns="0" rIns="0" bIns="0">
            <a:spAutoFit/>
          </a:bodyPr>
          <a:lstStyle/>
          <a:p>
            <a:pPr algn="ctr">
              <a:defRPr/>
            </a:pPr>
            <a:r>
              <a:rPr lang="it-IT" sz="1200" dirty="0">
                <a:solidFill>
                  <a:schemeClr val="tx2"/>
                </a:solidFill>
                <a:latin typeface="Verdana"/>
                <a:cs typeface="+mn-cs"/>
              </a:rPr>
              <a:t>17%</a:t>
            </a:r>
          </a:p>
        </p:txBody>
      </p:sp>
      <p:sp>
        <p:nvSpPr>
          <p:cNvPr id="130065" name="Rectangle 17"/>
          <p:cNvSpPr>
            <a:spLocks noChangeArrowheads="1"/>
          </p:cNvSpPr>
          <p:nvPr/>
        </p:nvSpPr>
        <p:spPr bwMode="auto">
          <a:xfrm>
            <a:off x="2301875" y="1955800"/>
            <a:ext cx="361950" cy="184150"/>
          </a:xfrm>
          <a:prstGeom prst="rect">
            <a:avLst/>
          </a:prstGeom>
          <a:noFill/>
          <a:ln w="9525">
            <a:noFill/>
            <a:miter lim="800000"/>
            <a:headEnd/>
            <a:tailEnd/>
          </a:ln>
        </p:spPr>
        <p:txBody>
          <a:bodyPr wrap="none" lIns="0" tIns="0" rIns="0" bIns="0">
            <a:spAutoFit/>
          </a:bodyPr>
          <a:lstStyle/>
          <a:p>
            <a:pPr algn="ctr">
              <a:defRPr/>
            </a:pPr>
            <a:r>
              <a:rPr lang="it-IT" sz="1200" dirty="0">
                <a:solidFill>
                  <a:schemeClr val="tx2"/>
                </a:solidFill>
                <a:latin typeface="Verdana"/>
                <a:cs typeface="+mn-cs"/>
              </a:rPr>
              <a:t>26%</a:t>
            </a:r>
          </a:p>
        </p:txBody>
      </p:sp>
      <p:sp>
        <p:nvSpPr>
          <p:cNvPr id="130066" name="Rectangle 18"/>
          <p:cNvSpPr>
            <a:spLocks noChangeArrowheads="1"/>
          </p:cNvSpPr>
          <p:nvPr/>
        </p:nvSpPr>
        <p:spPr bwMode="auto">
          <a:xfrm>
            <a:off x="2963863" y="1477963"/>
            <a:ext cx="361950" cy="184150"/>
          </a:xfrm>
          <a:prstGeom prst="rect">
            <a:avLst/>
          </a:prstGeom>
          <a:noFill/>
          <a:ln w="9525">
            <a:noFill/>
            <a:miter lim="800000"/>
            <a:headEnd/>
            <a:tailEnd/>
          </a:ln>
        </p:spPr>
        <p:txBody>
          <a:bodyPr wrap="none" lIns="0" tIns="0" rIns="0" bIns="0">
            <a:spAutoFit/>
          </a:bodyPr>
          <a:lstStyle/>
          <a:p>
            <a:pPr algn="ctr">
              <a:defRPr/>
            </a:pPr>
            <a:r>
              <a:rPr lang="it-IT" sz="1200" dirty="0">
                <a:solidFill>
                  <a:schemeClr val="tx2"/>
                </a:solidFill>
                <a:latin typeface="Verdana"/>
                <a:cs typeface="+mn-cs"/>
              </a:rPr>
              <a:t>21%</a:t>
            </a:r>
          </a:p>
        </p:txBody>
      </p:sp>
      <p:sp>
        <p:nvSpPr>
          <p:cNvPr id="130067" name="Rectangle 19"/>
          <p:cNvSpPr>
            <a:spLocks noChangeArrowheads="1"/>
          </p:cNvSpPr>
          <p:nvPr/>
        </p:nvSpPr>
        <p:spPr bwMode="auto">
          <a:xfrm>
            <a:off x="3514725" y="1492250"/>
            <a:ext cx="523875" cy="184150"/>
          </a:xfrm>
          <a:prstGeom prst="rect">
            <a:avLst/>
          </a:prstGeom>
          <a:noFill/>
          <a:ln w="9525">
            <a:noFill/>
            <a:miter lim="800000"/>
            <a:headEnd/>
            <a:tailEnd/>
          </a:ln>
        </p:spPr>
        <p:txBody>
          <a:bodyPr wrap="none" lIns="0" tIns="0" rIns="0" bIns="0">
            <a:spAutoFit/>
          </a:bodyPr>
          <a:lstStyle/>
          <a:p>
            <a:pPr algn="ctr">
              <a:defRPr/>
            </a:pPr>
            <a:r>
              <a:rPr lang="it-IT" sz="1200" b="1" dirty="0">
                <a:solidFill>
                  <a:srgbClr val="000000"/>
                </a:solidFill>
                <a:latin typeface="Verdana"/>
                <a:cs typeface="+mn-cs"/>
              </a:rPr>
              <a:t>100%</a:t>
            </a:r>
            <a:endParaRPr lang="it-IT" sz="1200" b="1" dirty="0">
              <a:solidFill>
                <a:srgbClr val="133B9C"/>
              </a:solidFill>
              <a:latin typeface="Verdana"/>
              <a:cs typeface="+mn-cs"/>
            </a:endParaRPr>
          </a:p>
        </p:txBody>
      </p:sp>
      <p:sp>
        <p:nvSpPr>
          <p:cNvPr id="130068" name="Rectangle 20"/>
          <p:cNvSpPr>
            <a:spLocks noChangeArrowheads="1"/>
          </p:cNvSpPr>
          <p:nvPr/>
        </p:nvSpPr>
        <p:spPr bwMode="auto">
          <a:xfrm>
            <a:off x="4243388" y="1495425"/>
            <a:ext cx="361950" cy="184150"/>
          </a:xfrm>
          <a:prstGeom prst="rect">
            <a:avLst/>
          </a:prstGeom>
          <a:noFill/>
          <a:ln w="9525">
            <a:noFill/>
            <a:miter lim="800000"/>
            <a:headEnd/>
            <a:tailEnd/>
          </a:ln>
        </p:spPr>
        <p:txBody>
          <a:bodyPr wrap="none" lIns="0" tIns="0" rIns="0" bIns="0">
            <a:spAutoFit/>
          </a:bodyPr>
          <a:lstStyle/>
          <a:p>
            <a:pPr algn="ctr">
              <a:defRPr/>
            </a:pPr>
            <a:r>
              <a:rPr lang="it-IT" sz="1200" dirty="0">
                <a:solidFill>
                  <a:srgbClr val="000000"/>
                </a:solidFill>
                <a:latin typeface="Verdana"/>
                <a:cs typeface="+mn-cs"/>
              </a:rPr>
              <a:t>40%</a:t>
            </a:r>
            <a:endParaRPr lang="it-IT" sz="1200" dirty="0">
              <a:solidFill>
                <a:srgbClr val="133B9C"/>
              </a:solidFill>
              <a:latin typeface="Verdana"/>
              <a:cs typeface="+mn-cs"/>
            </a:endParaRPr>
          </a:p>
        </p:txBody>
      </p:sp>
      <p:sp>
        <p:nvSpPr>
          <p:cNvPr id="130069" name="Rectangle 21"/>
          <p:cNvSpPr>
            <a:spLocks noChangeArrowheads="1"/>
          </p:cNvSpPr>
          <p:nvPr/>
        </p:nvSpPr>
        <p:spPr bwMode="auto">
          <a:xfrm>
            <a:off x="4886325" y="2438400"/>
            <a:ext cx="361950" cy="184150"/>
          </a:xfrm>
          <a:prstGeom prst="rect">
            <a:avLst/>
          </a:prstGeom>
          <a:noFill/>
          <a:ln w="9525">
            <a:noFill/>
            <a:miter lim="800000"/>
            <a:headEnd/>
            <a:tailEnd/>
          </a:ln>
        </p:spPr>
        <p:txBody>
          <a:bodyPr wrap="none" lIns="0" tIns="0" rIns="0" bIns="0">
            <a:spAutoFit/>
          </a:bodyPr>
          <a:lstStyle/>
          <a:p>
            <a:pPr algn="ctr">
              <a:defRPr/>
            </a:pPr>
            <a:r>
              <a:rPr lang="it-IT" sz="1200" dirty="0">
                <a:solidFill>
                  <a:srgbClr val="000000"/>
                </a:solidFill>
                <a:latin typeface="Verdana"/>
                <a:cs typeface="+mn-cs"/>
              </a:rPr>
              <a:t>10%</a:t>
            </a:r>
            <a:endParaRPr lang="it-IT" sz="1200" dirty="0">
              <a:solidFill>
                <a:srgbClr val="133B9C"/>
              </a:solidFill>
              <a:latin typeface="Verdana"/>
              <a:cs typeface="+mn-cs"/>
            </a:endParaRPr>
          </a:p>
        </p:txBody>
      </p:sp>
      <p:sp>
        <p:nvSpPr>
          <p:cNvPr id="130070" name="Rectangle 22"/>
          <p:cNvSpPr>
            <a:spLocks noChangeArrowheads="1"/>
          </p:cNvSpPr>
          <p:nvPr/>
        </p:nvSpPr>
        <p:spPr bwMode="auto">
          <a:xfrm>
            <a:off x="5581650" y="2644775"/>
            <a:ext cx="263525" cy="184150"/>
          </a:xfrm>
          <a:prstGeom prst="rect">
            <a:avLst/>
          </a:prstGeom>
          <a:noFill/>
          <a:ln w="9525">
            <a:noFill/>
            <a:miter lim="800000"/>
            <a:headEnd/>
            <a:tailEnd/>
          </a:ln>
        </p:spPr>
        <p:txBody>
          <a:bodyPr wrap="none" lIns="0" tIns="0" rIns="0" bIns="0">
            <a:spAutoFit/>
          </a:bodyPr>
          <a:lstStyle/>
          <a:p>
            <a:pPr algn="ctr">
              <a:defRPr/>
            </a:pPr>
            <a:r>
              <a:rPr lang="it-IT" sz="1200" dirty="0">
                <a:solidFill>
                  <a:srgbClr val="000000"/>
                </a:solidFill>
                <a:latin typeface="Verdana"/>
                <a:cs typeface="+mn-cs"/>
              </a:rPr>
              <a:t>3%</a:t>
            </a:r>
            <a:endParaRPr lang="it-IT" sz="1200" dirty="0">
              <a:solidFill>
                <a:srgbClr val="133B9C"/>
              </a:solidFill>
              <a:latin typeface="Verdana"/>
              <a:cs typeface="+mn-cs"/>
            </a:endParaRPr>
          </a:p>
        </p:txBody>
      </p:sp>
      <p:sp>
        <p:nvSpPr>
          <p:cNvPr id="130071" name="Rectangle 23"/>
          <p:cNvSpPr>
            <a:spLocks noChangeArrowheads="1"/>
          </p:cNvSpPr>
          <p:nvPr/>
        </p:nvSpPr>
        <p:spPr bwMode="auto">
          <a:xfrm>
            <a:off x="6156325" y="1501775"/>
            <a:ext cx="412750" cy="184150"/>
          </a:xfrm>
          <a:prstGeom prst="rect">
            <a:avLst/>
          </a:prstGeom>
          <a:noFill/>
          <a:ln w="9525">
            <a:noFill/>
            <a:miter lim="800000"/>
            <a:headEnd/>
            <a:tailEnd/>
          </a:ln>
        </p:spPr>
        <p:txBody>
          <a:bodyPr wrap="none" lIns="0" tIns="0" rIns="0" bIns="0">
            <a:spAutoFit/>
          </a:bodyPr>
          <a:lstStyle/>
          <a:p>
            <a:pPr algn="ctr">
              <a:defRPr/>
            </a:pPr>
            <a:r>
              <a:rPr lang="it-IT" sz="1200" b="1" dirty="0">
                <a:solidFill>
                  <a:srgbClr val="000000"/>
                </a:solidFill>
                <a:latin typeface="Verdana"/>
                <a:cs typeface="+mn-cs"/>
              </a:rPr>
              <a:t>53%</a:t>
            </a:r>
            <a:endParaRPr lang="it-IT" sz="1200" b="1" dirty="0">
              <a:solidFill>
                <a:srgbClr val="133B9C"/>
              </a:solidFill>
              <a:latin typeface="Verdana"/>
              <a:cs typeface="+mn-cs"/>
            </a:endParaRPr>
          </a:p>
        </p:txBody>
      </p:sp>
      <p:sp>
        <p:nvSpPr>
          <p:cNvPr id="130072" name="Rectangle 24"/>
          <p:cNvSpPr>
            <a:spLocks noChangeArrowheads="1"/>
          </p:cNvSpPr>
          <p:nvPr/>
        </p:nvSpPr>
        <p:spPr bwMode="auto">
          <a:xfrm>
            <a:off x="6821488" y="2690813"/>
            <a:ext cx="414337" cy="184150"/>
          </a:xfrm>
          <a:prstGeom prst="rect">
            <a:avLst/>
          </a:prstGeom>
          <a:noFill/>
          <a:ln w="9525">
            <a:noFill/>
            <a:miter lim="800000"/>
            <a:headEnd/>
            <a:tailEnd/>
          </a:ln>
        </p:spPr>
        <p:txBody>
          <a:bodyPr wrap="none" lIns="0" tIns="0" rIns="0" bIns="0">
            <a:spAutoFit/>
          </a:bodyPr>
          <a:lstStyle/>
          <a:p>
            <a:pPr algn="ctr">
              <a:defRPr/>
            </a:pPr>
            <a:r>
              <a:rPr lang="it-IT" sz="1200" b="1" dirty="0">
                <a:solidFill>
                  <a:srgbClr val="000000"/>
                </a:solidFill>
                <a:latin typeface="Verdana"/>
                <a:cs typeface="+mn-cs"/>
              </a:rPr>
              <a:t>14%</a:t>
            </a:r>
            <a:endParaRPr lang="it-IT" sz="1200" b="1" dirty="0">
              <a:solidFill>
                <a:srgbClr val="133B9C"/>
              </a:solidFill>
              <a:latin typeface="Verdana"/>
              <a:cs typeface="+mn-cs"/>
            </a:endParaRPr>
          </a:p>
        </p:txBody>
      </p:sp>
      <p:sp>
        <p:nvSpPr>
          <p:cNvPr id="130073" name="Rectangle 25"/>
          <p:cNvSpPr>
            <a:spLocks noChangeArrowheads="1"/>
          </p:cNvSpPr>
          <p:nvPr/>
        </p:nvSpPr>
        <p:spPr bwMode="auto">
          <a:xfrm>
            <a:off x="7448550" y="3021013"/>
            <a:ext cx="412750" cy="184150"/>
          </a:xfrm>
          <a:prstGeom prst="rect">
            <a:avLst/>
          </a:prstGeom>
          <a:noFill/>
          <a:ln w="9525">
            <a:noFill/>
            <a:miter lim="800000"/>
            <a:headEnd/>
            <a:tailEnd/>
          </a:ln>
        </p:spPr>
        <p:txBody>
          <a:bodyPr wrap="none" lIns="0" tIns="0" rIns="0" bIns="0">
            <a:spAutoFit/>
          </a:bodyPr>
          <a:lstStyle/>
          <a:p>
            <a:pPr algn="ctr">
              <a:defRPr/>
            </a:pPr>
            <a:r>
              <a:rPr lang="it-IT" sz="1200" b="1" dirty="0">
                <a:solidFill>
                  <a:srgbClr val="000000"/>
                </a:solidFill>
                <a:latin typeface="Verdana"/>
                <a:cs typeface="+mn-cs"/>
              </a:rPr>
              <a:t>34%</a:t>
            </a:r>
            <a:endParaRPr lang="it-IT" sz="1200" b="1" dirty="0">
              <a:solidFill>
                <a:srgbClr val="133B9C"/>
              </a:solidFill>
              <a:latin typeface="Verdana"/>
              <a:cs typeface="+mn-cs"/>
            </a:endParaRPr>
          </a:p>
        </p:txBody>
      </p:sp>
      <p:sp>
        <p:nvSpPr>
          <p:cNvPr id="75" name="CasellaDiTesto 74"/>
          <p:cNvSpPr txBox="1"/>
          <p:nvPr/>
        </p:nvSpPr>
        <p:spPr>
          <a:xfrm>
            <a:off x="2141538" y="4265613"/>
            <a:ext cx="854075" cy="430212"/>
          </a:xfrm>
          <a:prstGeom prst="rect">
            <a:avLst/>
          </a:prstGeom>
          <a:noFill/>
        </p:spPr>
        <p:txBody>
          <a:bodyPr>
            <a:spAutoFit/>
          </a:bodyPr>
          <a:lstStyle/>
          <a:p>
            <a:pPr algn="ctr" fontAlgn="auto">
              <a:spcBef>
                <a:spcPts val="0"/>
              </a:spcBef>
              <a:spcAft>
                <a:spcPts val="0"/>
              </a:spcAft>
              <a:defRPr/>
            </a:pPr>
            <a:r>
              <a:rPr lang="it-IT" sz="1100" dirty="0">
                <a:solidFill>
                  <a:srgbClr val="133B9C"/>
                </a:solidFill>
                <a:latin typeface="Verdana"/>
                <a:cs typeface="+mn-cs"/>
              </a:rPr>
              <a:t>Energy </a:t>
            </a:r>
            <a:r>
              <a:rPr lang="it-IT" sz="1100" dirty="0" err="1">
                <a:solidFill>
                  <a:srgbClr val="133B9C"/>
                </a:solidFill>
                <a:latin typeface="Verdana"/>
                <a:cs typeface="+mn-cs"/>
              </a:rPr>
              <a:t>Losses</a:t>
            </a:r>
            <a:endParaRPr lang="it-IT" sz="1100" dirty="0">
              <a:solidFill>
                <a:srgbClr val="133B9C"/>
              </a:solidFill>
              <a:latin typeface="Verdana"/>
              <a:cs typeface="+mn-cs"/>
            </a:endParaRPr>
          </a:p>
        </p:txBody>
      </p:sp>
      <p:sp>
        <p:nvSpPr>
          <p:cNvPr id="77" name="CasellaDiTesto 76"/>
          <p:cNvSpPr txBox="1"/>
          <p:nvPr/>
        </p:nvSpPr>
        <p:spPr>
          <a:xfrm>
            <a:off x="2816225" y="4265613"/>
            <a:ext cx="720725" cy="768350"/>
          </a:xfrm>
          <a:prstGeom prst="rect">
            <a:avLst/>
          </a:prstGeom>
          <a:noFill/>
        </p:spPr>
        <p:txBody>
          <a:bodyPr>
            <a:spAutoFit/>
          </a:bodyPr>
          <a:lstStyle/>
          <a:p>
            <a:pPr algn="ctr" fontAlgn="auto">
              <a:spcBef>
                <a:spcPts val="0"/>
              </a:spcBef>
              <a:spcAft>
                <a:spcPts val="0"/>
              </a:spcAft>
              <a:defRPr/>
            </a:pPr>
            <a:r>
              <a:rPr lang="it-IT" sz="1100" dirty="0" err="1">
                <a:solidFill>
                  <a:srgbClr val="133B9C"/>
                </a:solidFill>
                <a:latin typeface="Verdana"/>
                <a:cs typeface="+mn-cs"/>
              </a:rPr>
              <a:t>Cust</a:t>
            </a:r>
            <a:r>
              <a:rPr lang="it-IT" sz="1100" dirty="0">
                <a:solidFill>
                  <a:srgbClr val="133B9C"/>
                </a:solidFill>
                <a:latin typeface="Verdana"/>
                <a:cs typeface="+mn-cs"/>
              </a:rPr>
              <a:t>. Service &amp; </a:t>
            </a:r>
            <a:r>
              <a:rPr lang="it-IT" sz="1100" dirty="0" err="1">
                <a:solidFill>
                  <a:srgbClr val="133B9C"/>
                </a:solidFill>
                <a:latin typeface="Verdana"/>
                <a:cs typeface="+mn-cs"/>
              </a:rPr>
              <a:t>Billing</a:t>
            </a:r>
            <a:endParaRPr lang="it-IT" sz="1100" dirty="0">
              <a:solidFill>
                <a:srgbClr val="133B9C"/>
              </a:solidFill>
              <a:latin typeface="Verdana"/>
              <a:cs typeface="+mn-cs"/>
            </a:endParaRPr>
          </a:p>
        </p:txBody>
      </p:sp>
      <p:cxnSp>
        <p:nvCxnSpPr>
          <p:cNvPr id="80" name="Connettore 1 79"/>
          <p:cNvCxnSpPr/>
          <p:nvPr/>
        </p:nvCxnSpPr>
        <p:spPr>
          <a:xfrm>
            <a:off x="2419350" y="2185988"/>
            <a:ext cx="844550" cy="0"/>
          </a:xfrm>
          <a:prstGeom prst="line">
            <a:avLst/>
          </a:prstGeom>
        </p:spPr>
        <p:style>
          <a:lnRef idx="1">
            <a:schemeClr val="accent1"/>
          </a:lnRef>
          <a:fillRef idx="0">
            <a:schemeClr val="accent1"/>
          </a:fillRef>
          <a:effectRef idx="0">
            <a:schemeClr val="accent1"/>
          </a:effectRef>
          <a:fontRef idx="minor">
            <a:schemeClr val="tx1"/>
          </a:fontRef>
        </p:style>
      </p:cxnSp>
      <p:sp>
        <p:nvSpPr>
          <p:cNvPr id="94" name="Rettangolo 93"/>
          <p:cNvSpPr/>
          <p:nvPr/>
        </p:nvSpPr>
        <p:spPr>
          <a:xfrm>
            <a:off x="8396288" y="3573463"/>
            <a:ext cx="215900" cy="446087"/>
          </a:xfrm>
          <a:prstGeom prst="rect">
            <a:avLst/>
          </a:prstGeom>
          <a:solidFill>
            <a:schemeClr val="accent2"/>
          </a:solidFill>
          <a:ln>
            <a:solidFill>
              <a:srgbClr val="000099"/>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it-IT">
              <a:solidFill>
                <a:srgbClr val="FFFFFF"/>
              </a:solidFill>
            </a:endParaRPr>
          </a:p>
        </p:txBody>
      </p:sp>
      <p:cxnSp>
        <p:nvCxnSpPr>
          <p:cNvPr id="96" name="Connettore 1 95"/>
          <p:cNvCxnSpPr/>
          <p:nvPr/>
        </p:nvCxnSpPr>
        <p:spPr>
          <a:xfrm>
            <a:off x="8250238" y="4048125"/>
            <a:ext cx="508000" cy="0"/>
          </a:xfrm>
          <a:prstGeom prst="line">
            <a:avLst/>
          </a:prstGeom>
          <a:ln w="38100">
            <a:solidFill>
              <a:schemeClr val="accent3">
                <a:lumMod val="50000"/>
              </a:schemeClr>
            </a:solidFill>
          </a:ln>
        </p:spPr>
        <p:style>
          <a:lnRef idx="1">
            <a:schemeClr val="accent1"/>
          </a:lnRef>
          <a:fillRef idx="0">
            <a:schemeClr val="accent1"/>
          </a:fillRef>
          <a:effectRef idx="0">
            <a:schemeClr val="accent1"/>
          </a:effectRef>
          <a:fontRef idx="minor">
            <a:schemeClr val="tx1"/>
          </a:fontRef>
        </p:style>
      </p:cxnSp>
      <p:sp>
        <p:nvSpPr>
          <p:cNvPr id="97" name="CasellaDiTesto 96"/>
          <p:cNvSpPr txBox="1"/>
          <p:nvPr/>
        </p:nvSpPr>
        <p:spPr>
          <a:xfrm>
            <a:off x="8047038" y="4264025"/>
            <a:ext cx="912812" cy="1108075"/>
          </a:xfrm>
          <a:prstGeom prst="rect">
            <a:avLst/>
          </a:prstGeom>
          <a:noFill/>
        </p:spPr>
        <p:txBody>
          <a:bodyPr>
            <a:spAutoFit/>
          </a:bodyPr>
          <a:lstStyle/>
          <a:p>
            <a:pPr algn="ctr" fontAlgn="auto">
              <a:spcBef>
                <a:spcPts val="0"/>
              </a:spcBef>
              <a:spcAft>
                <a:spcPts val="0"/>
              </a:spcAft>
              <a:defRPr/>
            </a:pPr>
            <a:r>
              <a:rPr lang="it-IT" sz="1100" b="1" dirty="0">
                <a:solidFill>
                  <a:srgbClr val="133B9C"/>
                </a:solidFill>
                <a:latin typeface="Verdana"/>
                <a:cs typeface="+mn-cs"/>
              </a:rPr>
              <a:t>NPV</a:t>
            </a:r>
          </a:p>
          <a:p>
            <a:pPr algn="ctr" fontAlgn="auto">
              <a:spcBef>
                <a:spcPts val="0"/>
              </a:spcBef>
              <a:spcAft>
                <a:spcPts val="0"/>
              </a:spcAft>
              <a:defRPr/>
            </a:pPr>
            <a:r>
              <a:rPr lang="it-IT" sz="1100" dirty="0">
                <a:solidFill>
                  <a:srgbClr val="133B9C"/>
                </a:solidFill>
                <a:latin typeface="Verdana"/>
                <a:cs typeface="+mn-cs"/>
              </a:rPr>
              <a:t>@80% </a:t>
            </a:r>
            <a:r>
              <a:rPr lang="it-IT" sz="1100" dirty="0" err="1">
                <a:solidFill>
                  <a:srgbClr val="133B9C"/>
                </a:solidFill>
                <a:latin typeface="Verdana"/>
                <a:cs typeface="+mn-cs"/>
              </a:rPr>
              <a:t>of</a:t>
            </a:r>
            <a:r>
              <a:rPr lang="it-IT" sz="1100" dirty="0">
                <a:solidFill>
                  <a:srgbClr val="133B9C"/>
                </a:solidFill>
                <a:latin typeface="Verdana"/>
                <a:cs typeface="+mn-cs"/>
              </a:rPr>
              <a:t> </a:t>
            </a:r>
            <a:r>
              <a:rPr lang="it-IT" sz="1100" dirty="0" err="1">
                <a:solidFill>
                  <a:srgbClr val="133B9C"/>
                </a:solidFill>
                <a:latin typeface="Verdana"/>
                <a:cs typeface="+mn-cs"/>
              </a:rPr>
              <a:t>savings</a:t>
            </a:r>
            <a:endParaRPr lang="it-IT" sz="1100" dirty="0">
              <a:solidFill>
                <a:srgbClr val="133B9C"/>
              </a:solidFill>
              <a:latin typeface="Verdana"/>
              <a:cs typeface="+mn-cs"/>
            </a:endParaRPr>
          </a:p>
          <a:p>
            <a:pPr algn="ctr" fontAlgn="auto">
              <a:spcBef>
                <a:spcPts val="0"/>
              </a:spcBef>
              <a:spcAft>
                <a:spcPts val="0"/>
              </a:spcAft>
              <a:defRPr/>
            </a:pPr>
            <a:endParaRPr lang="it-IT" sz="1100" b="1" dirty="0">
              <a:solidFill>
                <a:srgbClr val="133B9C"/>
              </a:solidFill>
              <a:latin typeface="Verdana"/>
              <a:cs typeface="+mn-cs"/>
            </a:endParaRPr>
          </a:p>
          <a:p>
            <a:pPr algn="ctr" fontAlgn="auto">
              <a:spcBef>
                <a:spcPts val="0"/>
              </a:spcBef>
              <a:spcAft>
                <a:spcPts val="0"/>
              </a:spcAft>
              <a:defRPr/>
            </a:pPr>
            <a:r>
              <a:rPr lang="it-IT" sz="1100" b="1" dirty="0">
                <a:solidFill>
                  <a:srgbClr val="133B9C"/>
                </a:solidFill>
                <a:latin typeface="Verdana"/>
                <a:cs typeface="+mn-cs"/>
              </a:rPr>
              <a:t>IRR</a:t>
            </a:r>
          </a:p>
          <a:p>
            <a:pPr algn="ctr" fontAlgn="auto">
              <a:spcBef>
                <a:spcPts val="0"/>
              </a:spcBef>
              <a:spcAft>
                <a:spcPts val="0"/>
              </a:spcAft>
              <a:defRPr/>
            </a:pPr>
            <a:r>
              <a:rPr lang="it-IT" sz="1100" b="1" dirty="0">
                <a:solidFill>
                  <a:srgbClr val="133B9C"/>
                </a:solidFill>
                <a:latin typeface="Verdana"/>
                <a:cs typeface="+mn-cs"/>
              </a:rPr>
              <a:t>11%</a:t>
            </a:r>
          </a:p>
        </p:txBody>
      </p:sp>
      <p:sp>
        <p:nvSpPr>
          <p:cNvPr id="98" name="Rectangle 25"/>
          <p:cNvSpPr>
            <a:spLocks noChangeArrowheads="1"/>
          </p:cNvSpPr>
          <p:nvPr/>
        </p:nvSpPr>
        <p:spPr bwMode="auto">
          <a:xfrm>
            <a:off x="8296275" y="3357563"/>
            <a:ext cx="414338" cy="184150"/>
          </a:xfrm>
          <a:prstGeom prst="rect">
            <a:avLst/>
          </a:prstGeom>
          <a:noFill/>
          <a:ln w="9525">
            <a:noFill/>
            <a:miter lim="800000"/>
            <a:headEnd/>
            <a:tailEnd/>
          </a:ln>
        </p:spPr>
        <p:txBody>
          <a:bodyPr wrap="none" lIns="0" tIns="0" rIns="0" bIns="0">
            <a:spAutoFit/>
          </a:bodyPr>
          <a:lstStyle/>
          <a:p>
            <a:pPr algn="ctr">
              <a:defRPr/>
            </a:pPr>
            <a:r>
              <a:rPr lang="it-IT" sz="1200" b="1" dirty="0">
                <a:solidFill>
                  <a:srgbClr val="000000"/>
                </a:solidFill>
                <a:latin typeface="Verdana"/>
                <a:cs typeface="+mn-cs"/>
              </a:rPr>
              <a:t>14%</a:t>
            </a:r>
            <a:endParaRPr lang="it-IT" sz="1200" b="1" dirty="0">
              <a:solidFill>
                <a:srgbClr val="133B9C"/>
              </a:solidFill>
              <a:latin typeface="Verdana"/>
              <a:cs typeface="+mn-cs"/>
            </a:endParaRPr>
          </a:p>
        </p:txBody>
      </p:sp>
      <p:sp>
        <p:nvSpPr>
          <p:cNvPr id="99" name="Rettangolo arrotondato 98"/>
          <p:cNvSpPr/>
          <p:nvPr/>
        </p:nvSpPr>
        <p:spPr>
          <a:xfrm>
            <a:off x="7264400" y="2924175"/>
            <a:ext cx="1633538" cy="2520950"/>
          </a:xfrm>
          <a:prstGeom prst="round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it-IT">
              <a:solidFill>
                <a:srgbClr val="FFFFFF"/>
              </a:solidFill>
            </a:endParaRPr>
          </a:p>
        </p:txBody>
      </p:sp>
      <p:sp>
        <p:nvSpPr>
          <p:cNvPr id="171053" name="Rectangle 1110"/>
          <p:cNvSpPr>
            <a:spLocks noChangeArrowheads="1"/>
          </p:cNvSpPr>
          <p:nvPr/>
        </p:nvSpPr>
        <p:spPr bwMode="auto">
          <a:xfrm>
            <a:off x="539750" y="5805488"/>
            <a:ext cx="6921500" cy="812800"/>
          </a:xfrm>
          <a:prstGeom prst="rect">
            <a:avLst/>
          </a:prstGeom>
          <a:noFill/>
          <a:ln w="9525" algn="ctr">
            <a:noFill/>
            <a:miter lim="800000"/>
            <a:headEnd/>
            <a:tailEnd/>
          </a:ln>
        </p:spPr>
        <p:txBody>
          <a:bodyPr lIns="0" tIns="0" rIns="0" bIns="0" anchor="ctr"/>
          <a:lstStyle/>
          <a:p>
            <a:pPr algn="ctr" defTabSz="495300"/>
            <a:r>
              <a:rPr lang="it-IT" sz="1400" b="1">
                <a:solidFill>
                  <a:srgbClr val="0E3185"/>
                </a:solidFill>
                <a:ea typeface="ヒラギノ角ゴ Pro W6"/>
                <a:cs typeface="ヒラギノ角ゴ Pro W6"/>
              </a:rPr>
              <a:t>… enough to become Smart?</a:t>
            </a:r>
          </a:p>
        </p:txBody>
      </p:sp>
      <p:grpSp>
        <p:nvGrpSpPr>
          <p:cNvPr id="171054" name="Group 62"/>
          <p:cNvGrpSpPr>
            <a:grpSpLocks/>
          </p:cNvGrpSpPr>
          <p:nvPr>
            <p:custDataLst>
              <p:tags r:id="rId1"/>
            </p:custDataLst>
          </p:nvPr>
        </p:nvGrpSpPr>
        <p:grpSpPr bwMode="auto">
          <a:xfrm>
            <a:off x="1585913" y="5876925"/>
            <a:ext cx="465137" cy="287338"/>
            <a:chOff x="1464" y="3343"/>
            <a:chExt cx="284" cy="292"/>
          </a:xfrm>
        </p:grpSpPr>
        <p:grpSp>
          <p:nvGrpSpPr>
            <p:cNvPr id="171060" name="Group 63"/>
            <p:cNvGrpSpPr>
              <a:grpSpLocks/>
            </p:cNvGrpSpPr>
            <p:nvPr/>
          </p:nvGrpSpPr>
          <p:grpSpPr bwMode="auto">
            <a:xfrm>
              <a:off x="1464" y="3343"/>
              <a:ext cx="284" cy="292"/>
              <a:chOff x="1464" y="3343"/>
              <a:chExt cx="284" cy="292"/>
            </a:xfrm>
          </p:grpSpPr>
          <p:sp>
            <p:nvSpPr>
              <p:cNvPr id="171062" name="Line 64"/>
              <p:cNvSpPr>
                <a:spLocks noChangeShapeType="1"/>
              </p:cNvSpPr>
              <p:nvPr/>
            </p:nvSpPr>
            <p:spPr bwMode="auto">
              <a:xfrm>
                <a:off x="1464" y="3343"/>
                <a:ext cx="0" cy="292"/>
              </a:xfrm>
              <a:prstGeom prst="line">
                <a:avLst/>
              </a:prstGeom>
              <a:noFill/>
              <a:ln w="25400">
                <a:solidFill>
                  <a:srgbClr val="FF6600"/>
                </a:solidFill>
                <a:round/>
                <a:headEnd/>
                <a:tailEnd/>
              </a:ln>
            </p:spPr>
            <p:txBody>
              <a:bodyPr wrap="none" anchor="ctr"/>
              <a:lstStyle/>
              <a:p>
                <a:endParaRPr lang="cs-CZ"/>
              </a:p>
            </p:txBody>
          </p:sp>
          <p:sp>
            <p:nvSpPr>
              <p:cNvPr id="171063" name="Line 65"/>
              <p:cNvSpPr>
                <a:spLocks noChangeShapeType="1"/>
              </p:cNvSpPr>
              <p:nvPr/>
            </p:nvSpPr>
            <p:spPr bwMode="auto">
              <a:xfrm>
                <a:off x="1465" y="3344"/>
                <a:ext cx="283" cy="0"/>
              </a:xfrm>
              <a:prstGeom prst="line">
                <a:avLst/>
              </a:prstGeom>
              <a:noFill/>
              <a:ln w="25400">
                <a:solidFill>
                  <a:srgbClr val="FF6600"/>
                </a:solidFill>
                <a:round/>
                <a:headEnd/>
                <a:tailEnd/>
              </a:ln>
            </p:spPr>
            <p:txBody>
              <a:bodyPr wrap="none" anchor="ctr"/>
              <a:lstStyle/>
              <a:p>
                <a:endParaRPr lang="cs-CZ"/>
              </a:p>
            </p:txBody>
          </p:sp>
        </p:grpSp>
        <p:sp>
          <p:nvSpPr>
            <p:cNvPr id="171061" name="Line 66"/>
            <p:cNvSpPr>
              <a:spLocks noChangeShapeType="1"/>
            </p:cNvSpPr>
            <p:nvPr/>
          </p:nvSpPr>
          <p:spPr bwMode="auto">
            <a:xfrm>
              <a:off x="1464" y="3343"/>
              <a:ext cx="0" cy="292"/>
            </a:xfrm>
            <a:prstGeom prst="line">
              <a:avLst/>
            </a:prstGeom>
            <a:noFill/>
            <a:ln w="25400">
              <a:solidFill>
                <a:srgbClr val="FF6600"/>
              </a:solidFill>
              <a:round/>
              <a:headEnd/>
              <a:tailEnd/>
            </a:ln>
          </p:spPr>
          <p:txBody>
            <a:bodyPr wrap="none" anchor="ctr"/>
            <a:lstStyle/>
            <a:p>
              <a:endParaRPr lang="cs-CZ"/>
            </a:p>
          </p:txBody>
        </p:sp>
      </p:grpSp>
      <p:grpSp>
        <p:nvGrpSpPr>
          <p:cNvPr id="171055" name="Group 67"/>
          <p:cNvGrpSpPr>
            <a:grpSpLocks/>
          </p:cNvGrpSpPr>
          <p:nvPr>
            <p:custDataLst>
              <p:tags r:id="rId2"/>
            </p:custDataLst>
          </p:nvPr>
        </p:nvGrpSpPr>
        <p:grpSpPr bwMode="auto">
          <a:xfrm rot="10800000">
            <a:off x="6227763" y="6237288"/>
            <a:ext cx="465137" cy="285750"/>
            <a:chOff x="1464" y="3343"/>
            <a:chExt cx="284" cy="292"/>
          </a:xfrm>
        </p:grpSpPr>
        <p:grpSp>
          <p:nvGrpSpPr>
            <p:cNvPr id="171056" name="Group 68"/>
            <p:cNvGrpSpPr>
              <a:grpSpLocks/>
            </p:cNvGrpSpPr>
            <p:nvPr/>
          </p:nvGrpSpPr>
          <p:grpSpPr bwMode="auto">
            <a:xfrm>
              <a:off x="1464" y="3343"/>
              <a:ext cx="284" cy="292"/>
              <a:chOff x="1464" y="3343"/>
              <a:chExt cx="284" cy="292"/>
            </a:xfrm>
          </p:grpSpPr>
          <p:sp>
            <p:nvSpPr>
              <p:cNvPr id="171058" name="Line 69"/>
              <p:cNvSpPr>
                <a:spLocks noChangeShapeType="1"/>
              </p:cNvSpPr>
              <p:nvPr/>
            </p:nvSpPr>
            <p:spPr bwMode="auto">
              <a:xfrm>
                <a:off x="1464" y="3343"/>
                <a:ext cx="0" cy="292"/>
              </a:xfrm>
              <a:prstGeom prst="line">
                <a:avLst/>
              </a:prstGeom>
              <a:noFill/>
              <a:ln w="25400">
                <a:solidFill>
                  <a:srgbClr val="FF6600"/>
                </a:solidFill>
                <a:round/>
                <a:headEnd/>
                <a:tailEnd/>
              </a:ln>
            </p:spPr>
            <p:txBody>
              <a:bodyPr wrap="none" anchor="ctr"/>
              <a:lstStyle/>
              <a:p>
                <a:endParaRPr lang="cs-CZ"/>
              </a:p>
            </p:txBody>
          </p:sp>
          <p:sp>
            <p:nvSpPr>
              <p:cNvPr id="171059" name="Line 70"/>
              <p:cNvSpPr>
                <a:spLocks noChangeShapeType="1"/>
              </p:cNvSpPr>
              <p:nvPr/>
            </p:nvSpPr>
            <p:spPr bwMode="auto">
              <a:xfrm>
                <a:off x="1465" y="3344"/>
                <a:ext cx="283" cy="0"/>
              </a:xfrm>
              <a:prstGeom prst="line">
                <a:avLst/>
              </a:prstGeom>
              <a:noFill/>
              <a:ln w="25400">
                <a:solidFill>
                  <a:srgbClr val="FF6600"/>
                </a:solidFill>
                <a:round/>
                <a:headEnd/>
                <a:tailEnd/>
              </a:ln>
            </p:spPr>
            <p:txBody>
              <a:bodyPr wrap="none" anchor="ctr"/>
              <a:lstStyle/>
              <a:p>
                <a:endParaRPr lang="cs-CZ"/>
              </a:p>
            </p:txBody>
          </p:sp>
        </p:grpSp>
        <p:sp>
          <p:nvSpPr>
            <p:cNvPr id="171057" name="Line 71"/>
            <p:cNvSpPr>
              <a:spLocks noChangeShapeType="1"/>
            </p:cNvSpPr>
            <p:nvPr/>
          </p:nvSpPr>
          <p:spPr bwMode="auto">
            <a:xfrm>
              <a:off x="1464" y="3343"/>
              <a:ext cx="0" cy="292"/>
            </a:xfrm>
            <a:prstGeom prst="line">
              <a:avLst/>
            </a:prstGeom>
            <a:noFill/>
            <a:ln w="25400">
              <a:solidFill>
                <a:srgbClr val="FF6600"/>
              </a:solidFill>
              <a:round/>
              <a:headEnd/>
              <a:tailEnd/>
            </a:ln>
          </p:spPr>
          <p:txBody>
            <a:bodyPr wrap="none" anchor="ctr"/>
            <a:lstStyle/>
            <a:p>
              <a:endParaRPr lang="cs-CZ"/>
            </a:p>
          </p:txBody>
        </p:sp>
      </p:grpSp>
    </p:spTree>
  </p:cSld>
  <p:clrMapOvr>
    <a:masterClrMapping/>
  </p:clrMapOvr>
  <p:transition spd="med"/>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2033" name="Segnaposto numero diapositiva 1"/>
          <p:cNvSpPr>
            <a:spLocks noGrp="1"/>
          </p:cNvSpPr>
          <p:nvPr>
            <p:ph type="sldNum" sz="quarter" idx="10"/>
          </p:nvPr>
        </p:nvSpPr>
        <p:spPr>
          <a:noFill/>
        </p:spPr>
        <p:txBody>
          <a:bodyPr/>
          <a:lstStyle/>
          <a:p>
            <a:pPr defTabSz="806450"/>
            <a:fld id="{D2C3A01C-2AF7-4F00-B2BE-F6E58D66364F}" type="slidenum">
              <a:rPr lang="en-US" smtClean="0"/>
              <a:pPr defTabSz="806450"/>
              <a:t>13</a:t>
            </a:fld>
            <a:endParaRPr lang="en-US" smtClean="0"/>
          </a:p>
        </p:txBody>
      </p:sp>
      <p:sp>
        <p:nvSpPr>
          <p:cNvPr id="172034" name="Titolo 7"/>
          <p:cNvSpPr>
            <a:spLocks noGrp="1"/>
          </p:cNvSpPr>
          <p:nvPr>
            <p:ph type="title" idx="4294967295"/>
          </p:nvPr>
        </p:nvSpPr>
        <p:spPr/>
        <p:txBody>
          <a:bodyPr lIns="48375" tIns="48375" rIns="87075" bIns="48375"/>
          <a:lstStyle/>
          <a:p>
            <a:pPr eaLnBrk="1" hangingPunct="1"/>
            <a:r>
              <a:rPr lang="it-IT" smtClean="0"/>
              <a:t>Outline</a:t>
            </a:r>
          </a:p>
        </p:txBody>
      </p:sp>
      <p:sp>
        <p:nvSpPr>
          <p:cNvPr id="172035" name="Segnaposto contenuto 4"/>
          <p:cNvSpPr>
            <a:spLocks noGrp="1"/>
          </p:cNvSpPr>
          <p:nvPr>
            <p:ph idx="4294967295"/>
          </p:nvPr>
        </p:nvSpPr>
        <p:spPr>
          <a:xfrm>
            <a:off x="1371600" y="1900238"/>
            <a:ext cx="6659563" cy="3328987"/>
          </a:xfrm>
        </p:spPr>
        <p:txBody>
          <a:bodyPr lIns="48375" tIns="48375" rIns="87075" bIns="48375"/>
          <a:lstStyle/>
          <a:p>
            <a:pPr marL="317500" indent="-241300" defTabSz="914400" eaLnBrk="1" hangingPunct="1">
              <a:lnSpc>
                <a:spcPct val="300000"/>
              </a:lnSpc>
              <a:spcBef>
                <a:spcPct val="40000"/>
              </a:spcBef>
              <a:buClr>
                <a:srgbClr val="C0C0C0"/>
              </a:buClr>
              <a:buFont typeface="Wingdings" pitchFamily="2" charset="2"/>
              <a:buChar char="q"/>
            </a:pPr>
            <a:r>
              <a:rPr lang="en-US" sz="1600" b="1" smtClean="0">
                <a:solidFill>
                  <a:srgbClr val="C0C0C0"/>
                </a:solidFill>
              </a:rPr>
              <a:t>Enel Group Smart Metering Experience</a:t>
            </a:r>
          </a:p>
          <a:p>
            <a:pPr marL="317500" indent="-241300" defTabSz="914400">
              <a:lnSpc>
                <a:spcPct val="300000"/>
              </a:lnSpc>
              <a:spcBef>
                <a:spcPct val="40000"/>
              </a:spcBef>
              <a:buClr>
                <a:srgbClr val="C0C0C0"/>
              </a:buClr>
              <a:buFont typeface="Wingdings" pitchFamily="2" charset="2"/>
              <a:buChar char="q"/>
            </a:pPr>
            <a:r>
              <a:rPr lang="en-US" sz="1600" b="1" smtClean="0">
                <a:solidFill>
                  <a:srgbClr val="C0C0C0"/>
                </a:solidFill>
              </a:rPr>
              <a:t>Main Drivers of Enel Cost / Benefit Analysis</a:t>
            </a:r>
          </a:p>
          <a:p>
            <a:pPr marL="317500" indent="-241300" defTabSz="914400">
              <a:lnSpc>
                <a:spcPct val="300000"/>
              </a:lnSpc>
              <a:spcBef>
                <a:spcPct val="40000"/>
              </a:spcBef>
              <a:buClr>
                <a:schemeClr val="tx1"/>
              </a:buClr>
              <a:buFont typeface="Wingdings" pitchFamily="2" charset="2"/>
              <a:buChar char="q"/>
            </a:pPr>
            <a:r>
              <a:rPr lang="en-US" sz="1600" b="1" smtClean="0"/>
              <a:t>Unpredicted Benefits</a:t>
            </a:r>
          </a:p>
          <a:p>
            <a:pPr marL="317500" indent="-241300" defTabSz="914400" eaLnBrk="1" hangingPunct="1">
              <a:lnSpc>
                <a:spcPct val="300000"/>
              </a:lnSpc>
              <a:spcBef>
                <a:spcPct val="40000"/>
              </a:spcBef>
              <a:buClr>
                <a:srgbClr val="CCCCCC"/>
              </a:buClr>
              <a:buFont typeface="Wingdings" pitchFamily="2" charset="2"/>
              <a:buChar char="q"/>
            </a:pPr>
            <a:endParaRPr lang="en-US" sz="1600" b="1" smtClean="0">
              <a:solidFill>
                <a:srgbClr val="C0C0C0"/>
              </a:solidFill>
            </a:endParaRPr>
          </a:p>
          <a:p>
            <a:pPr marL="317500" indent="-241300" defTabSz="914400" eaLnBrk="1" hangingPunct="1">
              <a:lnSpc>
                <a:spcPct val="300000"/>
              </a:lnSpc>
              <a:spcBef>
                <a:spcPct val="40000"/>
              </a:spcBef>
              <a:buClr>
                <a:schemeClr val="bg2"/>
              </a:buClr>
            </a:pPr>
            <a:endParaRPr lang="en-US" sz="1600" b="1" smtClean="0">
              <a:solidFill>
                <a:srgbClr val="D9D9D9"/>
              </a:solidFill>
            </a:endParaRPr>
          </a:p>
          <a:p>
            <a:pPr marL="317500" indent="-241300" defTabSz="914400" eaLnBrk="1" hangingPunct="1"/>
            <a:endParaRPr lang="it-IT" sz="1600" smtClean="0"/>
          </a:p>
        </p:txBody>
      </p:sp>
    </p:spTree>
  </p:cSld>
  <p:clrMapOvr>
    <a:masterClrMapping/>
  </p:clrMapOvr>
  <p:transition spd="med">
    <p:fad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81" name="Segnaposto numero diapositiva 1"/>
          <p:cNvSpPr>
            <a:spLocks noGrp="1"/>
          </p:cNvSpPr>
          <p:nvPr>
            <p:ph type="sldNum" sz="quarter" idx="10"/>
          </p:nvPr>
        </p:nvSpPr>
        <p:spPr>
          <a:noFill/>
        </p:spPr>
        <p:txBody>
          <a:bodyPr/>
          <a:lstStyle/>
          <a:p>
            <a:pPr defTabSz="806450"/>
            <a:fld id="{D3B0DAED-73BC-4D00-A054-80B566AEA291}" type="slidenum">
              <a:rPr lang="en-US" u="none" smtClean="0"/>
              <a:pPr defTabSz="806450"/>
              <a:t>14</a:t>
            </a:fld>
            <a:endParaRPr lang="en-US" u="none" smtClean="0"/>
          </a:p>
        </p:txBody>
      </p:sp>
      <p:sp>
        <p:nvSpPr>
          <p:cNvPr id="174082" name="Titolo 1"/>
          <p:cNvSpPr>
            <a:spLocks noGrp="1"/>
          </p:cNvSpPr>
          <p:nvPr>
            <p:ph type="title" idx="4294967295"/>
          </p:nvPr>
        </p:nvSpPr>
        <p:spPr>
          <a:xfrm>
            <a:off x="539750" y="333375"/>
            <a:ext cx="7772400" cy="620713"/>
          </a:xfrm>
        </p:spPr>
        <p:txBody>
          <a:bodyPr lIns="51634" tIns="51634" rIns="92928" bIns="51634"/>
          <a:lstStyle/>
          <a:p>
            <a:pPr marL="0" indent="-34925" defTabSz="823913" eaLnBrk="1" hangingPunct="1">
              <a:lnSpc>
                <a:spcPct val="90000"/>
              </a:lnSpc>
            </a:pPr>
            <a:r>
              <a:rPr lang="en-US" sz="2100" smtClean="0"/>
              <a:t>Effective Billing &amp; Trader Switching</a:t>
            </a:r>
            <a:br>
              <a:rPr lang="en-US" sz="2100" smtClean="0"/>
            </a:br>
            <a:r>
              <a:rPr lang="en-US" sz="1400" smtClean="0">
                <a:solidFill>
                  <a:schemeClr val="accent1"/>
                </a:solidFill>
              </a:rPr>
              <a:t>Heading towards greater operational efficiency</a:t>
            </a:r>
            <a:r>
              <a:rPr lang="en-US" sz="2100" smtClean="0"/>
              <a:t> </a:t>
            </a:r>
            <a:endParaRPr lang="en-US" sz="1400" smtClean="0">
              <a:solidFill>
                <a:srgbClr val="759EE3"/>
              </a:solidFill>
            </a:endParaRPr>
          </a:p>
        </p:txBody>
      </p:sp>
      <p:grpSp>
        <p:nvGrpSpPr>
          <p:cNvPr id="174083" name="Group 62"/>
          <p:cNvGrpSpPr>
            <a:grpSpLocks/>
          </p:cNvGrpSpPr>
          <p:nvPr>
            <p:custDataLst>
              <p:tags r:id="rId1"/>
            </p:custDataLst>
          </p:nvPr>
        </p:nvGrpSpPr>
        <p:grpSpPr bwMode="auto">
          <a:xfrm>
            <a:off x="506413" y="5670550"/>
            <a:ext cx="465137" cy="287338"/>
            <a:chOff x="1464" y="3343"/>
            <a:chExt cx="284" cy="292"/>
          </a:xfrm>
        </p:grpSpPr>
        <p:grpSp>
          <p:nvGrpSpPr>
            <p:cNvPr id="174116" name="Group 63"/>
            <p:cNvGrpSpPr>
              <a:grpSpLocks/>
            </p:cNvGrpSpPr>
            <p:nvPr/>
          </p:nvGrpSpPr>
          <p:grpSpPr bwMode="auto">
            <a:xfrm>
              <a:off x="1464" y="3343"/>
              <a:ext cx="284" cy="292"/>
              <a:chOff x="1464" y="3343"/>
              <a:chExt cx="284" cy="292"/>
            </a:xfrm>
          </p:grpSpPr>
          <p:sp>
            <p:nvSpPr>
              <p:cNvPr id="174118" name="Line 64"/>
              <p:cNvSpPr>
                <a:spLocks noChangeShapeType="1"/>
              </p:cNvSpPr>
              <p:nvPr/>
            </p:nvSpPr>
            <p:spPr bwMode="auto">
              <a:xfrm>
                <a:off x="1464" y="3343"/>
                <a:ext cx="0" cy="292"/>
              </a:xfrm>
              <a:prstGeom prst="line">
                <a:avLst/>
              </a:prstGeom>
              <a:noFill/>
              <a:ln w="25400">
                <a:solidFill>
                  <a:srgbClr val="FF6600"/>
                </a:solidFill>
                <a:round/>
                <a:headEnd/>
                <a:tailEnd/>
              </a:ln>
            </p:spPr>
            <p:txBody>
              <a:bodyPr wrap="none" anchor="ctr"/>
              <a:lstStyle/>
              <a:p>
                <a:endParaRPr lang="cs-CZ"/>
              </a:p>
            </p:txBody>
          </p:sp>
          <p:sp>
            <p:nvSpPr>
              <p:cNvPr id="174119" name="Line 65"/>
              <p:cNvSpPr>
                <a:spLocks noChangeShapeType="1"/>
              </p:cNvSpPr>
              <p:nvPr/>
            </p:nvSpPr>
            <p:spPr bwMode="auto">
              <a:xfrm>
                <a:off x="1465" y="3344"/>
                <a:ext cx="283" cy="0"/>
              </a:xfrm>
              <a:prstGeom prst="line">
                <a:avLst/>
              </a:prstGeom>
              <a:noFill/>
              <a:ln w="25400">
                <a:solidFill>
                  <a:srgbClr val="FF6600"/>
                </a:solidFill>
                <a:round/>
                <a:headEnd/>
                <a:tailEnd/>
              </a:ln>
            </p:spPr>
            <p:txBody>
              <a:bodyPr wrap="none" anchor="ctr"/>
              <a:lstStyle/>
              <a:p>
                <a:endParaRPr lang="cs-CZ"/>
              </a:p>
            </p:txBody>
          </p:sp>
        </p:grpSp>
        <p:sp>
          <p:nvSpPr>
            <p:cNvPr id="174117" name="Line 66"/>
            <p:cNvSpPr>
              <a:spLocks noChangeShapeType="1"/>
            </p:cNvSpPr>
            <p:nvPr/>
          </p:nvSpPr>
          <p:spPr bwMode="auto">
            <a:xfrm>
              <a:off x="1464" y="3343"/>
              <a:ext cx="0" cy="292"/>
            </a:xfrm>
            <a:prstGeom prst="line">
              <a:avLst/>
            </a:prstGeom>
            <a:noFill/>
            <a:ln w="25400">
              <a:solidFill>
                <a:srgbClr val="FF6600"/>
              </a:solidFill>
              <a:round/>
              <a:headEnd/>
              <a:tailEnd/>
            </a:ln>
          </p:spPr>
          <p:txBody>
            <a:bodyPr wrap="none" anchor="ctr"/>
            <a:lstStyle/>
            <a:p>
              <a:endParaRPr lang="cs-CZ"/>
            </a:p>
          </p:txBody>
        </p:sp>
      </p:grpSp>
      <p:grpSp>
        <p:nvGrpSpPr>
          <p:cNvPr id="174084" name="Group 67"/>
          <p:cNvGrpSpPr>
            <a:grpSpLocks/>
          </p:cNvGrpSpPr>
          <p:nvPr>
            <p:custDataLst>
              <p:tags r:id="rId2"/>
            </p:custDataLst>
          </p:nvPr>
        </p:nvGrpSpPr>
        <p:grpSpPr bwMode="auto">
          <a:xfrm rot="10800000">
            <a:off x="7273925" y="6175375"/>
            <a:ext cx="466725" cy="287338"/>
            <a:chOff x="1464" y="3343"/>
            <a:chExt cx="284" cy="292"/>
          </a:xfrm>
        </p:grpSpPr>
        <p:grpSp>
          <p:nvGrpSpPr>
            <p:cNvPr id="174112" name="Group 68"/>
            <p:cNvGrpSpPr>
              <a:grpSpLocks/>
            </p:cNvGrpSpPr>
            <p:nvPr/>
          </p:nvGrpSpPr>
          <p:grpSpPr bwMode="auto">
            <a:xfrm>
              <a:off x="1464" y="3343"/>
              <a:ext cx="284" cy="292"/>
              <a:chOff x="1464" y="3343"/>
              <a:chExt cx="284" cy="292"/>
            </a:xfrm>
          </p:grpSpPr>
          <p:sp>
            <p:nvSpPr>
              <p:cNvPr id="174114" name="Line 69"/>
              <p:cNvSpPr>
                <a:spLocks noChangeShapeType="1"/>
              </p:cNvSpPr>
              <p:nvPr/>
            </p:nvSpPr>
            <p:spPr bwMode="auto">
              <a:xfrm>
                <a:off x="1464" y="3343"/>
                <a:ext cx="0" cy="292"/>
              </a:xfrm>
              <a:prstGeom prst="line">
                <a:avLst/>
              </a:prstGeom>
              <a:noFill/>
              <a:ln w="25400">
                <a:solidFill>
                  <a:srgbClr val="FF6600"/>
                </a:solidFill>
                <a:round/>
                <a:headEnd/>
                <a:tailEnd/>
              </a:ln>
            </p:spPr>
            <p:txBody>
              <a:bodyPr wrap="none" anchor="ctr"/>
              <a:lstStyle/>
              <a:p>
                <a:endParaRPr lang="cs-CZ"/>
              </a:p>
            </p:txBody>
          </p:sp>
          <p:sp>
            <p:nvSpPr>
              <p:cNvPr id="174115" name="Line 70"/>
              <p:cNvSpPr>
                <a:spLocks noChangeShapeType="1"/>
              </p:cNvSpPr>
              <p:nvPr/>
            </p:nvSpPr>
            <p:spPr bwMode="auto">
              <a:xfrm>
                <a:off x="1465" y="3344"/>
                <a:ext cx="283" cy="0"/>
              </a:xfrm>
              <a:prstGeom prst="line">
                <a:avLst/>
              </a:prstGeom>
              <a:noFill/>
              <a:ln w="25400">
                <a:solidFill>
                  <a:srgbClr val="FF6600"/>
                </a:solidFill>
                <a:round/>
                <a:headEnd/>
                <a:tailEnd/>
              </a:ln>
            </p:spPr>
            <p:txBody>
              <a:bodyPr wrap="none" anchor="ctr"/>
              <a:lstStyle/>
              <a:p>
                <a:endParaRPr lang="cs-CZ"/>
              </a:p>
            </p:txBody>
          </p:sp>
        </p:grpSp>
        <p:sp>
          <p:nvSpPr>
            <p:cNvPr id="174113" name="Line 71"/>
            <p:cNvSpPr>
              <a:spLocks noChangeShapeType="1"/>
            </p:cNvSpPr>
            <p:nvPr/>
          </p:nvSpPr>
          <p:spPr bwMode="auto">
            <a:xfrm>
              <a:off x="1464" y="3343"/>
              <a:ext cx="0" cy="292"/>
            </a:xfrm>
            <a:prstGeom prst="line">
              <a:avLst/>
            </a:prstGeom>
            <a:noFill/>
            <a:ln w="25400">
              <a:solidFill>
                <a:srgbClr val="FF6600"/>
              </a:solidFill>
              <a:round/>
              <a:headEnd/>
              <a:tailEnd/>
            </a:ln>
          </p:spPr>
          <p:txBody>
            <a:bodyPr wrap="none" anchor="ctr"/>
            <a:lstStyle/>
            <a:p>
              <a:endParaRPr lang="cs-CZ"/>
            </a:p>
          </p:txBody>
        </p:sp>
      </p:grpSp>
      <p:sp>
        <p:nvSpPr>
          <p:cNvPr id="174085" name="Text Box 19"/>
          <p:cNvSpPr txBox="1">
            <a:spLocks noChangeArrowheads="1"/>
          </p:cNvSpPr>
          <p:nvPr/>
        </p:nvSpPr>
        <p:spPr bwMode="auto">
          <a:xfrm>
            <a:off x="936625" y="5743575"/>
            <a:ext cx="6696075" cy="781050"/>
          </a:xfrm>
          <a:prstGeom prst="rect">
            <a:avLst/>
          </a:prstGeom>
          <a:noFill/>
          <a:ln w="9525">
            <a:noFill/>
            <a:miter lim="800000"/>
            <a:headEnd/>
            <a:tailEnd/>
          </a:ln>
        </p:spPr>
        <p:txBody>
          <a:bodyPr lIns="91258" tIns="45630" rIns="91258" bIns="45630">
            <a:spAutoFit/>
          </a:bodyPr>
          <a:lstStyle/>
          <a:p>
            <a:pPr algn="ctr">
              <a:lnSpc>
                <a:spcPct val="110000"/>
              </a:lnSpc>
              <a:buFont typeface="Wingdings" pitchFamily="2" charset="2"/>
              <a:buNone/>
            </a:pPr>
            <a:r>
              <a:rPr lang="it-IT" sz="1400" b="1"/>
              <a:t>In an increasingly open market, the number of operations is bound to grow. Becoming Smart is vital to stay in business</a:t>
            </a:r>
          </a:p>
          <a:p>
            <a:pPr algn="ctr"/>
            <a:endParaRPr lang="it-IT" sz="1400" b="1"/>
          </a:p>
        </p:txBody>
      </p:sp>
      <p:sp>
        <p:nvSpPr>
          <p:cNvPr id="45063" name="Text Box 38"/>
          <p:cNvSpPr txBox="1">
            <a:spLocks noChangeArrowheads="1"/>
          </p:cNvSpPr>
          <p:nvPr/>
        </p:nvSpPr>
        <p:spPr bwMode="auto">
          <a:xfrm>
            <a:off x="6227763" y="1700213"/>
            <a:ext cx="2447925" cy="2030412"/>
          </a:xfrm>
          <a:prstGeom prst="rect">
            <a:avLst/>
          </a:prstGeom>
          <a:noFill/>
          <a:ln w="9525">
            <a:noFill/>
            <a:miter lim="800000"/>
            <a:headEnd/>
            <a:tailEnd/>
          </a:ln>
        </p:spPr>
        <p:txBody>
          <a:bodyPr lIns="91258" tIns="45630" rIns="91258" bIns="45630">
            <a:spAutoFit/>
          </a:bodyPr>
          <a:lstStyle/>
          <a:p>
            <a:pPr marL="177800" indent="-177800">
              <a:spcBef>
                <a:spcPct val="50000"/>
              </a:spcBef>
              <a:buFont typeface="Wingdings" pitchFamily="2" charset="2"/>
              <a:buChar char="ü"/>
              <a:defRPr/>
            </a:pPr>
            <a:r>
              <a:rPr lang="it-IT" sz="1200" b="1" dirty="0"/>
              <a:t> 95%</a:t>
            </a:r>
            <a:r>
              <a:rPr lang="it-IT" sz="1200" b="1" dirty="0">
                <a:latin typeface="Arial" pitchFamily="34" charset="0"/>
              </a:rPr>
              <a:t> </a:t>
            </a:r>
            <a:r>
              <a:rPr lang="it-IT" sz="1200" b="1" dirty="0" err="1"/>
              <a:t>of</a:t>
            </a:r>
            <a:r>
              <a:rPr lang="it-IT" sz="1200" b="1" dirty="0"/>
              <a:t> </a:t>
            </a:r>
            <a:r>
              <a:rPr lang="it-IT" sz="1200" b="1" dirty="0" err="1"/>
              <a:t>bills</a:t>
            </a:r>
            <a:r>
              <a:rPr lang="it-IT" sz="1200" b="1" dirty="0"/>
              <a:t> </a:t>
            </a:r>
            <a:r>
              <a:rPr lang="it-IT" sz="1200" b="1" dirty="0" err="1"/>
              <a:t>dispatched</a:t>
            </a:r>
            <a:r>
              <a:rPr lang="it-IT" sz="1200" b="1" dirty="0"/>
              <a:t> </a:t>
            </a:r>
            <a:r>
              <a:rPr lang="it-IT" sz="1200" b="1" dirty="0" err="1"/>
              <a:t>within</a:t>
            </a:r>
            <a:r>
              <a:rPr lang="it-IT" sz="1200" b="1" dirty="0"/>
              <a:t> the first 8 </a:t>
            </a:r>
            <a:r>
              <a:rPr lang="it-IT" sz="1200" b="1" dirty="0" err="1"/>
              <a:t>days</a:t>
            </a:r>
            <a:r>
              <a:rPr lang="it-IT" sz="1200" b="1" dirty="0"/>
              <a:t> </a:t>
            </a:r>
            <a:r>
              <a:rPr lang="it-IT" sz="1200" b="1" dirty="0" err="1"/>
              <a:t>of</a:t>
            </a:r>
            <a:r>
              <a:rPr lang="it-IT" sz="1200" b="1" dirty="0"/>
              <a:t> </a:t>
            </a:r>
            <a:r>
              <a:rPr lang="it-IT" sz="1200" b="1" dirty="0" err="1"/>
              <a:t>each</a:t>
            </a:r>
            <a:r>
              <a:rPr lang="it-IT" sz="1200" b="1" dirty="0"/>
              <a:t> </a:t>
            </a:r>
            <a:r>
              <a:rPr lang="it-IT" sz="1200" b="1" dirty="0" err="1"/>
              <a:t>month</a:t>
            </a:r>
            <a:endParaRPr lang="it-IT" sz="1200" b="1" dirty="0"/>
          </a:p>
          <a:p>
            <a:pPr marL="177800" indent="-177800">
              <a:buFont typeface="Wingdings" pitchFamily="2" charset="2"/>
              <a:buChar char="ü"/>
              <a:defRPr/>
            </a:pPr>
            <a:r>
              <a:rPr lang="it-IT" sz="1200" b="1" dirty="0"/>
              <a:t> Strong </a:t>
            </a:r>
            <a:r>
              <a:rPr lang="it-IT" sz="1200" b="1" dirty="0" err="1"/>
              <a:t>improvement</a:t>
            </a:r>
            <a:r>
              <a:rPr lang="it-IT" sz="1200" b="1" dirty="0"/>
              <a:t> </a:t>
            </a:r>
            <a:r>
              <a:rPr lang="it-IT" sz="1200" b="1" dirty="0" err="1"/>
              <a:t>of</a:t>
            </a:r>
            <a:r>
              <a:rPr lang="it-IT" sz="1200" b="1" dirty="0"/>
              <a:t> </a:t>
            </a:r>
            <a:r>
              <a:rPr lang="it-IT" sz="1200" b="1" dirty="0" err="1"/>
              <a:t>credit</a:t>
            </a:r>
            <a:r>
              <a:rPr lang="it-IT" sz="1200" b="1" dirty="0"/>
              <a:t> </a:t>
            </a:r>
            <a:r>
              <a:rPr lang="it-IT" sz="1200" b="1" dirty="0" err="1"/>
              <a:t>indicators</a:t>
            </a:r>
            <a:endParaRPr lang="it-IT" sz="1200" b="1" dirty="0"/>
          </a:p>
          <a:p>
            <a:pPr marL="177800" indent="-177800">
              <a:buFont typeface="Wingdings" pitchFamily="2" charset="2"/>
              <a:buChar char="ü"/>
              <a:defRPr/>
            </a:pPr>
            <a:r>
              <a:rPr lang="it-IT" sz="1200" b="1" dirty="0"/>
              <a:t> </a:t>
            </a:r>
            <a:r>
              <a:rPr lang="en-US" sz="1200" b="1" dirty="0"/>
              <a:t>Billing is not estimated, making invoices reliable and true to authentic levels of consumption</a:t>
            </a:r>
          </a:p>
          <a:p>
            <a:pPr>
              <a:spcBef>
                <a:spcPct val="50000"/>
              </a:spcBef>
              <a:defRPr/>
            </a:pPr>
            <a:r>
              <a:rPr lang="en-US" sz="1200" b="1" dirty="0"/>
              <a:t> </a:t>
            </a:r>
          </a:p>
        </p:txBody>
      </p:sp>
      <p:sp>
        <p:nvSpPr>
          <p:cNvPr id="174087" name="Rectangle 56"/>
          <p:cNvSpPr>
            <a:spLocks noChangeArrowheads="1"/>
          </p:cNvSpPr>
          <p:nvPr/>
        </p:nvSpPr>
        <p:spPr bwMode="auto">
          <a:xfrm>
            <a:off x="6157913" y="1557338"/>
            <a:ext cx="2590800" cy="2087562"/>
          </a:xfrm>
          <a:prstGeom prst="rect">
            <a:avLst/>
          </a:prstGeom>
          <a:noFill/>
          <a:ln w="15875">
            <a:solidFill>
              <a:srgbClr val="99CCFF"/>
            </a:solidFill>
            <a:miter lim="800000"/>
            <a:headEnd/>
            <a:tailEnd/>
          </a:ln>
        </p:spPr>
        <p:txBody>
          <a:bodyPr wrap="none" lIns="91258" tIns="45630" rIns="91258" bIns="45630" anchor="ctr"/>
          <a:lstStyle/>
          <a:p>
            <a:endParaRPr lang="cs-CZ">
              <a:latin typeface="Arial" charset="0"/>
            </a:endParaRPr>
          </a:p>
        </p:txBody>
      </p:sp>
      <p:grpSp>
        <p:nvGrpSpPr>
          <p:cNvPr id="174088" name="Group 51"/>
          <p:cNvGrpSpPr>
            <a:grpSpLocks/>
          </p:cNvGrpSpPr>
          <p:nvPr/>
        </p:nvGrpSpPr>
        <p:grpSpPr bwMode="auto">
          <a:xfrm>
            <a:off x="468313" y="1495425"/>
            <a:ext cx="5472112" cy="2614613"/>
            <a:chOff x="295" y="845"/>
            <a:chExt cx="3447" cy="1647"/>
          </a:xfrm>
        </p:grpSpPr>
        <p:sp>
          <p:nvSpPr>
            <p:cNvPr id="174094" name="Text Box 57"/>
            <p:cNvSpPr txBox="1">
              <a:spLocks noChangeArrowheads="1"/>
            </p:cNvSpPr>
            <p:nvPr/>
          </p:nvSpPr>
          <p:spPr bwMode="auto">
            <a:xfrm>
              <a:off x="1565" y="845"/>
              <a:ext cx="609" cy="173"/>
            </a:xfrm>
            <a:prstGeom prst="rect">
              <a:avLst/>
            </a:prstGeom>
            <a:noFill/>
            <a:ln w="9525">
              <a:noFill/>
              <a:miter lim="800000"/>
              <a:headEnd/>
              <a:tailEnd/>
            </a:ln>
          </p:spPr>
          <p:txBody>
            <a:bodyPr wrap="none" lIns="91258" tIns="45630" rIns="91258" bIns="45630">
              <a:spAutoFit/>
            </a:bodyPr>
            <a:lstStyle/>
            <a:p>
              <a:r>
                <a:rPr lang="it-IT" sz="1200" b="1">
                  <a:solidFill>
                    <a:srgbClr val="413633"/>
                  </a:solidFill>
                </a:rPr>
                <a:t>Readings</a:t>
              </a:r>
            </a:p>
          </p:txBody>
        </p:sp>
        <p:sp>
          <p:nvSpPr>
            <p:cNvPr id="174095" name="AutoShape 36"/>
            <p:cNvSpPr>
              <a:spLocks noChangeArrowheads="1"/>
            </p:cNvSpPr>
            <p:nvPr/>
          </p:nvSpPr>
          <p:spPr bwMode="auto">
            <a:xfrm>
              <a:off x="3377" y="1026"/>
              <a:ext cx="365" cy="102"/>
            </a:xfrm>
            <a:prstGeom prst="rightArrow">
              <a:avLst>
                <a:gd name="adj1" fmla="val 50000"/>
                <a:gd name="adj2" fmla="val 89461"/>
              </a:avLst>
            </a:prstGeom>
            <a:solidFill>
              <a:srgbClr val="FFCC00"/>
            </a:solidFill>
            <a:ln w="9525">
              <a:solidFill>
                <a:schemeClr val="tx1"/>
              </a:solidFill>
              <a:miter lim="800000"/>
              <a:headEnd/>
              <a:tailEnd/>
            </a:ln>
          </p:spPr>
          <p:txBody>
            <a:bodyPr wrap="none" lIns="91258" tIns="45630" rIns="91258" bIns="45630" anchor="ctr"/>
            <a:lstStyle/>
            <a:p>
              <a:endParaRPr lang="cs-CZ">
                <a:latin typeface="Arial" charset="0"/>
              </a:endParaRPr>
            </a:p>
          </p:txBody>
        </p:sp>
        <p:sp>
          <p:nvSpPr>
            <p:cNvPr id="174096" name="AutoShape 43"/>
            <p:cNvSpPr>
              <a:spLocks noChangeArrowheads="1"/>
            </p:cNvSpPr>
            <p:nvPr/>
          </p:nvSpPr>
          <p:spPr bwMode="auto">
            <a:xfrm>
              <a:off x="3377" y="1984"/>
              <a:ext cx="365" cy="102"/>
            </a:xfrm>
            <a:prstGeom prst="rightArrow">
              <a:avLst>
                <a:gd name="adj1" fmla="val 50000"/>
                <a:gd name="adj2" fmla="val 89461"/>
              </a:avLst>
            </a:prstGeom>
            <a:solidFill>
              <a:srgbClr val="FFCC00"/>
            </a:solidFill>
            <a:ln w="9525">
              <a:solidFill>
                <a:schemeClr val="tx1"/>
              </a:solidFill>
              <a:miter lim="800000"/>
              <a:headEnd/>
              <a:tailEnd/>
            </a:ln>
          </p:spPr>
          <p:txBody>
            <a:bodyPr wrap="none" lIns="91258" tIns="45630" rIns="91258" bIns="45630" anchor="ctr"/>
            <a:lstStyle/>
            <a:p>
              <a:endParaRPr lang="cs-CZ">
                <a:latin typeface="Arial" charset="0"/>
              </a:endParaRPr>
            </a:p>
          </p:txBody>
        </p:sp>
        <p:grpSp>
          <p:nvGrpSpPr>
            <p:cNvPr id="174097" name="Group 45"/>
            <p:cNvGrpSpPr>
              <a:grpSpLocks/>
            </p:cNvGrpSpPr>
            <p:nvPr/>
          </p:nvGrpSpPr>
          <p:grpSpPr bwMode="auto">
            <a:xfrm>
              <a:off x="295" y="1207"/>
              <a:ext cx="1286" cy="862"/>
              <a:chOff x="295" y="1647"/>
              <a:chExt cx="1566" cy="1189"/>
            </a:xfrm>
          </p:grpSpPr>
          <p:pic>
            <p:nvPicPr>
              <p:cNvPr id="174106" name="Picture 21" descr="homes"/>
              <p:cNvPicPr>
                <a:picLocks noChangeAspect="1" noChangeArrowheads="1"/>
              </p:cNvPicPr>
              <p:nvPr/>
            </p:nvPicPr>
            <p:blipFill>
              <a:blip r:embed="rId5"/>
              <a:srcRect t="37103" r="70642" b="32788"/>
              <a:stretch>
                <a:fillRect/>
              </a:stretch>
            </p:blipFill>
            <p:spPr bwMode="auto">
              <a:xfrm>
                <a:off x="295" y="1647"/>
                <a:ext cx="1530" cy="1189"/>
              </a:xfrm>
              <a:prstGeom prst="rect">
                <a:avLst/>
              </a:prstGeom>
              <a:noFill/>
              <a:ln w="9525">
                <a:noFill/>
                <a:miter lim="800000"/>
                <a:headEnd/>
                <a:tailEnd/>
              </a:ln>
            </p:spPr>
          </p:pic>
          <p:grpSp>
            <p:nvGrpSpPr>
              <p:cNvPr id="174107" name="Group 30"/>
              <p:cNvGrpSpPr>
                <a:grpSpLocks/>
              </p:cNvGrpSpPr>
              <p:nvPr/>
            </p:nvGrpSpPr>
            <p:grpSpPr bwMode="auto">
              <a:xfrm>
                <a:off x="1398" y="1987"/>
                <a:ext cx="463" cy="425"/>
                <a:chOff x="1746" y="1162"/>
                <a:chExt cx="590" cy="454"/>
              </a:xfrm>
            </p:grpSpPr>
            <p:sp>
              <p:nvSpPr>
                <p:cNvPr id="174108" name="Rectangle 25"/>
                <p:cNvSpPr>
                  <a:spLocks noChangeArrowheads="1"/>
                </p:cNvSpPr>
                <p:nvPr/>
              </p:nvSpPr>
              <p:spPr bwMode="auto">
                <a:xfrm>
                  <a:off x="2064" y="1162"/>
                  <a:ext cx="90" cy="182"/>
                </a:xfrm>
                <a:prstGeom prst="rect">
                  <a:avLst/>
                </a:prstGeom>
                <a:solidFill>
                  <a:schemeClr val="bg1"/>
                </a:solidFill>
                <a:ln w="9525">
                  <a:noFill/>
                  <a:miter lim="800000"/>
                  <a:headEnd/>
                  <a:tailEnd/>
                </a:ln>
              </p:spPr>
              <p:txBody>
                <a:bodyPr wrap="none" lIns="91258" tIns="45630" rIns="91258" bIns="45630" anchor="ctr"/>
                <a:lstStyle/>
                <a:p>
                  <a:endParaRPr lang="cs-CZ">
                    <a:latin typeface="Arial" charset="0"/>
                  </a:endParaRPr>
                </a:p>
              </p:txBody>
            </p:sp>
            <p:sp>
              <p:nvSpPr>
                <p:cNvPr id="174109" name="Rectangle 26"/>
                <p:cNvSpPr>
                  <a:spLocks noChangeArrowheads="1"/>
                </p:cNvSpPr>
                <p:nvPr/>
              </p:nvSpPr>
              <p:spPr bwMode="auto">
                <a:xfrm>
                  <a:off x="1746" y="1344"/>
                  <a:ext cx="363" cy="90"/>
                </a:xfrm>
                <a:prstGeom prst="rect">
                  <a:avLst/>
                </a:prstGeom>
                <a:solidFill>
                  <a:schemeClr val="bg1"/>
                </a:solidFill>
                <a:ln w="9525">
                  <a:noFill/>
                  <a:miter lim="800000"/>
                  <a:headEnd/>
                  <a:tailEnd/>
                </a:ln>
              </p:spPr>
              <p:txBody>
                <a:bodyPr wrap="none" lIns="91258" tIns="45630" rIns="91258" bIns="45630" anchor="ctr"/>
                <a:lstStyle/>
                <a:p>
                  <a:endParaRPr lang="cs-CZ">
                    <a:latin typeface="Arial" charset="0"/>
                  </a:endParaRPr>
                </a:p>
              </p:txBody>
            </p:sp>
            <p:sp>
              <p:nvSpPr>
                <p:cNvPr id="174110" name="Rectangle 27"/>
                <p:cNvSpPr>
                  <a:spLocks noChangeArrowheads="1"/>
                </p:cNvSpPr>
                <p:nvPr/>
              </p:nvSpPr>
              <p:spPr bwMode="auto">
                <a:xfrm>
                  <a:off x="1973" y="1480"/>
                  <a:ext cx="136" cy="136"/>
                </a:xfrm>
                <a:prstGeom prst="rect">
                  <a:avLst/>
                </a:prstGeom>
                <a:solidFill>
                  <a:schemeClr val="bg1"/>
                </a:solidFill>
                <a:ln w="9525">
                  <a:noFill/>
                  <a:miter lim="800000"/>
                  <a:headEnd/>
                  <a:tailEnd/>
                </a:ln>
              </p:spPr>
              <p:txBody>
                <a:bodyPr wrap="none" lIns="91258" tIns="45630" rIns="91258" bIns="45630" anchor="ctr"/>
                <a:lstStyle/>
                <a:p>
                  <a:endParaRPr lang="cs-CZ">
                    <a:latin typeface="Arial" charset="0"/>
                  </a:endParaRPr>
                </a:p>
              </p:txBody>
            </p:sp>
            <p:sp>
              <p:nvSpPr>
                <p:cNvPr id="174111" name="Rectangle 29"/>
                <p:cNvSpPr>
                  <a:spLocks noChangeArrowheads="1"/>
                </p:cNvSpPr>
                <p:nvPr/>
              </p:nvSpPr>
              <p:spPr bwMode="auto">
                <a:xfrm>
                  <a:off x="2064" y="1253"/>
                  <a:ext cx="272" cy="272"/>
                </a:xfrm>
                <a:prstGeom prst="rect">
                  <a:avLst/>
                </a:prstGeom>
                <a:solidFill>
                  <a:schemeClr val="bg1"/>
                </a:solidFill>
                <a:ln w="9525">
                  <a:noFill/>
                  <a:miter lim="800000"/>
                  <a:headEnd/>
                  <a:tailEnd/>
                </a:ln>
              </p:spPr>
              <p:txBody>
                <a:bodyPr wrap="none" lIns="91258" tIns="45630" rIns="91258" bIns="45630" anchor="ctr"/>
                <a:lstStyle/>
                <a:p>
                  <a:endParaRPr lang="cs-CZ">
                    <a:latin typeface="Arial" charset="0"/>
                  </a:endParaRPr>
                </a:p>
              </p:txBody>
            </p:sp>
          </p:grpSp>
        </p:grpSp>
        <p:grpSp>
          <p:nvGrpSpPr>
            <p:cNvPr id="174098" name="Group 50"/>
            <p:cNvGrpSpPr>
              <a:grpSpLocks/>
            </p:cNvGrpSpPr>
            <p:nvPr/>
          </p:nvGrpSpPr>
          <p:grpSpPr bwMode="auto">
            <a:xfrm>
              <a:off x="2155" y="845"/>
              <a:ext cx="1400" cy="1647"/>
              <a:chOff x="2154" y="890"/>
              <a:chExt cx="1339" cy="1579"/>
            </a:xfrm>
          </p:grpSpPr>
          <p:sp>
            <p:nvSpPr>
              <p:cNvPr id="174102" name="Text Box 51"/>
              <p:cNvSpPr txBox="1">
                <a:spLocks noChangeArrowheads="1"/>
              </p:cNvSpPr>
              <p:nvPr/>
            </p:nvSpPr>
            <p:spPr bwMode="auto">
              <a:xfrm>
                <a:off x="2200" y="2302"/>
                <a:ext cx="1293" cy="167"/>
              </a:xfrm>
              <a:prstGeom prst="rect">
                <a:avLst/>
              </a:prstGeom>
              <a:noFill/>
              <a:ln w="9525">
                <a:noFill/>
                <a:miter lim="800000"/>
                <a:headEnd/>
                <a:tailEnd/>
              </a:ln>
            </p:spPr>
            <p:txBody>
              <a:bodyPr wrap="none" lIns="91258" tIns="45630" rIns="91258" bIns="45630">
                <a:spAutoFit/>
              </a:bodyPr>
              <a:lstStyle/>
              <a:p>
                <a:r>
                  <a:rPr lang="it-IT" sz="1200" b="1"/>
                  <a:t>25 mil. clients handled</a:t>
                </a:r>
              </a:p>
            </p:txBody>
          </p:sp>
          <p:sp>
            <p:nvSpPr>
              <p:cNvPr id="174103" name="AutoShape 15"/>
              <p:cNvSpPr>
                <a:spLocks noChangeArrowheads="1"/>
              </p:cNvSpPr>
              <p:nvPr/>
            </p:nvSpPr>
            <p:spPr bwMode="auto">
              <a:xfrm>
                <a:off x="2162" y="890"/>
                <a:ext cx="1081" cy="382"/>
              </a:xfrm>
              <a:prstGeom prst="homePlate">
                <a:avLst>
                  <a:gd name="adj" fmla="val 70746"/>
                </a:avLst>
              </a:prstGeom>
              <a:gradFill rotWithShape="1">
                <a:gsLst>
                  <a:gs pos="0">
                    <a:srgbClr val="5C8EDE"/>
                  </a:gs>
                  <a:gs pos="50000">
                    <a:srgbClr val="74B0F2"/>
                  </a:gs>
                  <a:gs pos="100000">
                    <a:srgbClr val="5C8EDE"/>
                  </a:gs>
                </a:gsLst>
                <a:lin ang="5400000" scaled="1"/>
              </a:gradFill>
              <a:ln w="15875">
                <a:solidFill>
                  <a:srgbClr val="99CCFF"/>
                </a:solidFill>
                <a:miter lim="800000"/>
                <a:headEnd/>
                <a:tailEnd/>
              </a:ln>
            </p:spPr>
            <p:txBody>
              <a:bodyPr wrap="none" lIns="91258" tIns="45630" rIns="91258" bIns="45630" anchor="ctr"/>
              <a:lstStyle/>
              <a:p>
                <a:pPr algn="ctr"/>
                <a:r>
                  <a:rPr lang="it-IT" sz="1200" b="1">
                    <a:solidFill>
                      <a:srgbClr val="FFFFFF"/>
                    </a:solidFill>
                  </a:rPr>
                  <a:t>Free Market </a:t>
                </a:r>
              </a:p>
              <a:p>
                <a:pPr algn="ctr"/>
                <a:r>
                  <a:rPr lang="it-IT" sz="1200" b="1">
                    <a:solidFill>
                      <a:srgbClr val="FFFFFF"/>
                    </a:solidFill>
                  </a:rPr>
                  <a:t>Billing</a:t>
                </a:r>
              </a:p>
            </p:txBody>
          </p:sp>
          <p:sp>
            <p:nvSpPr>
              <p:cNvPr id="174104" name="AutoShape 17"/>
              <p:cNvSpPr>
                <a:spLocks noChangeArrowheads="1"/>
              </p:cNvSpPr>
              <p:nvPr/>
            </p:nvSpPr>
            <p:spPr bwMode="auto">
              <a:xfrm>
                <a:off x="2154" y="1847"/>
                <a:ext cx="1081" cy="382"/>
              </a:xfrm>
              <a:prstGeom prst="homePlate">
                <a:avLst>
                  <a:gd name="adj" fmla="val 70746"/>
                </a:avLst>
              </a:prstGeom>
              <a:gradFill rotWithShape="1">
                <a:gsLst>
                  <a:gs pos="0">
                    <a:srgbClr val="026BA0"/>
                  </a:gs>
                  <a:gs pos="50000">
                    <a:srgbClr val="0091DA"/>
                  </a:gs>
                  <a:gs pos="100000">
                    <a:srgbClr val="026BA0"/>
                  </a:gs>
                </a:gsLst>
                <a:lin ang="5400000" scaled="1"/>
              </a:gradFill>
              <a:ln w="15875">
                <a:solidFill>
                  <a:srgbClr val="99CCFF"/>
                </a:solidFill>
                <a:miter lim="800000"/>
                <a:headEnd/>
                <a:tailEnd/>
              </a:ln>
            </p:spPr>
            <p:txBody>
              <a:bodyPr wrap="none" lIns="91258" tIns="45630" rIns="91258" bIns="45630" anchor="ctr"/>
              <a:lstStyle/>
              <a:p>
                <a:pPr algn="ctr"/>
                <a:r>
                  <a:rPr lang="it-IT" sz="1100" b="1">
                    <a:solidFill>
                      <a:srgbClr val="FFFFFF"/>
                    </a:solidFill>
                  </a:rPr>
                  <a:t>Regulated Market </a:t>
                </a:r>
              </a:p>
              <a:p>
                <a:pPr algn="ctr"/>
                <a:r>
                  <a:rPr lang="it-IT" sz="1100" b="1">
                    <a:solidFill>
                      <a:srgbClr val="FFFFFF"/>
                    </a:solidFill>
                  </a:rPr>
                  <a:t>Billing</a:t>
                </a:r>
                <a:endParaRPr lang="it-IT" sz="1100">
                  <a:solidFill>
                    <a:srgbClr val="FF6600"/>
                  </a:solidFill>
                </a:endParaRPr>
              </a:p>
            </p:txBody>
          </p:sp>
          <p:sp>
            <p:nvSpPr>
              <p:cNvPr id="174105" name="Text Box 33"/>
              <p:cNvSpPr txBox="1">
                <a:spLocks noChangeArrowheads="1"/>
              </p:cNvSpPr>
              <p:nvPr/>
            </p:nvSpPr>
            <p:spPr bwMode="auto">
              <a:xfrm>
                <a:off x="2164" y="1347"/>
                <a:ext cx="1292" cy="613"/>
              </a:xfrm>
              <a:prstGeom prst="rect">
                <a:avLst/>
              </a:prstGeom>
              <a:noFill/>
              <a:ln w="9525">
                <a:noFill/>
                <a:miter lim="800000"/>
                <a:headEnd/>
                <a:tailEnd/>
              </a:ln>
            </p:spPr>
            <p:txBody>
              <a:bodyPr lIns="91258" tIns="45630" rIns="91258" bIns="45630">
                <a:spAutoFit/>
              </a:bodyPr>
              <a:lstStyle/>
              <a:p>
                <a:pPr>
                  <a:spcBef>
                    <a:spcPct val="50000"/>
                  </a:spcBef>
                </a:pPr>
                <a:r>
                  <a:rPr lang="it-IT" sz="1200" b="1"/>
                  <a:t>7 mil. clients handled</a:t>
                </a:r>
              </a:p>
              <a:p>
                <a:pPr>
                  <a:spcBef>
                    <a:spcPct val="50000"/>
                  </a:spcBef>
                </a:pPr>
                <a:r>
                  <a:rPr lang="en-US" sz="1200" b="1"/>
                  <a:t>System capacity of &gt;1 mil customers/day</a:t>
                </a:r>
                <a:r>
                  <a:rPr lang="en-US" sz="1200"/>
                  <a:t> </a:t>
                </a:r>
              </a:p>
              <a:p>
                <a:pPr>
                  <a:spcBef>
                    <a:spcPct val="50000"/>
                  </a:spcBef>
                </a:pPr>
                <a:r>
                  <a:rPr lang="it-IT" sz="1200"/>
                  <a:t> </a:t>
                </a:r>
              </a:p>
            </p:txBody>
          </p:sp>
        </p:grpSp>
        <p:sp>
          <p:nvSpPr>
            <p:cNvPr id="174099" name="AutoShape 54"/>
            <p:cNvSpPr>
              <a:spLocks noChangeArrowheads="1"/>
            </p:cNvSpPr>
            <p:nvPr/>
          </p:nvSpPr>
          <p:spPr bwMode="auto">
            <a:xfrm>
              <a:off x="1474" y="1026"/>
              <a:ext cx="613" cy="206"/>
            </a:xfrm>
            <a:custGeom>
              <a:avLst/>
              <a:gdLst>
                <a:gd name="T0" fmla="*/ 1729589 w 21600"/>
                <a:gd name="T1" fmla="*/ 0 h 21600"/>
                <a:gd name="T2" fmla="*/ 1729589 w 21600"/>
                <a:gd name="T3" fmla="*/ 195324 h 21600"/>
                <a:gd name="T4" fmla="*/ 1729589 w 21600"/>
                <a:gd name="T5" fmla="*/ 195324 h 21600"/>
                <a:gd name="T6" fmla="*/ 1729589 w 21600"/>
                <a:gd name="T7" fmla="*/ 195324 h 21600"/>
                <a:gd name="T8" fmla="*/ 17694720 60000 65536"/>
                <a:gd name="T9" fmla="*/ 5898240 60000 65536"/>
                <a:gd name="T10" fmla="*/ 5898240 60000 65536"/>
                <a:gd name="T11" fmla="*/ 0 60000 65536"/>
                <a:gd name="T12" fmla="*/ 12438 w 21600"/>
                <a:gd name="T13" fmla="*/ 3984 h 21600"/>
                <a:gd name="T14" fmla="*/ 18358 w 21600"/>
                <a:gd name="T15" fmla="*/ 8179 h 21600"/>
              </a:gdLst>
              <a:ahLst/>
              <a:cxnLst>
                <a:cxn ang="T8">
                  <a:pos x="T0" y="T1"/>
                </a:cxn>
                <a:cxn ang="T9">
                  <a:pos x="T2" y="T3"/>
                </a:cxn>
                <a:cxn ang="T10">
                  <a:pos x="T4" y="T5"/>
                </a:cxn>
                <a:cxn ang="T11">
                  <a:pos x="T6" y="T7"/>
                </a:cxn>
              </a:cxnLst>
              <a:rect l="T12" t="T13" r="T14" b="T15"/>
              <a:pathLst>
                <a:path w="21600" h="21600">
                  <a:moveTo>
                    <a:pt x="21600" y="6079"/>
                  </a:moveTo>
                  <a:lnTo>
                    <a:pt x="12427" y="0"/>
                  </a:lnTo>
                  <a:lnTo>
                    <a:pt x="12427" y="3939"/>
                  </a:lnTo>
                  <a:cubicBezTo>
                    <a:pt x="5564" y="3939"/>
                    <a:pt x="0" y="7619"/>
                    <a:pt x="0" y="12158"/>
                  </a:cubicBezTo>
                  <a:lnTo>
                    <a:pt x="0" y="21600"/>
                  </a:lnTo>
                  <a:lnTo>
                    <a:pt x="4375" y="21600"/>
                  </a:lnTo>
                  <a:lnTo>
                    <a:pt x="4375" y="12158"/>
                  </a:lnTo>
                  <a:cubicBezTo>
                    <a:pt x="4375" y="9983"/>
                    <a:pt x="7980" y="8219"/>
                    <a:pt x="12427" y="8219"/>
                  </a:cubicBezTo>
                  <a:lnTo>
                    <a:pt x="12427" y="12158"/>
                  </a:lnTo>
                  <a:close/>
                </a:path>
              </a:pathLst>
            </a:custGeom>
            <a:solidFill>
              <a:srgbClr val="FFCC00"/>
            </a:solidFill>
            <a:ln w="9525">
              <a:solidFill>
                <a:schemeClr val="tx1"/>
              </a:solidFill>
              <a:miter lim="800000"/>
              <a:headEnd/>
              <a:tailEnd/>
            </a:ln>
          </p:spPr>
          <p:txBody>
            <a:bodyPr wrap="none" anchor="ctr"/>
            <a:lstStyle/>
            <a:p>
              <a:endParaRPr lang="cs-CZ"/>
            </a:p>
          </p:txBody>
        </p:sp>
        <p:sp>
          <p:nvSpPr>
            <p:cNvPr id="174100" name="AutoShape 55"/>
            <p:cNvSpPr>
              <a:spLocks noChangeArrowheads="1"/>
            </p:cNvSpPr>
            <p:nvPr/>
          </p:nvSpPr>
          <p:spPr bwMode="auto">
            <a:xfrm rot="10734916" flipH="1">
              <a:off x="1474" y="1905"/>
              <a:ext cx="576" cy="206"/>
            </a:xfrm>
            <a:custGeom>
              <a:avLst/>
              <a:gdLst>
                <a:gd name="T0" fmla="*/ 1527098 w 21600"/>
                <a:gd name="T1" fmla="*/ 0 h 21600"/>
                <a:gd name="T2" fmla="*/ 1527098 w 21600"/>
                <a:gd name="T3" fmla="*/ 195324 h 21600"/>
                <a:gd name="T4" fmla="*/ 1527098 w 21600"/>
                <a:gd name="T5" fmla="*/ 195324 h 21600"/>
                <a:gd name="T6" fmla="*/ 1527098 w 21600"/>
                <a:gd name="T7" fmla="*/ 195324 h 21600"/>
                <a:gd name="T8" fmla="*/ 17694720 60000 65536"/>
                <a:gd name="T9" fmla="*/ 5898240 60000 65536"/>
                <a:gd name="T10" fmla="*/ 5898240 60000 65536"/>
                <a:gd name="T11" fmla="*/ 0 60000 65536"/>
                <a:gd name="T12" fmla="*/ 12413 w 21600"/>
                <a:gd name="T13" fmla="*/ 3984 h 21600"/>
                <a:gd name="T14" fmla="*/ 18375 w 21600"/>
                <a:gd name="T15" fmla="*/ 8179 h 21600"/>
              </a:gdLst>
              <a:ahLst/>
              <a:cxnLst>
                <a:cxn ang="T8">
                  <a:pos x="T0" y="T1"/>
                </a:cxn>
                <a:cxn ang="T9">
                  <a:pos x="T2" y="T3"/>
                </a:cxn>
                <a:cxn ang="T10">
                  <a:pos x="T4" y="T5"/>
                </a:cxn>
                <a:cxn ang="T11">
                  <a:pos x="T6" y="T7"/>
                </a:cxn>
              </a:cxnLst>
              <a:rect l="T12" t="T13" r="T14" b="T15"/>
              <a:pathLst>
                <a:path w="21600" h="21600">
                  <a:moveTo>
                    <a:pt x="21600" y="6079"/>
                  </a:moveTo>
                  <a:lnTo>
                    <a:pt x="12427" y="0"/>
                  </a:lnTo>
                  <a:lnTo>
                    <a:pt x="12427" y="3939"/>
                  </a:lnTo>
                  <a:cubicBezTo>
                    <a:pt x="5564" y="3939"/>
                    <a:pt x="0" y="7619"/>
                    <a:pt x="0" y="12158"/>
                  </a:cubicBezTo>
                  <a:lnTo>
                    <a:pt x="0" y="21600"/>
                  </a:lnTo>
                  <a:lnTo>
                    <a:pt x="4375" y="21600"/>
                  </a:lnTo>
                  <a:lnTo>
                    <a:pt x="4375" y="12158"/>
                  </a:lnTo>
                  <a:cubicBezTo>
                    <a:pt x="4375" y="9983"/>
                    <a:pt x="7980" y="8219"/>
                    <a:pt x="12427" y="8219"/>
                  </a:cubicBezTo>
                  <a:lnTo>
                    <a:pt x="12427" y="12158"/>
                  </a:lnTo>
                  <a:close/>
                </a:path>
              </a:pathLst>
            </a:custGeom>
            <a:solidFill>
              <a:srgbClr val="FFCC00"/>
            </a:solidFill>
            <a:ln w="9525">
              <a:solidFill>
                <a:schemeClr val="tx1"/>
              </a:solidFill>
              <a:miter lim="800000"/>
              <a:headEnd/>
              <a:tailEnd/>
            </a:ln>
          </p:spPr>
          <p:txBody>
            <a:bodyPr wrap="none" anchor="ctr"/>
            <a:lstStyle/>
            <a:p>
              <a:endParaRPr lang="cs-CZ"/>
            </a:p>
          </p:txBody>
        </p:sp>
        <p:sp>
          <p:nvSpPr>
            <p:cNvPr id="174101" name="Text Box 57"/>
            <p:cNvSpPr txBox="1">
              <a:spLocks noChangeArrowheads="1"/>
            </p:cNvSpPr>
            <p:nvPr/>
          </p:nvSpPr>
          <p:spPr bwMode="auto">
            <a:xfrm>
              <a:off x="1565" y="2166"/>
              <a:ext cx="609" cy="173"/>
            </a:xfrm>
            <a:prstGeom prst="rect">
              <a:avLst/>
            </a:prstGeom>
            <a:noFill/>
            <a:ln w="9525">
              <a:noFill/>
              <a:miter lim="800000"/>
              <a:headEnd/>
              <a:tailEnd/>
            </a:ln>
          </p:spPr>
          <p:txBody>
            <a:bodyPr wrap="none" lIns="91258" tIns="45630" rIns="91258" bIns="45630">
              <a:spAutoFit/>
            </a:bodyPr>
            <a:lstStyle/>
            <a:p>
              <a:r>
                <a:rPr lang="it-IT" sz="1200" b="1">
                  <a:solidFill>
                    <a:srgbClr val="413633"/>
                  </a:solidFill>
                </a:rPr>
                <a:t>Readings</a:t>
              </a:r>
            </a:p>
          </p:txBody>
        </p:sp>
      </p:grpSp>
      <p:sp>
        <p:nvSpPr>
          <p:cNvPr id="174089" name="Text Box 2"/>
          <p:cNvSpPr txBox="1">
            <a:spLocks noChangeArrowheads="1"/>
          </p:cNvSpPr>
          <p:nvPr/>
        </p:nvSpPr>
        <p:spPr bwMode="auto">
          <a:xfrm>
            <a:off x="468313" y="4652963"/>
            <a:ext cx="2736850" cy="860425"/>
          </a:xfrm>
          <a:prstGeom prst="rect">
            <a:avLst/>
          </a:prstGeom>
          <a:noFill/>
          <a:ln w="15875">
            <a:solidFill>
              <a:srgbClr val="99CCFF"/>
            </a:solidFill>
            <a:miter lim="800000"/>
            <a:headEnd/>
            <a:tailEnd/>
          </a:ln>
        </p:spPr>
        <p:txBody>
          <a:bodyPr lIns="91336" tIns="45669" rIns="91336" bIns="45669">
            <a:spAutoFit/>
          </a:bodyPr>
          <a:lstStyle/>
          <a:p>
            <a:pPr marL="153988" indent="-153988" defTabSz="911225">
              <a:lnSpc>
                <a:spcPct val="90000"/>
              </a:lnSpc>
              <a:spcBef>
                <a:spcPct val="50000"/>
              </a:spcBef>
              <a:buClr>
                <a:srgbClr val="FF9933"/>
              </a:buClr>
              <a:buFont typeface="Wingdings" pitchFamily="2" charset="2"/>
              <a:buChar char="§"/>
            </a:pPr>
            <a:r>
              <a:rPr lang="it-IT" sz="1200" b="1">
                <a:solidFill>
                  <a:srgbClr val="FF7A00"/>
                </a:solidFill>
                <a:ea typeface="ヒラギノ角ゴ Pro W6"/>
                <a:cs typeface="ヒラギノ角ゴ Pro W6"/>
              </a:rPr>
              <a:t>~270k</a:t>
            </a:r>
            <a:r>
              <a:rPr lang="it-IT" sz="1200" b="1">
                <a:solidFill>
                  <a:srgbClr val="133B9C"/>
                </a:solidFill>
                <a:ea typeface="ヒラギノ角ゴ Pro W6"/>
                <a:cs typeface="ヒラギノ角ゴ Pro W6"/>
              </a:rPr>
              <a:t>   Monthly operations </a:t>
            </a:r>
          </a:p>
          <a:p>
            <a:pPr marL="153988" indent="-153988" defTabSz="911225">
              <a:lnSpc>
                <a:spcPct val="90000"/>
              </a:lnSpc>
              <a:spcBef>
                <a:spcPct val="50000"/>
              </a:spcBef>
              <a:buClr>
                <a:srgbClr val="FF9933"/>
              </a:buClr>
              <a:buFont typeface="Wingdings" pitchFamily="2" charset="2"/>
              <a:buChar char="§"/>
            </a:pPr>
            <a:r>
              <a:rPr lang="it-IT" sz="1200" b="1">
                <a:solidFill>
                  <a:srgbClr val="FF7A00"/>
                </a:solidFill>
                <a:ea typeface="ヒラギノ角ゴ Pro W6"/>
                <a:cs typeface="ヒラギノ角ゴ Pro W6"/>
              </a:rPr>
              <a:t>99,9 %</a:t>
            </a:r>
            <a:r>
              <a:rPr lang="it-IT" sz="1200" b="1">
                <a:solidFill>
                  <a:srgbClr val="133B9C"/>
                </a:solidFill>
                <a:ea typeface="ヒラギノ角ゴ Pro W6"/>
                <a:cs typeface="ヒラギノ角ゴ Pro W6"/>
              </a:rPr>
              <a:t>  	Carried out in the 	first week of 	following month</a:t>
            </a:r>
          </a:p>
        </p:txBody>
      </p:sp>
      <p:sp>
        <p:nvSpPr>
          <p:cNvPr id="45067" name="Rectangle 41"/>
          <p:cNvSpPr>
            <a:spLocks noChangeArrowheads="1"/>
          </p:cNvSpPr>
          <p:nvPr/>
        </p:nvSpPr>
        <p:spPr bwMode="auto">
          <a:xfrm>
            <a:off x="4067175" y="4711700"/>
            <a:ext cx="4681538" cy="877888"/>
          </a:xfrm>
          <a:prstGeom prst="rect">
            <a:avLst/>
          </a:prstGeom>
          <a:noFill/>
          <a:ln w="15875" algn="ctr">
            <a:solidFill>
              <a:srgbClr val="66CCFF"/>
            </a:solidFill>
            <a:miter lim="800000"/>
            <a:headEnd/>
            <a:tailEnd/>
          </a:ln>
        </p:spPr>
        <p:txBody>
          <a:bodyPr>
            <a:spAutoFit/>
          </a:bodyPr>
          <a:lstStyle/>
          <a:p>
            <a:pPr>
              <a:lnSpc>
                <a:spcPct val="0"/>
              </a:lnSpc>
              <a:buFont typeface="Wingdings" pitchFamily="2" charset="2"/>
              <a:buNone/>
              <a:defRPr/>
            </a:pPr>
            <a:endParaRPr lang="en-US" sz="1200" b="1" dirty="0"/>
          </a:p>
          <a:p>
            <a:pPr>
              <a:lnSpc>
                <a:spcPct val="40000"/>
              </a:lnSpc>
              <a:buFont typeface="Wingdings" pitchFamily="2" charset="2"/>
              <a:buChar char="ü"/>
              <a:defRPr/>
            </a:pPr>
            <a:endParaRPr lang="en-US" sz="1200" b="1" dirty="0"/>
          </a:p>
          <a:p>
            <a:pPr marL="177800" indent="-177800">
              <a:lnSpc>
                <a:spcPct val="110000"/>
              </a:lnSpc>
              <a:buFont typeface="Wingdings" pitchFamily="2" charset="2"/>
              <a:buChar char="ü"/>
              <a:defRPr/>
            </a:pPr>
            <a:r>
              <a:rPr lang="en-US" sz="1200" b="1" dirty="0"/>
              <a:t> Regulatory framework</a:t>
            </a:r>
            <a:r>
              <a:rPr lang="it-IT" sz="1200" dirty="0"/>
              <a:t> </a:t>
            </a:r>
            <a:r>
              <a:rPr lang="it-IT" sz="1200" b="1" dirty="0" err="1"/>
              <a:t>allows</a:t>
            </a:r>
            <a:r>
              <a:rPr lang="it-IT" sz="1200" dirty="0"/>
              <a:t> </a:t>
            </a:r>
            <a:r>
              <a:rPr lang="it-IT" sz="1200" b="1" dirty="0" err="1"/>
              <a:t>customers</a:t>
            </a:r>
            <a:r>
              <a:rPr lang="it-IT" sz="1200" b="1" dirty="0"/>
              <a:t> </a:t>
            </a:r>
            <a:r>
              <a:rPr lang="it-IT" sz="1200" b="1" dirty="0" err="1"/>
              <a:t>to</a:t>
            </a:r>
            <a:r>
              <a:rPr lang="it-IT" sz="1200" b="1" dirty="0"/>
              <a:t> </a:t>
            </a:r>
            <a:r>
              <a:rPr lang="it-IT" sz="1200" b="1" dirty="0" err="1"/>
              <a:t>freely</a:t>
            </a:r>
            <a:r>
              <a:rPr lang="it-IT" sz="1200" b="1" dirty="0"/>
              <a:t> </a:t>
            </a:r>
            <a:r>
              <a:rPr lang="it-IT" sz="1200" b="1" dirty="0" err="1"/>
              <a:t>chose</a:t>
            </a:r>
            <a:r>
              <a:rPr lang="it-IT" sz="1200" b="1" dirty="0"/>
              <a:t> </a:t>
            </a:r>
            <a:r>
              <a:rPr lang="it-IT" sz="1200" b="1" dirty="0" err="1"/>
              <a:t>retailer</a:t>
            </a:r>
            <a:r>
              <a:rPr lang="it-IT" sz="1200" b="1" dirty="0"/>
              <a:t>, </a:t>
            </a:r>
            <a:r>
              <a:rPr lang="it-IT" sz="1200" b="1" dirty="0" err="1"/>
              <a:t>while</a:t>
            </a:r>
            <a:r>
              <a:rPr lang="it-IT" sz="1200" b="1" dirty="0"/>
              <a:t> </a:t>
            </a:r>
            <a:r>
              <a:rPr lang="it-IT" sz="1200" b="1" dirty="0" err="1"/>
              <a:t>real</a:t>
            </a:r>
            <a:r>
              <a:rPr lang="it-IT" sz="1200" b="1" dirty="0"/>
              <a:t> </a:t>
            </a:r>
            <a:r>
              <a:rPr lang="it-IT" sz="1200" b="1" dirty="0" err="1"/>
              <a:t>time</a:t>
            </a:r>
            <a:r>
              <a:rPr lang="it-IT" sz="1200" b="1" dirty="0"/>
              <a:t> Trader </a:t>
            </a:r>
            <a:r>
              <a:rPr lang="it-IT" sz="1200" b="1" dirty="0" err="1"/>
              <a:t>switching</a:t>
            </a:r>
            <a:r>
              <a:rPr lang="it-IT" sz="1200" b="1" dirty="0"/>
              <a:t> </a:t>
            </a:r>
            <a:r>
              <a:rPr lang="it-IT" sz="1200" b="1" dirty="0" err="1"/>
              <a:t>allows</a:t>
            </a:r>
            <a:r>
              <a:rPr lang="it-IT" sz="1200" b="1" dirty="0"/>
              <a:t> </a:t>
            </a:r>
            <a:r>
              <a:rPr lang="it-IT" sz="1200" b="1" dirty="0" err="1"/>
              <a:t>for</a:t>
            </a:r>
            <a:r>
              <a:rPr lang="it-IT" sz="1200" b="1" dirty="0"/>
              <a:t> a </a:t>
            </a:r>
            <a:r>
              <a:rPr lang="it-IT" sz="1200" b="1" dirty="0" err="1"/>
              <a:t>greater</a:t>
            </a:r>
            <a:r>
              <a:rPr lang="it-IT" sz="1200" b="1" dirty="0"/>
              <a:t> </a:t>
            </a:r>
            <a:r>
              <a:rPr lang="it-IT" sz="1200" b="1" dirty="0" err="1"/>
              <a:t>perception</a:t>
            </a:r>
            <a:r>
              <a:rPr lang="it-IT" sz="1200" b="1" dirty="0"/>
              <a:t> </a:t>
            </a:r>
            <a:r>
              <a:rPr lang="it-IT" sz="1200" b="1" dirty="0" err="1"/>
              <a:t>of</a:t>
            </a:r>
            <a:r>
              <a:rPr lang="it-IT" sz="1200" b="1" dirty="0"/>
              <a:t> </a:t>
            </a:r>
            <a:r>
              <a:rPr lang="it-IT" sz="1200" b="1" dirty="0" err="1"/>
              <a:t>benefits</a:t>
            </a:r>
            <a:r>
              <a:rPr lang="it-IT" sz="1200" b="1" dirty="0"/>
              <a:t>.</a:t>
            </a:r>
          </a:p>
          <a:p>
            <a:pPr>
              <a:lnSpc>
                <a:spcPct val="50000"/>
              </a:lnSpc>
              <a:buFont typeface="Wingdings" pitchFamily="2" charset="2"/>
              <a:buNone/>
              <a:defRPr/>
            </a:pPr>
            <a:endParaRPr lang="it-IT" sz="1200" b="1" dirty="0"/>
          </a:p>
        </p:txBody>
      </p:sp>
      <p:sp>
        <p:nvSpPr>
          <p:cNvPr id="174091" name="Rectangle 43"/>
          <p:cNvSpPr>
            <a:spLocks noChangeArrowheads="1"/>
          </p:cNvSpPr>
          <p:nvPr/>
        </p:nvSpPr>
        <p:spPr bwMode="auto">
          <a:xfrm>
            <a:off x="6516688" y="1125538"/>
            <a:ext cx="1970087" cy="325437"/>
          </a:xfrm>
          <a:prstGeom prst="rect">
            <a:avLst/>
          </a:prstGeom>
          <a:solidFill>
            <a:schemeClr val="accent1"/>
          </a:solidFill>
          <a:ln w="9525" algn="ctr">
            <a:noFill/>
            <a:miter lim="800000"/>
            <a:headEnd/>
            <a:tailEnd/>
          </a:ln>
        </p:spPr>
        <p:txBody>
          <a:bodyPr wrap="none">
            <a:spAutoFit/>
          </a:bodyPr>
          <a:lstStyle/>
          <a:p>
            <a:pPr>
              <a:lnSpc>
                <a:spcPct val="110000"/>
              </a:lnSpc>
            </a:pPr>
            <a:r>
              <a:rPr lang="it-IT" sz="1400" b="1">
                <a:solidFill>
                  <a:schemeClr val="bg1"/>
                </a:solidFill>
                <a:ea typeface="ヒラギノ角ゴ Pro W6"/>
                <a:cs typeface="ヒラギノ角ゴ Pro W6"/>
              </a:rPr>
              <a:t>Automated Billing</a:t>
            </a:r>
          </a:p>
        </p:txBody>
      </p:sp>
      <p:sp>
        <p:nvSpPr>
          <p:cNvPr id="174092" name="Rectangle 47"/>
          <p:cNvSpPr>
            <a:spLocks noChangeArrowheads="1"/>
          </p:cNvSpPr>
          <p:nvPr/>
        </p:nvSpPr>
        <p:spPr bwMode="auto">
          <a:xfrm>
            <a:off x="827088" y="4221163"/>
            <a:ext cx="1889125" cy="325437"/>
          </a:xfrm>
          <a:prstGeom prst="rect">
            <a:avLst/>
          </a:prstGeom>
          <a:solidFill>
            <a:schemeClr val="accent1"/>
          </a:solidFill>
          <a:ln w="9525" algn="ctr">
            <a:noFill/>
            <a:miter lim="800000"/>
            <a:headEnd/>
            <a:tailEnd/>
          </a:ln>
        </p:spPr>
        <p:txBody>
          <a:bodyPr wrap="none">
            <a:spAutoFit/>
          </a:bodyPr>
          <a:lstStyle/>
          <a:p>
            <a:pPr>
              <a:lnSpc>
                <a:spcPct val="110000"/>
              </a:lnSpc>
            </a:pPr>
            <a:r>
              <a:rPr lang="it-IT" sz="1400" b="1">
                <a:solidFill>
                  <a:schemeClr val="bg1"/>
                </a:solidFill>
              </a:rPr>
              <a:t>Trader Switching</a:t>
            </a:r>
          </a:p>
        </p:txBody>
      </p:sp>
      <p:sp>
        <p:nvSpPr>
          <p:cNvPr id="174093" name="AutoShape 43"/>
          <p:cNvSpPr>
            <a:spLocks noChangeArrowheads="1"/>
          </p:cNvSpPr>
          <p:nvPr/>
        </p:nvSpPr>
        <p:spPr bwMode="auto">
          <a:xfrm>
            <a:off x="3348038" y="5013325"/>
            <a:ext cx="579437" cy="161925"/>
          </a:xfrm>
          <a:prstGeom prst="rightArrow">
            <a:avLst>
              <a:gd name="adj1" fmla="val 50000"/>
              <a:gd name="adj2" fmla="val 89461"/>
            </a:avLst>
          </a:prstGeom>
          <a:solidFill>
            <a:srgbClr val="FFCC00"/>
          </a:solidFill>
          <a:ln w="9525">
            <a:solidFill>
              <a:schemeClr val="tx1"/>
            </a:solidFill>
            <a:miter lim="800000"/>
            <a:headEnd/>
            <a:tailEnd/>
          </a:ln>
        </p:spPr>
        <p:txBody>
          <a:bodyPr wrap="none" lIns="91258" tIns="45630" rIns="91258" bIns="45630" anchor="ctr"/>
          <a:lstStyle/>
          <a:p>
            <a:endParaRPr lang="cs-CZ">
              <a:latin typeface="Arial" charset="0"/>
            </a:endParaRPr>
          </a:p>
        </p:txBody>
      </p:sp>
    </p:spTree>
  </p:cSld>
  <p:clrMapOvr>
    <a:masterClrMapping/>
  </p:clrMapOvr>
  <p:transition spd="med">
    <p:wipe dir="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76129" name="Segnaposto numero diapositiva 1"/>
          <p:cNvSpPr>
            <a:spLocks noGrp="1"/>
          </p:cNvSpPr>
          <p:nvPr>
            <p:ph type="sldNum" sz="quarter" idx="10"/>
          </p:nvPr>
        </p:nvSpPr>
        <p:spPr>
          <a:noFill/>
        </p:spPr>
        <p:txBody>
          <a:bodyPr/>
          <a:lstStyle/>
          <a:p>
            <a:pPr defTabSz="806450"/>
            <a:fld id="{7173705B-8CF0-4A63-B9A7-D6BC73BB2428}" type="slidenum">
              <a:rPr lang="en-US" smtClean="0"/>
              <a:pPr defTabSz="806450"/>
              <a:t>15</a:t>
            </a:fld>
            <a:endParaRPr lang="en-US" smtClean="0"/>
          </a:p>
        </p:txBody>
      </p:sp>
      <p:sp>
        <p:nvSpPr>
          <p:cNvPr id="176130" name="Rectangle 1"/>
          <p:cNvSpPr txBox="1">
            <a:spLocks noChangeArrowheads="1"/>
          </p:cNvSpPr>
          <p:nvPr/>
        </p:nvSpPr>
        <p:spPr bwMode="auto">
          <a:xfrm>
            <a:off x="900113" y="4138613"/>
            <a:ext cx="7443787" cy="1863725"/>
          </a:xfrm>
          <a:prstGeom prst="rect">
            <a:avLst/>
          </a:prstGeom>
          <a:noFill/>
          <a:ln w="12700">
            <a:noFill/>
            <a:miter lim="800000"/>
            <a:headEnd/>
            <a:tailEnd/>
          </a:ln>
        </p:spPr>
        <p:txBody>
          <a:bodyPr lIns="50637" tIns="50637" rIns="131680" bIns="50637" anchor="b"/>
          <a:lstStyle/>
          <a:p>
            <a:pPr marL="38100" indent="-38100" defTabSz="912813" eaLnBrk="0" hangingPunct="0">
              <a:buFont typeface="Verdana" pitchFamily="34" charset="0"/>
              <a:buNone/>
            </a:pPr>
            <a:r>
              <a:rPr lang="en-US" sz="2100" b="1" i="1">
                <a:solidFill>
                  <a:srgbClr val="133B9C"/>
                </a:solidFill>
                <a:ea typeface="ヒラギノ角ゴ Pro W6"/>
                <a:cs typeface="ヒラギノ角ゴ Pro W6"/>
              </a:rPr>
              <a:t/>
            </a:r>
            <a:br>
              <a:rPr lang="en-US" sz="2100" b="1" i="1">
                <a:solidFill>
                  <a:srgbClr val="133B9C"/>
                </a:solidFill>
                <a:ea typeface="ヒラギノ角ゴ Pro W6"/>
                <a:cs typeface="ヒラギノ角ゴ Pro W6"/>
              </a:rPr>
            </a:br>
            <a:r>
              <a:rPr lang="en-US" sz="1400" b="1" i="1">
                <a:solidFill>
                  <a:srgbClr val="133B9C"/>
                </a:solidFill>
                <a:ea typeface="ヒラギノ角ゴ Pro W6"/>
                <a:cs typeface="ヒラギノ角ゴ Pro W6"/>
              </a:rPr>
              <a:t/>
            </a:r>
            <a:br>
              <a:rPr lang="en-US" sz="1400" b="1" i="1">
                <a:solidFill>
                  <a:srgbClr val="133B9C"/>
                </a:solidFill>
                <a:ea typeface="ヒラギノ角ゴ Pro W6"/>
                <a:cs typeface="ヒラギノ角ゴ Pro W6"/>
              </a:rPr>
            </a:br>
            <a:r>
              <a:rPr lang="en-US" sz="1400" b="1" i="1">
                <a:solidFill>
                  <a:srgbClr val="133B9C"/>
                </a:solidFill>
                <a:ea typeface="ヒラギノ角ゴ Pro W6"/>
                <a:cs typeface="ヒラギノ角ゴ Pro W6"/>
              </a:rPr>
              <a:t/>
            </a:r>
            <a:br>
              <a:rPr lang="en-US" sz="1400" b="1" i="1">
                <a:solidFill>
                  <a:srgbClr val="133B9C"/>
                </a:solidFill>
                <a:ea typeface="ヒラギノ角ゴ Pro W6"/>
                <a:cs typeface="ヒラギノ角ゴ Pro W6"/>
              </a:rPr>
            </a:br>
            <a:r>
              <a:rPr lang="en-US" sz="1600" b="1" i="1">
                <a:solidFill>
                  <a:srgbClr val="133B9C"/>
                </a:solidFill>
                <a:ea typeface="ヒラギノ角ゴ Pro W6"/>
                <a:cs typeface="ヒラギノ角ゴ Pro W6"/>
              </a:rPr>
              <a:t/>
            </a:r>
            <a:br>
              <a:rPr lang="en-US" sz="1600" b="1" i="1">
                <a:solidFill>
                  <a:srgbClr val="133B9C"/>
                </a:solidFill>
                <a:ea typeface="ヒラギノ角ゴ Pro W6"/>
                <a:cs typeface="ヒラギノ角ゴ Pro W6"/>
              </a:rPr>
            </a:br>
            <a:r>
              <a:rPr lang="en-US" sz="1600" b="1" i="1">
                <a:solidFill>
                  <a:srgbClr val="133B9C"/>
                </a:solidFill>
                <a:ea typeface="ヒラギノ角ゴ Pro W6"/>
                <a:cs typeface="ヒラギノ角ゴ Pro W6"/>
              </a:rPr>
              <a:t/>
            </a:r>
            <a:br>
              <a:rPr lang="en-US" sz="1600" b="1" i="1">
                <a:solidFill>
                  <a:srgbClr val="133B9C"/>
                </a:solidFill>
                <a:ea typeface="ヒラギノ角ゴ Pro W6"/>
                <a:cs typeface="ヒラギノ角ゴ Pro W6"/>
              </a:rPr>
            </a:br>
            <a:r>
              <a:rPr lang="en-US" sz="1100" b="1" i="1">
                <a:solidFill>
                  <a:srgbClr val="133B9C"/>
                </a:solidFill>
                <a:ea typeface="ヒラギノ角ゴ Pro W6"/>
                <a:cs typeface="ヒラギノ角ゴ Pro W6"/>
              </a:rPr>
              <a:t/>
            </a:r>
            <a:br>
              <a:rPr lang="en-US" sz="1100" b="1" i="1">
                <a:solidFill>
                  <a:srgbClr val="133B9C"/>
                </a:solidFill>
                <a:ea typeface="ヒラギノ角ゴ Pro W6"/>
                <a:cs typeface="ヒラギノ角ゴ Pro W6"/>
              </a:rPr>
            </a:br>
            <a:endParaRPr lang="en-US" sz="1100" b="1" i="1">
              <a:solidFill>
                <a:srgbClr val="133B9C"/>
              </a:solidFill>
              <a:ea typeface="ヒラギノ角ゴ Pro W6"/>
              <a:cs typeface="ヒラギノ角ゴ Pro W6"/>
            </a:endParaRPr>
          </a:p>
          <a:p>
            <a:pPr marL="38100" indent="-38100" defTabSz="912813" eaLnBrk="0" hangingPunct="0">
              <a:buFont typeface="Verdana" pitchFamily="34" charset="0"/>
              <a:buNone/>
            </a:pPr>
            <a:r>
              <a:rPr lang="en-US" sz="1100" i="1">
                <a:solidFill>
                  <a:srgbClr val="133B9C"/>
                </a:solidFill>
                <a:ea typeface="ヒラギノ角ゴ Pro W6"/>
                <a:cs typeface="ヒラギノ角ゴ Pro W6"/>
              </a:rPr>
              <a:t/>
            </a:r>
            <a:br>
              <a:rPr lang="en-US" sz="1100" i="1">
                <a:solidFill>
                  <a:srgbClr val="133B9C"/>
                </a:solidFill>
                <a:ea typeface="ヒラギノ角ゴ Pro W6"/>
                <a:cs typeface="ヒラギノ角ゴ Pro W6"/>
              </a:rPr>
            </a:br>
            <a:r>
              <a:rPr lang="en-US" sz="1100" i="1">
                <a:solidFill>
                  <a:srgbClr val="133B9C"/>
                </a:solidFill>
                <a:ea typeface="ヒラギノ角ゴ Pro W6"/>
                <a:cs typeface="ヒラギノ角ゴ Pro W6"/>
              </a:rPr>
              <a:t/>
            </a:r>
            <a:br>
              <a:rPr lang="en-US" sz="1100" i="1">
                <a:solidFill>
                  <a:srgbClr val="133B9C"/>
                </a:solidFill>
                <a:ea typeface="ヒラギノ角ゴ Pro W6"/>
                <a:cs typeface="ヒラギノ角ゴ Pro W6"/>
              </a:rPr>
            </a:br>
            <a:endParaRPr lang="en-US" sz="1200" b="1" i="1" baseline="30000">
              <a:solidFill>
                <a:srgbClr val="133B9C"/>
              </a:solidFill>
              <a:ea typeface="ヒラギノ角ゴ Pro W6"/>
              <a:cs typeface="ヒラギノ角ゴ Pro W6"/>
            </a:endParaRPr>
          </a:p>
        </p:txBody>
      </p:sp>
      <p:sp>
        <p:nvSpPr>
          <p:cNvPr id="176131" name="Titolo 3"/>
          <p:cNvSpPr>
            <a:spLocks noGrp="1"/>
          </p:cNvSpPr>
          <p:nvPr>
            <p:ph type="title" idx="4294967295"/>
          </p:nvPr>
        </p:nvSpPr>
        <p:spPr>
          <a:xfrm>
            <a:off x="755650" y="4221163"/>
            <a:ext cx="7772400" cy="661987"/>
          </a:xfrm>
        </p:spPr>
        <p:txBody>
          <a:bodyPr lIns="50685" tIns="50685" rIns="91230" bIns="50685" anchor="t"/>
          <a:lstStyle/>
          <a:p>
            <a:pPr algn="ctr" eaLnBrk="1" hangingPunct="1"/>
            <a:r>
              <a:rPr lang="it-IT" smtClean="0"/>
              <a:t>THANK YOU FOR YOUR ATTENTION</a:t>
            </a:r>
          </a:p>
        </p:txBody>
      </p:sp>
      <p:sp>
        <p:nvSpPr>
          <p:cNvPr id="176132" name="Segnaposto testo 4"/>
          <p:cNvSpPr>
            <a:spLocks noGrp="1"/>
          </p:cNvSpPr>
          <p:nvPr>
            <p:ph type="body" idx="4294967295"/>
          </p:nvPr>
        </p:nvSpPr>
        <p:spPr>
          <a:xfrm>
            <a:off x="722313" y="2300288"/>
            <a:ext cx="7772400" cy="1704975"/>
          </a:xfrm>
        </p:spPr>
        <p:txBody>
          <a:bodyPr lIns="50685" tIns="50685" rIns="91230" bIns="50685" anchor="b"/>
          <a:lstStyle/>
          <a:p>
            <a:pPr marL="0" indent="0" algn="ctr" defTabSz="914400" eaLnBrk="1" hangingPunct="1"/>
            <a:r>
              <a:rPr lang="it-IT" sz="1200" smtClean="0">
                <a:hlinkClick r:id="rId3"/>
              </a:rPr>
              <a:t>ilario.tito@enel.com</a:t>
            </a:r>
            <a:endParaRPr lang="it-IT" sz="1200" smtClean="0"/>
          </a:p>
          <a:p>
            <a:pPr marL="0" indent="0" algn="ctr" defTabSz="914400" eaLnBrk="1" hangingPunct="1"/>
            <a:r>
              <a:rPr lang="it-IT" sz="1200" smtClean="0">
                <a:hlinkClick r:id="rId4"/>
              </a:rPr>
              <a:t>laura.panella@enel.com</a:t>
            </a:r>
            <a:endParaRPr lang="it-IT" sz="1200" smtClean="0"/>
          </a:p>
          <a:p>
            <a:pPr marL="0" indent="0" algn="ctr" defTabSz="914400" eaLnBrk="1" hangingPunct="1"/>
            <a:r>
              <a:rPr lang="it-IT" sz="1200" smtClean="0"/>
              <a:t>International Business Development</a:t>
            </a:r>
          </a:p>
          <a:p>
            <a:pPr marL="0" indent="0" algn="ctr" defTabSz="914400" eaLnBrk="1" hangingPunct="1"/>
            <a:r>
              <a:rPr lang="it-IT" sz="1200" smtClean="0"/>
              <a:t>Infrastructures and Networks Division</a:t>
            </a:r>
          </a:p>
          <a:p>
            <a:pPr marL="0" indent="0" algn="ctr" defTabSz="914400" eaLnBrk="1" hangingPunct="1"/>
            <a:r>
              <a:rPr lang="it-IT" sz="1200" smtClean="0"/>
              <a:t>Enel Distribuzione Spa</a:t>
            </a:r>
          </a:p>
          <a:p>
            <a:pPr marL="0" indent="0" algn="ctr" defTabSz="914400" eaLnBrk="1" hangingPunct="1"/>
            <a:r>
              <a:rPr lang="it-IT" sz="1200" smtClean="0"/>
              <a:t>Via Ombrone,2</a:t>
            </a:r>
          </a:p>
          <a:p>
            <a:pPr marL="0" indent="0" algn="ctr" defTabSz="914400" eaLnBrk="1" hangingPunct="1"/>
            <a:r>
              <a:rPr lang="it-IT" sz="1200" smtClean="0"/>
              <a:t>00198 ROMA</a:t>
            </a:r>
          </a:p>
        </p:txBody>
      </p:sp>
    </p:spTree>
  </p:cSld>
  <p:clrMapOvr>
    <a:masterClrMapping/>
  </p:clrMapOvr>
  <p:transition spd="med">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5" name="Segnaposto numero diapositiva 1"/>
          <p:cNvSpPr>
            <a:spLocks noGrp="1"/>
          </p:cNvSpPr>
          <p:nvPr>
            <p:ph type="sldNum" sz="quarter" idx="10"/>
          </p:nvPr>
        </p:nvSpPr>
        <p:spPr>
          <a:noFill/>
        </p:spPr>
        <p:txBody>
          <a:bodyPr/>
          <a:lstStyle/>
          <a:p>
            <a:pPr defTabSz="806450"/>
            <a:fld id="{71F71AB2-CAB4-4465-9990-3942B77B907C}" type="slidenum">
              <a:rPr lang="en-US" smtClean="0"/>
              <a:pPr defTabSz="806450"/>
              <a:t>2</a:t>
            </a:fld>
            <a:endParaRPr lang="en-US" smtClean="0"/>
          </a:p>
        </p:txBody>
      </p:sp>
      <p:sp>
        <p:nvSpPr>
          <p:cNvPr id="129026" name="Titolo 7"/>
          <p:cNvSpPr>
            <a:spLocks noGrp="1"/>
          </p:cNvSpPr>
          <p:nvPr>
            <p:ph type="title" idx="4294967295"/>
          </p:nvPr>
        </p:nvSpPr>
        <p:spPr/>
        <p:txBody>
          <a:bodyPr lIns="48375" tIns="48375" rIns="87075" bIns="48375"/>
          <a:lstStyle/>
          <a:p>
            <a:pPr eaLnBrk="1" hangingPunct="1"/>
            <a:r>
              <a:rPr lang="it-IT" smtClean="0"/>
              <a:t>Outline</a:t>
            </a:r>
          </a:p>
        </p:txBody>
      </p:sp>
      <p:sp>
        <p:nvSpPr>
          <p:cNvPr id="129027" name="Segnaposto contenuto 4"/>
          <p:cNvSpPr>
            <a:spLocks noGrp="1"/>
          </p:cNvSpPr>
          <p:nvPr>
            <p:ph idx="4294967295"/>
          </p:nvPr>
        </p:nvSpPr>
        <p:spPr>
          <a:xfrm>
            <a:off x="1371600" y="1900238"/>
            <a:ext cx="6659563" cy="3328987"/>
          </a:xfrm>
        </p:spPr>
        <p:txBody>
          <a:bodyPr lIns="48375" tIns="48375" rIns="87075" bIns="48375"/>
          <a:lstStyle/>
          <a:p>
            <a:pPr marL="317500" indent="-241300" defTabSz="914400" eaLnBrk="1" hangingPunct="1">
              <a:lnSpc>
                <a:spcPct val="300000"/>
              </a:lnSpc>
              <a:spcBef>
                <a:spcPct val="40000"/>
              </a:spcBef>
              <a:buClr>
                <a:schemeClr val="tx1"/>
              </a:buClr>
              <a:buFont typeface="Wingdings" pitchFamily="2" charset="2"/>
              <a:buChar char="q"/>
            </a:pPr>
            <a:r>
              <a:rPr lang="en-US" sz="1600" b="1" smtClean="0"/>
              <a:t>Enel Group Smart Metering Experience</a:t>
            </a:r>
          </a:p>
          <a:p>
            <a:pPr marL="317500" indent="-241300" defTabSz="914400" eaLnBrk="1" hangingPunct="1">
              <a:lnSpc>
                <a:spcPct val="300000"/>
              </a:lnSpc>
              <a:spcBef>
                <a:spcPct val="40000"/>
              </a:spcBef>
              <a:buClr>
                <a:srgbClr val="C0C0C0"/>
              </a:buClr>
              <a:buFont typeface="Wingdings" pitchFamily="2" charset="2"/>
              <a:buChar char="q"/>
            </a:pPr>
            <a:r>
              <a:rPr lang="en-US" sz="1600" b="1" smtClean="0">
                <a:solidFill>
                  <a:srgbClr val="C0C0C0"/>
                </a:solidFill>
              </a:rPr>
              <a:t>Main Drivers of Enel Cost / Benefit Analysis</a:t>
            </a:r>
          </a:p>
          <a:p>
            <a:pPr marL="317500" indent="-241300" defTabSz="914400" eaLnBrk="1" hangingPunct="1">
              <a:lnSpc>
                <a:spcPct val="300000"/>
              </a:lnSpc>
              <a:spcBef>
                <a:spcPct val="40000"/>
              </a:spcBef>
              <a:buClr>
                <a:srgbClr val="C0C0C0"/>
              </a:buClr>
              <a:buFont typeface="Wingdings" pitchFamily="2" charset="2"/>
              <a:buChar char="q"/>
            </a:pPr>
            <a:r>
              <a:rPr lang="en-US" sz="1600" b="1" smtClean="0">
                <a:solidFill>
                  <a:srgbClr val="C0C0C0"/>
                </a:solidFill>
              </a:rPr>
              <a:t>Unpredicted Benefits</a:t>
            </a:r>
          </a:p>
          <a:p>
            <a:pPr marL="317500" indent="-241300" defTabSz="914400" eaLnBrk="1" hangingPunct="1">
              <a:lnSpc>
                <a:spcPct val="300000"/>
              </a:lnSpc>
              <a:spcBef>
                <a:spcPct val="40000"/>
              </a:spcBef>
              <a:buClr>
                <a:srgbClr val="CCCCCC"/>
              </a:buClr>
              <a:buFont typeface="Wingdings" pitchFamily="2" charset="2"/>
              <a:buChar char="q"/>
            </a:pPr>
            <a:endParaRPr lang="en-US" sz="1600" b="1" smtClean="0">
              <a:solidFill>
                <a:srgbClr val="C0C0C0"/>
              </a:solidFill>
            </a:endParaRPr>
          </a:p>
          <a:p>
            <a:pPr marL="317500" indent="-241300" defTabSz="914400" eaLnBrk="1" hangingPunct="1">
              <a:lnSpc>
                <a:spcPct val="300000"/>
              </a:lnSpc>
              <a:spcBef>
                <a:spcPct val="40000"/>
              </a:spcBef>
              <a:buClr>
                <a:schemeClr val="bg2"/>
              </a:buClr>
            </a:pPr>
            <a:endParaRPr lang="en-US" sz="1600" b="1" smtClean="0">
              <a:solidFill>
                <a:srgbClr val="D9D9D9"/>
              </a:solidFill>
            </a:endParaRPr>
          </a:p>
          <a:p>
            <a:pPr marL="317500" indent="-241300" defTabSz="914400" eaLnBrk="1" hangingPunct="1"/>
            <a:endParaRPr lang="it-IT" sz="1600" smtClean="0"/>
          </a:p>
        </p:txBody>
      </p:sp>
    </p:spTree>
  </p:cSld>
  <p:clrMapOvr>
    <a:masterClrMapping/>
  </p:clrMapOvr>
  <p:transition spd="med">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1073" name="Group 1"/>
          <p:cNvGrpSpPr>
            <a:grpSpLocks/>
          </p:cNvGrpSpPr>
          <p:nvPr/>
        </p:nvGrpSpPr>
        <p:grpSpPr bwMode="auto">
          <a:xfrm>
            <a:off x="2500313" y="1555750"/>
            <a:ext cx="4176712" cy="4176713"/>
            <a:chOff x="0" y="0"/>
            <a:chExt cx="468" cy="468"/>
          </a:xfrm>
        </p:grpSpPr>
        <p:sp>
          <p:nvSpPr>
            <p:cNvPr id="131118" name="AutoShape 2"/>
            <p:cNvSpPr>
              <a:spLocks/>
            </p:cNvSpPr>
            <p:nvPr/>
          </p:nvSpPr>
          <p:spPr bwMode="auto">
            <a:xfrm>
              <a:off x="40" y="32"/>
              <a:ext cx="388" cy="404"/>
            </a:xfrm>
            <a:custGeom>
              <a:avLst/>
              <a:gdLst>
                <a:gd name="T0" fmla="*/ 194 w 21600"/>
                <a:gd name="T1" fmla="*/ 202 h 21600"/>
                <a:gd name="T2" fmla="*/ 194 w 21600"/>
                <a:gd name="T3" fmla="*/ 202 h 21600"/>
                <a:gd name="T4" fmla="*/ 194 w 21600"/>
                <a:gd name="T5" fmla="*/ 202 h 21600"/>
                <a:gd name="T6" fmla="*/ 194 w 21600"/>
                <a:gd name="T7" fmla="*/ 202 h 21600"/>
                <a:gd name="T8" fmla="*/ 0 60000 65536"/>
                <a:gd name="T9" fmla="*/ 0 60000 65536"/>
                <a:gd name="T10" fmla="*/ 0 60000 65536"/>
                <a:gd name="T11" fmla="*/ 0 60000 65536"/>
                <a:gd name="T12" fmla="*/ 0 w 21600"/>
                <a:gd name="T13" fmla="*/ 0 h 21600"/>
                <a:gd name="T14" fmla="*/ 21600 w 21600"/>
                <a:gd name="T15" fmla="*/ 21600 h 21600"/>
              </a:gdLst>
              <a:ahLst/>
              <a:cxnLst>
                <a:cxn ang="T8">
                  <a:pos x="T0" y="T1"/>
                </a:cxn>
                <a:cxn ang="T9">
                  <a:pos x="T2" y="T3"/>
                </a:cxn>
                <a:cxn ang="T10">
                  <a:pos x="T4" y="T5"/>
                </a:cxn>
                <a:cxn ang="T11">
                  <a:pos x="T6" y="T7"/>
                </a:cxn>
              </a:cxnLst>
              <a:rect l="T12" t="T13" r="T14" b="T15"/>
              <a:pathLst>
                <a:path w="21600" h="21600">
                  <a:moveTo>
                    <a:pt x="0" y="10799"/>
                  </a:moveTo>
                  <a:cubicBezTo>
                    <a:pt x="0" y="4835"/>
                    <a:pt x="4835" y="0"/>
                    <a:pt x="10800" y="0"/>
                  </a:cubicBezTo>
                  <a:cubicBezTo>
                    <a:pt x="16764" y="0"/>
                    <a:pt x="21600" y="4835"/>
                    <a:pt x="21600" y="10799"/>
                  </a:cubicBezTo>
                  <a:cubicBezTo>
                    <a:pt x="21600" y="10799"/>
                    <a:pt x="21600" y="10800"/>
                    <a:pt x="21600" y="10800"/>
                  </a:cubicBezTo>
                  <a:cubicBezTo>
                    <a:pt x="21600" y="16764"/>
                    <a:pt x="16764" y="21600"/>
                    <a:pt x="10800" y="21600"/>
                  </a:cubicBezTo>
                  <a:cubicBezTo>
                    <a:pt x="10800" y="21600"/>
                    <a:pt x="10800" y="21600"/>
                    <a:pt x="10799" y="21600"/>
                  </a:cubicBezTo>
                  <a:cubicBezTo>
                    <a:pt x="4835" y="21600"/>
                    <a:pt x="0" y="16764"/>
                    <a:pt x="0" y="10800"/>
                  </a:cubicBezTo>
                  <a:close/>
                </a:path>
              </a:pathLst>
            </a:custGeom>
            <a:gradFill rotWithShape="0">
              <a:gsLst>
                <a:gs pos="0">
                  <a:srgbClr val="9AB8EA"/>
                </a:gs>
                <a:gs pos="100000">
                  <a:srgbClr val="FFFFFF"/>
                </a:gs>
              </a:gsLst>
              <a:lin ang="5400000"/>
            </a:gradFill>
            <a:ln w="40640" cap="flat" cmpd="sng">
              <a:solidFill>
                <a:srgbClr val="BFBFBF"/>
              </a:solidFill>
              <a:prstDash val="solid"/>
              <a:round/>
              <a:headEnd/>
              <a:tailEnd/>
            </a:ln>
          </p:spPr>
          <p:txBody>
            <a:bodyPr lIns="72248" tIns="72248" rIns="72248" bIns="72248" anchor="ctr"/>
            <a:lstStyle/>
            <a:p>
              <a:endParaRPr lang="cs-CZ"/>
            </a:p>
          </p:txBody>
        </p:sp>
        <p:sp>
          <p:nvSpPr>
            <p:cNvPr id="131119" name="AutoShape 3"/>
            <p:cNvSpPr>
              <a:spLocks/>
            </p:cNvSpPr>
            <p:nvPr/>
          </p:nvSpPr>
          <p:spPr bwMode="auto">
            <a:xfrm>
              <a:off x="0" y="0"/>
              <a:ext cx="468" cy="468"/>
            </a:xfrm>
            <a:custGeom>
              <a:avLst/>
              <a:gdLst>
                <a:gd name="T0" fmla="*/ 234 w 21600"/>
                <a:gd name="T1" fmla="*/ 234 h 21600"/>
                <a:gd name="T2" fmla="*/ 234 w 21600"/>
                <a:gd name="T3" fmla="*/ 234 h 21600"/>
                <a:gd name="T4" fmla="*/ 234 w 21600"/>
                <a:gd name="T5" fmla="*/ 234 h 21600"/>
                <a:gd name="T6" fmla="*/ 234 w 21600"/>
                <a:gd name="T7" fmla="*/ 234 h 21600"/>
                <a:gd name="T8" fmla="*/ 0 60000 65536"/>
                <a:gd name="T9" fmla="*/ 0 60000 65536"/>
                <a:gd name="T10" fmla="*/ 0 60000 65536"/>
                <a:gd name="T11" fmla="*/ 0 60000 65536"/>
                <a:gd name="T12" fmla="*/ 0 w 21600"/>
                <a:gd name="T13" fmla="*/ 0 h 21600"/>
                <a:gd name="T14" fmla="*/ 21600 w 21600"/>
                <a:gd name="T15" fmla="*/ 21600 h 21600"/>
              </a:gdLst>
              <a:ahLst/>
              <a:cxnLst>
                <a:cxn ang="T8">
                  <a:pos x="T0" y="T1"/>
                </a:cxn>
                <a:cxn ang="T9">
                  <a:pos x="T2" y="T3"/>
                </a:cxn>
                <a:cxn ang="T10">
                  <a:pos x="T4" y="T5"/>
                </a:cxn>
                <a:cxn ang="T11">
                  <a:pos x="T6" y="T7"/>
                </a:cxn>
              </a:cxnLst>
              <a:rect l="T12" t="T13" r="T14" b="T15"/>
              <a:pathLst>
                <a:path w="21600" h="21600">
                  <a:moveTo>
                    <a:pt x="0" y="10799"/>
                  </a:moveTo>
                  <a:cubicBezTo>
                    <a:pt x="0" y="4835"/>
                    <a:pt x="4835" y="0"/>
                    <a:pt x="10800" y="0"/>
                  </a:cubicBezTo>
                  <a:cubicBezTo>
                    <a:pt x="16764" y="0"/>
                    <a:pt x="21600" y="4835"/>
                    <a:pt x="21600" y="10799"/>
                  </a:cubicBezTo>
                  <a:cubicBezTo>
                    <a:pt x="21600" y="10800"/>
                    <a:pt x="21600" y="10800"/>
                    <a:pt x="21600" y="10800"/>
                  </a:cubicBezTo>
                  <a:cubicBezTo>
                    <a:pt x="21600" y="16764"/>
                    <a:pt x="16764" y="21600"/>
                    <a:pt x="10800" y="21600"/>
                  </a:cubicBezTo>
                  <a:cubicBezTo>
                    <a:pt x="10800" y="21600"/>
                    <a:pt x="10799" y="21600"/>
                    <a:pt x="10799" y="21600"/>
                  </a:cubicBezTo>
                  <a:cubicBezTo>
                    <a:pt x="4835" y="21600"/>
                    <a:pt x="0" y="16764"/>
                    <a:pt x="0" y="10800"/>
                  </a:cubicBezTo>
                  <a:close/>
                </a:path>
              </a:pathLst>
            </a:custGeom>
            <a:gradFill rotWithShape="0">
              <a:gsLst>
                <a:gs pos="0">
                  <a:srgbClr val="9AB8EA"/>
                </a:gs>
                <a:gs pos="100000">
                  <a:srgbClr val="FFFFFF"/>
                </a:gs>
              </a:gsLst>
              <a:lin ang="5400000"/>
            </a:gradFill>
            <a:ln w="40640" cap="flat" cmpd="sng">
              <a:solidFill>
                <a:srgbClr val="BFBFBF"/>
              </a:solidFill>
              <a:prstDash val="solid"/>
              <a:round/>
              <a:headEnd/>
              <a:tailEnd/>
            </a:ln>
          </p:spPr>
          <p:txBody>
            <a:bodyPr lIns="0" tIns="0" rIns="0" bIns="0" anchor="ctr"/>
            <a:lstStyle/>
            <a:p>
              <a:endParaRPr lang="cs-CZ"/>
            </a:p>
          </p:txBody>
        </p:sp>
      </p:grpSp>
      <p:sp>
        <p:nvSpPr>
          <p:cNvPr id="131074" name="AutoShape 4"/>
          <p:cNvSpPr>
            <a:spLocks/>
          </p:cNvSpPr>
          <p:nvPr/>
        </p:nvSpPr>
        <p:spPr bwMode="auto">
          <a:xfrm>
            <a:off x="2849563" y="1833563"/>
            <a:ext cx="3455987" cy="3600450"/>
          </a:xfrm>
          <a:custGeom>
            <a:avLst/>
            <a:gdLst>
              <a:gd name="T0" fmla="*/ 1727895 w 21600"/>
              <a:gd name="T1" fmla="*/ 1800448 h 21600"/>
              <a:gd name="T2" fmla="*/ 1727895 w 21600"/>
              <a:gd name="T3" fmla="*/ 1800448 h 21600"/>
              <a:gd name="T4" fmla="*/ 1727895 w 21600"/>
              <a:gd name="T5" fmla="*/ 1800448 h 21600"/>
              <a:gd name="T6" fmla="*/ 1727895 w 21600"/>
              <a:gd name="T7" fmla="*/ 1800448 h 21600"/>
              <a:gd name="T8" fmla="*/ 0 60000 65536"/>
              <a:gd name="T9" fmla="*/ 0 60000 65536"/>
              <a:gd name="T10" fmla="*/ 0 60000 65536"/>
              <a:gd name="T11" fmla="*/ 0 60000 65536"/>
              <a:gd name="T12" fmla="*/ 0 w 21600"/>
              <a:gd name="T13" fmla="*/ 0 h 21600"/>
              <a:gd name="T14" fmla="*/ 21600 w 21600"/>
              <a:gd name="T15" fmla="*/ 21600 h 21600"/>
            </a:gdLst>
            <a:ahLst/>
            <a:cxnLst>
              <a:cxn ang="T8">
                <a:pos x="T0" y="T1"/>
              </a:cxn>
              <a:cxn ang="T9">
                <a:pos x="T2" y="T3"/>
              </a:cxn>
              <a:cxn ang="T10">
                <a:pos x="T4" y="T5"/>
              </a:cxn>
              <a:cxn ang="T11">
                <a:pos x="T6" y="T7"/>
              </a:cxn>
            </a:cxnLst>
            <a:rect l="T12" t="T13" r="T14" b="T15"/>
            <a:pathLst>
              <a:path w="21600" h="21600">
                <a:moveTo>
                  <a:pt x="0" y="10799"/>
                </a:moveTo>
                <a:cubicBezTo>
                  <a:pt x="0" y="4835"/>
                  <a:pt x="4835" y="0"/>
                  <a:pt x="10800" y="0"/>
                </a:cubicBezTo>
                <a:cubicBezTo>
                  <a:pt x="16764" y="0"/>
                  <a:pt x="21600" y="4835"/>
                  <a:pt x="21600" y="10799"/>
                </a:cubicBezTo>
                <a:cubicBezTo>
                  <a:pt x="21600" y="10799"/>
                  <a:pt x="21600" y="10800"/>
                  <a:pt x="21600" y="10800"/>
                </a:cubicBezTo>
                <a:cubicBezTo>
                  <a:pt x="21600" y="16764"/>
                  <a:pt x="16764" y="21600"/>
                  <a:pt x="10800" y="21600"/>
                </a:cubicBezTo>
                <a:cubicBezTo>
                  <a:pt x="10800" y="21600"/>
                  <a:pt x="10800" y="21600"/>
                  <a:pt x="10799" y="21600"/>
                </a:cubicBezTo>
                <a:cubicBezTo>
                  <a:pt x="4835" y="21600"/>
                  <a:pt x="0" y="16764"/>
                  <a:pt x="0" y="10800"/>
                </a:cubicBezTo>
                <a:close/>
              </a:path>
            </a:pathLst>
          </a:custGeom>
          <a:solidFill>
            <a:srgbClr val="FFFFFF"/>
          </a:solidFill>
          <a:ln w="40640" cap="flat" cmpd="sng">
            <a:solidFill>
              <a:srgbClr val="BFBFBF"/>
            </a:solidFill>
            <a:prstDash val="solid"/>
            <a:round/>
            <a:headEnd/>
            <a:tailEnd/>
          </a:ln>
        </p:spPr>
        <p:txBody>
          <a:bodyPr lIns="50798" tIns="50798" rIns="50798" bIns="50798" anchor="ctr"/>
          <a:lstStyle/>
          <a:p>
            <a:endParaRPr lang="cs-CZ"/>
          </a:p>
        </p:txBody>
      </p:sp>
      <p:sp>
        <p:nvSpPr>
          <p:cNvPr id="131075" name="Rectangle 5"/>
          <p:cNvSpPr>
            <a:spLocks/>
          </p:cNvSpPr>
          <p:nvPr/>
        </p:nvSpPr>
        <p:spPr bwMode="auto">
          <a:xfrm>
            <a:off x="152400" y="152400"/>
            <a:ext cx="1217613" cy="1217613"/>
          </a:xfrm>
          <a:prstGeom prst="rect">
            <a:avLst/>
          </a:prstGeom>
          <a:solidFill>
            <a:srgbClr val="FF9600"/>
          </a:solidFill>
          <a:ln w="9525">
            <a:noFill/>
            <a:miter lim="0"/>
            <a:headEnd/>
            <a:tailEnd/>
          </a:ln>
        </p:spPr>
        <p:txBody>
          <a:bodyPr lIns="50798" tIns="50798" rIns="50798" bIns="50798" anchor="ctr"/>
          <a:lstStyle/>
          <a:p>
            <a:pPr>
              <a:lnSpc>
                <a:spcPct val="110000"/>
              </a:lnSpc>
            </a:pPr>
            <a:endParaRPr lang="cs-CZ"/>
          </a:p>
        </p:txBody>
      </p:sp>
      <p:grpSp>
        <p:nvGrpSpPr>
          <p:cNvPr id="131076" name="Group 6"/>
          <p:cNvGrpSpPr>
            <a:grpSpLocks/>
          </p:cNvGrpSpPr>
          <p:nvPr/>
        </p:nvGrpSpPr>
        <p:grpSpPr bwMode="auto">
          <a:xfrm>
            <a:off x="8077200" y="5791200"/>
            <a:ext cx="942975" cy="925513"/>
            <a:chOff x="0" y="0"/>
            <a:chExt cx="106" cy="104"/>
          </a:xfrm>
        </p:grpSpPr>
        <p:sp>
          <p:nvSpPr>
            <p:cNvPr id="131116" name="Rectangle 7"/>
            <p:cNvSpPr>
              <a:spLocks/>
            </p:cNvSpPr>
            <p:nvPr/>
          </p:nvSpPr>
          <p:spPr bwMode="auto">
            <a:xfrm>
              <a:off x="0" y="0"/>
              <a:ext cx="104" cy="104"/>
            </a:xfrm>
            <a:prstGeom prst="rect">
              <a:avLst/>
            </a:prstGeom>
            <a:solidFill>
              <a:srgbClr val="759EE3">
                <a:alpha val="79999"/>
              </a:srgbClr>
            </a:solidFill>
            <a:ln w="12700">
              <a:noFill/>
              <a:miter lim="0"/>
              <a:headEnd/>
              <a:tailEnd/>
            </a:ln>
          </p:spPr>
          <p:txBody>
            <a:bodyPr lIns="72248" tIns="72248" rIns="72248" bIns="72248" anchor="ctr"/>
            <a:lstStyle/>
            <a:p>
              <a:pPr>
                <a:lnSpc>
                  <a:spcPct val="110000"/>
                </a:lnSpc>
              </a:pPr>
              <a:endParaRPr lang="cs-CZ"/>
            </a:p>
          </p:txBody>
        </p:sp>
        <p:pic>
          <p:nvPicPr>
            <p:cNvPr id="131117" name="Picture 8" descr="image1.png"/>
            <p:cNvPicPr>
              <a:picLocks noChangeAspect="1"/>
            </p:cNvPicPr>
            <p:nvPr/>
          </p:nvPicPr>
          <p:blipFill>
            <a:blip r:embed="rId2"/>
            <a:srcRect t="22025" b="20833"/>
            <a:stretch>
              <a:fillRect/>
            </a:stretch>
          </p:blipFill>
          <p:spPr bwMode="auto">
            <a:xfrm>
              <a:off x="1" y="19"/>
              <a:ext cx="105" cy="61"/>
            </a:xfrm>
            <a:prstGeom prst="rect">
              <a:avLst/>
            </a:prstGeom>
            <a:noFill/>
            <a:ln w="12700">
              <a:noFill/>
              <a:miter lim="0"/>
              <a:headEnd/>
              <a:tailEnd/>
            </a:ln>
          </p:spPr>
        </p:pic>
      </p:grpSp>
      <p:sp>
        <p:nvSpPr>
          <p:cNvPr id="131077" name="Rectangle 9"/>
          <p:cNvSpPr>
            <a:spLocks/>
          </p:cNvSpPr>
          <p:nvPr/>
        </p:nvSpPr>
        <p:spPr bwMode="auto">
          <a:xfrm>
            <a:off x="7264400" y="149225"/>
            <a:ext cx="1400175" cy="225425"/>
          </a:xfrm>
          <a:prstGeom prst="rect">
            <a:avLst/>
          </a:prstGeom>
          <a:noFill/>
          <a:ln w="12700">
            <a:noFill/>
            <a:miter lim="0"/>
            <a:headEnd/>
            <a:tailEnd/>
          </a:ln>
        </p:spPr>
        <p:txBody>
          <a:bodyPr lIns="101596" tIns="50798" rIns="101596" bIns="50798"/>
          <a:lstStyle/>
          <a:p>
            <a:pPr defTabSz="1035050">
              <a:lnSpc>
                <a:spcPct val="110000"/>
              </a:lnSpc>
            </a:pPr>
            <a:r>
              <a:rPr lang="it-IT" sz="800" b="1">
                <a:solidFill>
                  <a:srgbClr val="777777"/>
                </a:solidFill>
              </a:rPr>
              <a:t>Uso:</a:t>
            </a:r>
            <a:endParaRPr lang="it-IT"/>
          </a:p>
        </p:txBody>
      </p:sp>
      <p:sp>
        <p:nvSpPr>
          <p:cNvPr id="131078" name="Rectangle 10"/>
          <p:cNvSpPr>
            <a:spLocks/>
          </p:cNvSpPr>
          <p:nvPr/>
        </p:nvSpPr>
        <p:spPr bwMode="auto">
          <a:xfrm>
            <a:off x="7573963" y="190500"/>
            <a:ext cx="1443037" cy="198438"/>
          </a:xfrm>
          <a:prstGeom prst="rect">
            <a:avLst/>
          </a:prstGeom>
          <a:noFill/>
          <a:ln w="12700">
            <a:noFill/>
            <a:miter lim="0"/>
            <a:headEnd/>
            <a:tailEnd/>
          </a:ln>
        </p:spPr>
        <p:txBody>
          <a:bodyPr lIns="101596" tIns="50798" rIns="101596" bIns="50798"/>
          <a:lstStyle/>
          <a:p>
            <a:pPr defTabSz="1035050">
              <a:lnSpc>
                <a:spcPct val="70000"/>
              </a:lnSpc>
            </a:pPr>
            <a:r>
              <a:rPr lang="it-IT" sz="600">
                <a:solidFill>
                  <a:srgbClr val="777777"/>
                </a:solidFill>
              </a:rPr>
              <a:t>pubblico</a:t>
            </a:r>
            <a:endParaRPr lang="it-IT"/>
          </a:p>
        </p:txBody>
      </p:sp>
      <p:sp>
        <p:nvSpPr>
          <p:cNvPr id="131079" name="Rectangle 11"/>
          <p:cNvSpPr>
            <a:spLocks/>
          </p:cNvSpPr>
          <p:nvPr/>
        </p:nvSpPr>
        <p:spPr bwMode="auto">
          <a:xfrm>
            <a:off x="7826375" y="6451600"/>
            <a:ext cx="1079500" cy="261938"/>
          </a:xfrm>
          <a:prstGeom prst="rect">
            <a:avLst/>
          </a:prstGeom>
          <a:noFill/>
          <a:ln w="12700">
            <a:noFill/>
            <a:miter lim="0"/>
            <a:headEnd/>
            <a:tailEnd/>
          </a:ln>
        </p:spPr>
        <p:txBody>
          <a:bodyPr lIns="88896" tIns="50798" rIns="88896" bIns="50798" anchor="b"/>
          <a:lstStyle/>
          <a:p>
            <a:pPr defTabSz="804863">
              <a:lnSpc>
                <a:spcPct val="110000"/>
              </a:lnSpc>
            </a:pPr>
            <a:r>
              <a:rPr lang="it-IT" sz="1000">
                <a:solidFill>
                  <a:srgbClr val="FFFFFF"/>
                </a:solidFill>
              </a:rPr>
              <a:t>6</a:t>
            </a:r>
            <a:endParaRPr lang="it-IT"/>
          </a:p>
        </p:txBody>
      </p:sp>
      <p:sp>
        <p:nvSpPr>
          <p:cNvPr id="131080" name="Rectangle 12"/>
          <p:cNvSpPr>
            <a:spLocks/>
          </p:cNvSpPr>
          <p:nvPr/>
        </p:nvSpPr>
        <p:spPr bwMode="auto">
          <a:xfrm>
            <a:off x="34925" y="3859213"/>
            <a:ext cx="2879725" cy="1697037"/>
          </a:xfrm>
          <a:prstGeom prst="rect">
            <a:avLst/>
          </a:prstGeom>
          <a:noFill/>
          <a:ln w="12700">
            <a:noFill/>
            <a:miter lim="0"/>
            <a:headEnd/>
            <a:tailEnd/>
          </a:ln>
        </p:spPr>
        <p:txBody>
          <a:bodyPr lIns="76197" tIns="38098" rIns="76197" bIns="38098"/>
          <a:lstStyle/>
          <a:p>
            <a:pPr marL="147638" indent="-93663" defTabSz="706438">
              <a:lnSpc>
                <a:spcPct val="110000"/>
              </a:lnSpc>
              <a:buClr>
                <a:srgbClr val="759EE3"/>
              </a:buClr>
              <a:buSzPct val="80000"/>
              <a:buFont typeface="Wingdings 3" pitchFamily="18" charset="2"/>
              <a:buChar char="•"/>
            </a:pPr>
            <a:r>
              <a:rPr lang="it-IT" sz="1200" b="1">
                <a:solidFill>
                  <a:srgbClr val="133B9C"/>
                </a:solidFill>
              </a:rPr>
              <a:t>37 mln meters in Italy</a:t>
            </a:r>
            <a:endParaRPr lang="it-IT">
              <a:solidFill>
                <a:srgbClr val="133B9C"/>
              </a:solidFill>
            </a:endParaRPr>
          </a:p>
          <a:p>
            <a:pPr marL="147638" indent="-93663" defTabSz="706438">
              <a:lnSpc>
                <a:spcPct val="110000"/>
              </a:lnSpc>
              <a:buClr>
                <a:srgbClr val="759EE3"/>
              </a:buClr>
              <a:buSzPct val="80000"/>
              <a:buFont typeface="Wingdings 3" pitchFamily="18" charset="2"/>
              <a:buChar char="•"/>
            </a:pPr>
            <a:r>
              <a:rPr lang="it-IT" sz="1200" b="1">
                <a:solidFill>
                  <a:srgbClr val="133B9C"/>
                </a:solidFill>
              </a:rPr>
              <a:t>13 mln new generation meters </a:t>
            </a:r>
            <a:r>
              <a:rPr lang="it-IT" sz="1200">
                <a:solidFill>
                  <a:srgbClr val="133B9C"/>
                </a:solidFill>
              </a:rPr>
              <a:t>being deployed </a:t>
            </a:r>
            <a:r>
              <a:rPr lang="it-IT" sz="1200" b="1">
                <a:solidFill>
                  <a:srgbClr val="133B9C"/>
                </a:solidFill>
              </a:rPr>
              <a:t>in Spain</a:t>
            </a:r>
            <a:endParaRPr lang="it-IT">
              <a:solidFill>
                <a:srgbClr val="133B9C"/>
              </a:solidFill>
            </a:endParaRPr>
          </a:p>
          <a:p>
            <a:pPr marL="147638" indent="-93663" defTabSz="706438">
              <a:lnSpc>
                <a:spcPct val="110000"/>
              </a:lnSpc>
              <a:buClr>
                <a:srgbClr val="759EE3"/>
              </a:buClr>
              <a:buSzPct val="80000"/>
              <a:buFont typeface="Wingdings 3" pitchFamily="18" charset="2"/>
              <a:buChar char="•"/>
            </a:pPr>
            <a:r>
              <a:rPr lang="it-IT" sz="1200">
                <a:solidFill>
                  <a:srgbClr val="133B9C"/>
                </a:solidFill>
              </a:rPr>
              <a:t>340 Mln/ year remote readings</a:t>
            </a:r>
            <a:endParaRPr lang="it-IT">
              <a:solidFill>
                <a:srgbClr val="133B9C"/>
              </a:solidFill>
            </a:endParaRPr>
          </a:p>
          <a:p>
            <a:pPr marL="147638" indent="-93663" defTabSz="706438">
              <a:lnSpc>
                <a:spcPct val="110000"/>
              </a:lnSpc>
              <a:buClr>
                <a:srgbClr val="759EE3"/>
              </a:buClr>
              <a:buSzPct val="80000"/>
              <a:buFont typeface="Wingdings 3" pitchFamily="18" charset="2"/>
              <a:buChar char="•"/>
            </a:pPr>
            <a:r>
              <a:rPr lang="it-IT" sz="1200">
                <a:solidFill>
                  <a:srgbClr val="133B9C"/>
                </a:solidFill>
              </a:rPr>
              <a:t>15 mln/ year remote operations</a:t>
            </a:r>
            <a:endParaRPr lang="it-IT">
              <a:solidFill>
                <a:srgbClr val="133B9C"/>
              </a:solidFill>
            </a:endParaRPr>
          </a:p>
          <a:p>
            <a:pPr marL="147638" indent="-93663" defTabSz="706438">
              <a:lnSpc>
                <a:spcPct val="110000"/>
              </a:lnSpc>
              <a:buClr>
                <a:srgbClr val="759EE3"/>
              </a:buClr>
              <a:buSzPct val="80000"/>
              <a:buFont typeface="Wingdings 3" pitchFamily="18" charset="2"/>
              <a:buChar char="•"/>
            </a:pPr>
            <a:r>
              <a:rPr lang="it-IT" sz="1200" b="1">
                <a:solidFill>
                  <a:srgbClr val="133B9C"/>
                </a:solidFill>
              </a:rPr>
              <a:t>97,4% operations correctly performed (2010)</a:t>
            </a:r>
            <a:endParaRPr lang="it-IT"/>
          </a:p>
        </p:txBody>
      </p:sp>
      <p:sp>
        <p:nvSpPr>
          <p:cNvPr id="131081" name="Rectangle 13"/>
          <p:cNvSpPr>
            <a:spLocks/>
          </p:cNvSpPr>
          <p:nvPr/>
        </p:nvSpPr>
        <p:spPr bwMode="auto">
          <a:xfrm>
            <a:off x="87313" y="1360488"/>
            <a:ext cx="2900362" cy="2236787"/>
          </a:xfrm>
          <a:prstGeom prst="rect">
            <a:avLst/>
          </a:prstGeom>
          <a:noFill/>
          <a:ln w="12700">
            <a:noFill/>
            <a:miter lim="0"/>
            <a:headEnd/>
            <a:tailEnd/>
          </a:ln>
        </p:spPr>
        <p:txBody>
          <a:bodyPr lIns="76197" tIns="38098" rIns="76197" bIns="38098" anchor="ctr"/>
          <a:lstStyle/>
          <a:p>
            <a:pPr marL="80963" indent="-80963" defTabSz="706438">
              <a:lnSpc>
                <a:spcPct val="110000"/>
              </a:lnSpc>
              <a:buClr>
                <a:srgbClr val="759EE3"/>
              </a:buClr>
              <a:buSzPct val="80000"/>
              <a:buFont typeface="Wingdings 3" pitchFamily="18" charset="2"/>
              <a:buChar char="•"/>
            </a:pPr>
            <a:r>
              <a:rPr lang="it-IT" sz="1200">
                <a:solidFill>
                  <a:srgbClr val="133B9C"/>
                </a:solidFill>
              </a:rPr>
              <a:t>&gt;</a:t>
            </a:r>
            <a:r>
              <a:rPr lang="it-IT" sz="1200" b="1">
                <a:solidFill>
                  <a:srgbClr val="133B9C"/>
                </a:solidFill>
              </a:rPr>
              <a:t> 2.000 HV/MV </a:t>
            </a:r>
            <a:r>
              <a:rPr lang="it-IT" sz="1200">
                <a:solidFill>
                  <a:srgbClr val="133B9C"/>
                </a:solidFill>
              </a:rPr>
              <a:t>substations remotely controlled (</a:t>
            </a:r>
            <a:r>
              <a:rPr lang="it-IT" sz="1200" b="1">
                <a:solidFill>
                  <a:srgbClr val="133B9C"/>
                </a:solidFill>
              </a:rPr>
              <a:t>100%</a:t>
            </a:r>
            <a:r>
              <a:rPr lang="it-IT" sz="1200">
                <a:solidFill>
                  <a:srgbClr val="133B9C"/>
                </a:solidFill>
              </a:rPr>
              <a:t>)</a:t>
            </a:r>
            <a:endParaRPr lang="it-IT">
              <a:solidFill>
                <a:srgbClr val="133B9C"/>
              </a:solidFill>
            </a:endParaRPr>
          </a:p>
          <a:p>
            <a:pPr marL="80963" indent="-80963" defTabSz="706438">
              <a:lnSpc>
                <a:spcPct val="110000"/>
              </a:lnSpc>
              <a:buClr>
                <a:srgbClr val="759EE3"/>
              </a:buClr>
              <a:buSzPct val="80000"/>
              <a:buFont typeface="Wingdings 3" pitchFamily="18" charset="2"/>
              <a:buChar char="•"/>
            </a:pPr>
            <a:r>
              <a:rPr lang="it-IT" sz="1200">
                <a:solidFill>
                  <a:srgbClr val="133B9C"/>
                </a:solidFill>
              </a:rPr>
              <a:t>&gt; </a:t>
            </a:r>
            <a:r>
              <a:rPr lang="it-IT" sz="1200" b="1">
                <a:solidFill>
                  <a:srgbClr val="133B9C"/>
                </a:solidFill>
              </a:rPr>
              <a:t>100.000 MV/LV</a:t>
            </a:r>
            <a:r>
              <a:rPr lang="it-IT" sz="1200">
                <a:solidFill>
                  <a:srgbClr val="133B9C"/>
                </a:solidFill>
              </a:rPr>
              <a:t> substations </a:t>
            </a:r>
            <a:r>
              <a:rPr lang="it-IT" sz="1200">
                <a:solidFill>
                  <a:srgbClr val="0E3185"/>
                </a:solidFill>
              </a:rPr>
              <a:t>remotely controlled (more than 25%)</a:t>
            </a:r>
            <a:endParaRPr lang="it-IT">
              <a:solidFill>
                <a:srgbClr val="133B9C"/>
              </a:solidFill>
            </a:endParaRPr>
          </a:p>
          <a:p>
            <a:pPr marL="80963" indent="-80963" defTabSz="706438">
              <a:lnSpc>
                <a:spcPct val="110000"/>
              </a:lnSpc>
              <a:buClr>
                <a:srgbClr val="759EE3"/>
              </a:buClr>
              <a:buSzPct val="80000"/>
              <a:buFont typeface="Wingdings 3" pitchFamily="18" charset="2"/>
              <a:buChar char="•"/>
            </a:pPr>
            <a:r>
              <a:rPr lang="it-IT" sz="1200">
                <a:solidFill>
                  <a:srgbClr val="0E3185"/>
                </a:solidFill>
              </a:rPr>
              <a:t>Improved Neutral Grounding System</a:t>
            </a:r>
            <a:endParaRPr lang="it-IT">
              <a:solidFill>
                <a:srgbClr val="133B9C"/>
              </a:solidFill>
            </a:endParaRPr>
          </a:p>
          <a:p>
            <a:pPr marL="80963" indent="-80963" defTabSz="706438">
              <a:lnSpc>
                <a:spcPct val="110000"/>
              </a:lnSpc>
              <a:buClr>
                <a:srgbClr val="759EE3"/>
              </a:buClr>
              <a:buSzPct val="80000"/>
              <a:buFont typeface="Wingdings 3" pitchFamily="18" charset="2"/>
              <a:buChar char="•"/>
            </a:pPr>
            <a:r>
              <a:rPr lang="it-IT" sz="1200" b="1">
                <a:solidFill>
                  <a:srgbClr val="133B9C"/>
                </a:solidFill>
              </a:rPr>
              <a:t>Automatic fault clearing </a:t>
            </a:r>
            <a:endParaRPr lang="it-IT">
              <a:solidFill>
                <a:srgbClr val="133B9C"/>
              </a:solidFill>
            </a:endParaRPr>
          </a:p>
          <a:p>
            <a:pPr marL="80963" indent="-80963" defTabSz="706438">
              <a:lnSpc>
                <a:spcPct val="110000"/>
              </a:lnSpc>
            </a:pPr>
            <a:r>
              <a:rPr lang="it-IT" sz="1200" b="1">
                <a:solidFill>
                  <a:srgbClr val="133B9C"/>
                </a:solidFill>
              </a:rPr>
              <a:t>	procedures on 65% of </a:t>
            </a:r>
            <a:endParaRPr lang="it-IT">
              <a:solidFill>
                <a:srgbClr val="133B9C"/>
              </a:solidFill>
            </a:endParaRPr>
          </a:p>
          <a:p>
            <a:pPr marL="80963" indent="-80963" defTabSz="706438">
              <a:lnSpc>
                <a:spcPct val="110000"/>
              </a:lnSpc>
            </a:pPr>
            <a:r>
              <a:rPr lang="it-IT" sz="1200" b="1">
                <a:solidFill>
                  <a:srgbClr val="133B9C"/>
                </a:solidFill>
              </a:rPr>
              <a:t>	MV Lines</a:t>
            </a:r>
            <a:endParaRPr lang="it-IT">
              <a:solidFill>
                <a:srgbClr val="133B9C"/>
              </a:solidFill>
            </a:endParaRPr>
          </a:p>
        </p:txBody>
      </p:sp>
      <p:sp>
        <p:nvSpPr>
          <p:cNvPr id="131082" name="Rectangle 14"/>
          <p:cNvSpPr>
            <a:spLocks/>
          </p:cNvSpPr>
          <p:nvPr/>
        </p:nvSpPr>
        <p:spPr bwMode="auto">
          <a:xfrm>
            <a:off x="6443663" y="1370013"/>
            <a:ext cx="2663825" cy="1951037"/>
          </a:xfrm>
          <a:prstGeom prst="rect">
            <a:avLst/>
          </a:prstGeom>
          <a:noFill/>
          <a:ln w="12700">
            <a:noFill/>
            <a:miter lim="0"/>
            <a:headEnd/>
            <a:tailEnd/>
          </a:ln>
        </p:spPr>
        <p:txBody>
          <a:bodyPr lIns="76197" tIns="38098" rIns="76197" bIns="38098" anchor="ctr"/>
          <a:lstStyle/>
          <a:p>
            <a:pPr marL="122238" indent="-122238" defTabSz="706438">
              <a:lnSpc>
                <a:spcPct val="110000"/>
              </a:lnSpc>
              <a:buClr>
                <a:srgbClr val="759EE3"/>
              </a:buClr>
              <a:buSzPct val="80000"/>
              <a:buFont typeface="Wingdings 3" pitchFamily="18" charset="2"/>
              <a:buChar char="•"/>
            </a:pPr>
            <a:r>
              <a:rPr lang="it-IT" sz="1200" b="1">
                <a:solidFill>
                  <a:srgbClr val="133B9C"/>
                </a:solidFill>
              </a:rPr>
              <a:t>Satellite mapping of network assets</a:t>
            </a:r>
            <a:endParaRPr lang="it-IT">
              <a:solidFill>
                <a:srgbClr val="133B9C"/>
              </a:solidFill>
            </a:endParaRPr>
          </a:p>
          <a:p>
            <a:pPr marL="122238" indent="-122238" defTabSz="706438">
              <a:lnSpc>
                <a:spcPct val="110000"/>
              </a:lnSpc>
              <a:buClr>
                <a:srgbClr val="759EE3"/>
              </a:buClr>
              <a:buSzPct val="80000"/>
              <a:buFont typeface="Wingdings 3" pitchFamily="18" charset="2"/>
              <a:buChar char="•"/>
            </a:pPr>
            <a:r>
              <a:rPr lang="it-IT" sz="1200">
                <a:solidFill>
                  <a:srgbClr val="133B9C"/>
                </a:solidFill>
              </a:rPr>
              <a:t>Database of network events (power outage notification, fault detection)</a:t>
            </a:r>
            <a:endParaRPr lang="it-IT">
              <a:solidFill>
                <a:srgbClr val="133B9C"/>
              </a:solidFill>
            </a:endParaRPr>
          </a:p>
          <a:p>
            <a:pPr marL="122238" indent="-122238" defTabSz="706438">
              <a:lnSpc>
                <a:spcPct val="110000"/>
              </a:lnSpc>
              <a:buClr>
                <a:srgbClr val="759EE3"/>
              </a:buClr>
              <a:buSzPct val="80000"/>
              <a:buFont typeface="Wingdings 3" pitchFamily="18" charset="2"/>
              <a:buChar char="•"/>
            </a:pPr>
            <a:r>
              <a:rPr lang="it-IT" sz="1200" b="1">
                <a:solidFill>
                  <a:srgbClr val="133B9C"/>
                </a:solidFill>
              </a:rPr>
              <a:t>Optimization of network investments based on a risk analysis</a:t>
            </a:r>
            <a:endParaRPr lang="it-IT">
              <a:solidFill>
                <a:srgbClr val="133B9C"/>
              </a:solidFill>
            </a:endParaRPr>
          </a:p>
          <a:p>
            <a:pPr marL="122238" indent="-122238" defTabSz="706438">
              <a:lnSpc>
                <a:spcPct val="110000"/>
              </a:lnSpc>
              <a:buClr>
                <a:srgbClr val="759EE3"/>
              </a:buClr>
              <a:buSzPct val="80000"/>
              <a:buFont typeface="Wingdings 3" pitchFamily="18" charset="2"/>
              <a:buChar char="•"/>
            </a:pPr>
            <a:r>
              <a:rPr lang="it-IT" sz="1200">
                <a:solidFill>
                  <a:srgbClr val="133B9C"/>
                </a:solidFill>
              </a:rPr>
              <a:t>Optimization of network maintenance</a:t>
            </a:r>
            <a:endParaRPr lang="it-IT"/>
          </a:p>
        </p:txBody>
      </p:sp>
      <p:sp>
        <p:nvSpPr>
          <p:cNvPr id="131083" name="Rectangle 15"/>
          <p:cNvSpPr>
            <a:spLocks/>
          </p:cNvSpPr>
          <p:nvPr/>
        </p:nvSpPr>
        <p:spPr bwMode="auto">
          <a:xfrm>
            <a:off x="682625" y="374650"/>
            <a:ext cx="8281988" cy="1030288"/>
          </a:xfrm>
          <a:prstGeom prst="rect">
            <a:avLst/>
          </a:prstGeom>
          <a:noFill/>
          <a:ln w="12700">
            <a:noFill/>
            <a:miter lim="0"/>
            <a:headEnd/>
            <a:tailEnd/>
          </a:ln>
        </p:spPr>
        <p:txBody>
          <a:bodyPr lIns="50798" tIns="50798" rIns="76197" bIns="50798" anchor="b"/>
          <a:lstStyle/>
          <a:p>
            <a:pPr defTabSz="803275">
              <a:lnSpc>
                <a:spcPct val="110000"/>
              </a:lnSpc>
            </a:pPr>
            <a:r>
              <a:rPr lang="it-IT" sz="2400" b="1">
                <a:solidFill>
                  <a:srgbClr val="133B9C"/>
                </a:solidFill>
              </a:rPr>
              <a:t>Enel Network Management and Innovation</a:t>
            </a:r>
            <a:br>
              <a:rPr lang="it-IT" sz="2400" b="1">
                <a:solidFill>
                  <a:srgbClr val="133B9C"/>
                </a:solidFill>
              </a:rPr>
            </a:br>
            <a:r>
              <a:rPr lang="it-IT" b="1">
                <a:solidFill>
                  <a:srgbClr val="759EE3"/>
                </a:solidFill>
              </a:rPr>
              <a:t>Heading towards efficiency, the Enel experience as DSO world reference</a:t>
            </a:r>
            <a:endParaRPr lang="it-IT"/>
          </a:p>
        </p:txBody>
      </p:sp>
      <p:sp>
        <p:nvSpPr>
          <p:cNvPr id="131084" name="Rectangle 16"/>
          <p:cNvSpPr>
            <a:spLocks/>
          </p:cNvSpPr>
          <p:nvPr/>
        </p:nvSpPr>
        <p:spPr bwMode="auto">
          <a:xfrm>
            <a:off x="6427788" y="3957638"/>
            <a:ext cx="2681287" cy="1200150"/>
          </a:xfrm>
          <a:prstGeom prst="rect">
            <a:avLst/>
          </a:prstGeom>
          <a:noFill/>
          <a:ln w="12700">
            <a:noFill/>
            <a:miter lim="0"/>
            <a:headEnd/>
            <a:tailEnd/>
          </a:ln>
        </p:spPr>
        <p:txBody>
          <a:bodyPr lIns="76197" tIns="38098" rIns="76197" bIns="38098" anchor="ctr"/>
          <a:lstStyle/>
          <a:p>
            <a:pPr marL="122238" indent="-122238" defTabSz="706438">
              <a:lnSpc>
                <a:spcPct val="110000"/>
              </a:lnSpc>
              <a:buClr>
                <a:srgbClr val="759EE3"/>
              </a:buClr>
              <a:buSzPct val="80000"/>
              <a:buFont typeface="Wingdings 3" pitchFamily="18" charset="2"/>
              <a:buChar char="•"/>
            </a:pPr>
            <a:r>
              <a:rPr lang="it-IT" sz="1200" b="1">
                <a:solidFill>
                  <a:srgbClr val="133B9C"/>
                </a:solidFill>
              </a:rPr>
              <a:t>5.200 </a:t>
            </a:r>
            <a:r>
              <a:rPr lang="it-IT" sz="1200">
                <a:solidFill>
                  <a:srgbClr val="133B9C"/>
                </a:solidFill>
              </a:rPr>
              <a:t>Enel </a:t>
            </a:r>
            <a:r>
              <a:rPr lang="it-IT" sz="1200" b="1">
                <a:solidFill>
                  <a:srgbClr val="133B9C"/>
                </a:solidFill>
              </a:rPr>
              <a:t>teams </a:t>
            </a:r>
            <a:r>
              <a:rPr lang="it-IT" sz="1200">
                <a:solidFill>
                  <a:srgbClr val="133B9C"/>
                </a:solidFill>
              </a:rPr>
              <a:t>connected via GPRS with GPS localization</a:t>
            </a:r>
            <a:endParaRPr lang="it-IT">
              <a:solidFill>
                <a:srgbClr val="133B9C"/>
              </a:solidFill>
            </a:endParaRPr>
          </a:p>
          <a:p>
            <a:pPr marL="122238" indent="-122238" defTabSz="706438">
              <a:lnSpc>
                <a:spcPct val="110000"/>
              </a:lnSpc>
              <a:buClr>
                <a:srgbClr val="759EE3"/>
              </a:buClr>
              <a:buSzPct val="80000"/>
              <a:buFont typeface="Wingdings 3" pitchFamily="18" charset="2"/>
              <a:buChar char="•"/>
            </a:pPr>
            <a:r>
              <a:rPr lang="it-IT" sz="1200">
                <a:solidFill>
                  <a:srgbClr val="133B9C"/>
                </a:solidFill>
              </a:rPr>
              <a:t>ENEL cartographic on board</a:t>
            </a:r>
            <a:endParaRPr lang="it-IT">
              <a:solidFill>
                <a:srgbClr val="133B9C"/>
              </a:solidFill>
            </a:endParaRPr>
          </a:p>
          <a:p>
            <a:pPr marL="122238" indent="-122238" defTabSz="706438">
              <a:lnSpc>
                <a:spcPct val="110000"/>
              </a:lnSpc>
              <a:buClr>
                <a:srgbClr val="759EE3"/>
              </a:buClr>
              <a:buSzPct val="80000"/>
              <a:buFont typeface="Wingdings 3" pitchFamily="18" charset="2"/>
              <a:buChar char="•"/>
            </a:pPr>
            <a:r>
              <a:rPr lang="it-IT" sz="1200" b="1">
                <a:solidFill>
                  <a:srgbClr val="133B9C"/>
                </a:solidFill>
              </a:rPr>
              <a:t>Mobile applications  for all Field Operations</a:t>
            </a:r>
            <a:endParaRPr lang="it-IT"/>
          </a:p>
        </p:txBody>
      </p:sp>
      <p:grpSp>
        <p:nvGrpSpPr>
          <p:cNvPr id="131085" name="Group 17"/>
          <p:cNvGrpSpPr>
            <a:grpSpLocks/>
          </p:cNvGrpSpPr>
          <p:nvPr/>
        </p:nvGrpSpPr>
        <p:grpSpPr bwMode="auto">
          <a:xfrm>
            <a:off x="898525" y="5803900"/>
            <a:ext cx="542925" cy="311150"/>
            <a:chOff x="0" y="0"/>
            <a:chExt cx="61" cy="35"/>
          </a:xfrm>
        </p:grpSpPr>
        <p:grpSp>
          <p:nvGrpSpPr>
            <p:cNvPr id="131112" name="Group 18"/>
            <p:cNvGrpSpPr>
              <a:grpSpLocks/>
            </p:cNvGrpSpPr>
            <p:nvPr/>
          </p:nvGrpSpPr>
          <p:grpSpPr bwMode="auto">
            <a:xfrm>
              <a:off x="0" y="0"/>
              <a:ext cx="61" cy="35"/>
              <a:chOff x="0" y="0"/>
              <a:chExt cx="61" cy="35"/>
            </a:xfrm>
          </p:grpSpPr>
          <p:sp>
            <p:nvSpPr>
              <p:cNvPr id="131114" name="Line 19"/>
              <p:cNvSpPr>
                <a:spLocks noChangeShapeType="1"/>
              </p:cNvSpPr>
              <p:nvPr/>
            </p:nvSpPr>
            <p:spPr bwMode="auto">
              <a:xfrm>
                <a:off x="0" y="0"/>
                <a:ext cx="0" cy="35"/>
              </a:xfrm>
              <a:prstGeom prst="line">
                <a:avLst/>
              </a:prstGeom>
              <a:noFill/>
              <a:ln w="36124">
                <a:solidFill>
                  <a:srgbClr val="FF6600"/>
                </a:solidFill>
                <a:round/>
                <a:headEnd/>
                <a:tailEnd/>
              </a:ln>
            </p:spPr>
            <p:txBody>
              <a:bodyPr/>
              <a:lstStyle/>
              <a:p>
                <a:endParaRPr lang="cs-CZ"/>
              </a:p>
            </p:txBody>
          </p:sp>
          <p:sp>
            <p:nvSpPr>
              <p:cNvPr id="131115" name="Line 20"/>
              <p:cNvSpPr>
                <a:spLocks noChangeShapeType="1"/>
              </p:cNvSpPr>
              <p:nvPr/>
            </p:nvSpPr>
            <p:spPr bwMode="auto">
              <a:xfrm>
                <a:off x="0" y="0"/>
                <a:ext cx="61" cy="1"/>
              </a:xfrm>
              <a:prstGeom prst="line">
                <a:avLst/>
              </a:prstGeom>
              <a:noFill/>
              <a:ln w="36124">
                <a:solidFill>
                  <a:srgbClr val="FF6600"/>
                </a:solidFill>
                <a:round/>
                <a:headEnd/>
                <a:tailEnd/>
              </a:ln>
            </p:spPr>
            <p:txBody>
              <a:bodyPr/>
              <a:lstStyle/>
              <a:p>
                <a:endParaRPr lang="cs-CZ"/>
              </a:p>
            </p:txBody>
          </p:sp>
        </p:grpSp>
        <p:sp>
          <p:nvSpPr>
            <p:cNvPr id="131113" name="Line 21"/>
            <p:cNvSpPr>
              <a:spLocks noChangeShapeType="1"/>
            </p:cNvSpPr>
            <p:nvPr/>
          </p:nvSpPr>
          <p:spPr bwMode="auto">
            <a:xfrm>
              <a:off x="0" y="0"/>
              <a:ext cx="0" cy="35"/>
            </a:xfrm>
            <a:prstGeom prst="line">
              <a:avLst/>
            </a:prstGeom>
            <a:noFill/>
            <a:ln w="36124">
              <a:solidFill>
                <a:srgbClr val="FF6600"/>
              </a:solidFill>
              <a:round/>
              <a:headEnd/>
              <a:tailEnd/>
            </a:ln>
          </p:spPr>
          <p:txBody>
            <a:bodyPr/>
            <a:lstStyle/>
            <a:p>
              <a:endParaRPr lang="cs-CZ"/>
            </a:p>
          </p:txBody>
        </p:sp>
      </p:grpSp>
      <p:grpSp>
        <p:nvGrpSpPr>
          <p:cNvPr id="131086" name="Group 22"/>
          <p:cNvGrpSpPr>
            <a:grpSpLocks/>
          </p:cNvGrpSpPr>
          <p:nvPr/>
        </p:nvGrpSpPr>
        <p:grpSpPr bwMode="auto">
          <a:xfrm>
            <a:off x="7124700" y="6194425"/>
            <a:ext cx="542925" cy="312738"/>
            <a:chOff x="0" y="0"/>
            <a:chExt cx="61" cy="36"/>
          </a:xfrm>
        </p:grpSpPr>
        <p:grpSp>
          <p:nvGrpSpPr>
            <p:cNvPr id="131108" name="Group 23"/>
            <p:cNvGrpSpPr>
              <a:grpSpLocks/>
            </p:cNvGrpSpPr>
            <p:nvPr/>
          </p:nvGrpSpPr>
          <p:grpSpPr bwMode="auto">
            <a:xfrm>
              <a:off x="-1" y="0"/>
              <a:ext cx="62" cy="36"/>
              <a:chOff x="0" y="0"/>
              <a:chExt cx="61" cy="36"/>
            </a:xfrm>
          </p:grpSpPr>
          <p:sp>
            <p:nvSpPr>
              <p:cNvPr id="131110" name="Line 24"/>
              <p:cNvSpPr>
                <a:spLocks noChangeShapeType="1"/>
              </p:cNvSpPr>
              <p:nvPr/>
            </p:nvSpPr>
            <p:spPr bwMode="auto">
              <a:xfrm>
                <a:off x="60" y="0"/>
                <a:ext cx="1" cy="36"/>
              </a:xfrm>
              <a:prstGeom prst="line">
                <a:avLst/>
              </a:prstGeom>
              <a:noFill/>
              <a:ln w="36124">
                <a:solidFill>
                  <a:srgbClr val="FF6600"/>
                </a:solidFill>
                <a:round/>
                <a:headEnd/>
                <a:tailEnd/>
              </a:ln>
            </p:spPr>
            <p:txBody>
              <a:bodyPr/>
              <a:lstStyle/>
              <a:p>
                <a:endParaRPr lang="cs-CZ"/>
              </a:p>
            </p:txBody>
          </p:sp>
          <p:sp>
            <p:nvSpPr>
              <p:cNvPr id="131111" name="Line 25"/>
              <p:cNvSpPr>
                <a:spLocks noChangeShapeType="1"/>
              </p:cNvSpPr>
              <p:nvPr/>
            </p:nvSpPr>
            <p:spPr bwMode="auto">
              <a:xfrm flipH="1">
                <a:off x="0" y="34"/>
                <a:ext cx="61" cy="1"/>
              </a:xfrm>
              <a:prstGeom prst="line">
                <a:avLst/>
              </a:prstGeom>
              <a:noFill/>
              <a:ln w="36124">
                <a:solidFill>
                  <a:srgbClr val="FF6600"/>
                </a:solidFill>
                <a:round/>
                <a:headEnd/>
                <a:tailEnd/>
              </a:ln>
            </p:spPr>
            <p:txBody>
              <a:bodyPr/>
              <a:lstStyle/>
              <a:p>
                <a:endParaRPr lang="cs-CZ"/>
              </a:p>
            </p:txBody>
          </p:sp>
        </p:grpSp>
        <p:sp>
          <p:nvSpPr>
            <p:cNvPr id="131109" name="Line 26"/>
            <p:cNvSpPr>
              <a:spLocks noChangeShapeType="1"/>
            </p:cNvSpPr>
            <p:nvPr/>
          </p:nvSpPr>
          <p:spPr bwMode="auto">
            <a:xfrm>
              <a:off x="60" y="0"/>
              <a:ext cx="1" cy="36"/>
            </a:xfrm>
            <a:prstGeom prst="line">
              <a:avLst/>
            </a:prstGeom>
            <a:noFill/>
            <a:ln w="36124">
              <a:solidFill>
                <a:srgbClr val="FF6600"/>
              </a:solidFill>
              <a:round/>
              <a:headEnd/>
              <a:tailEnd/>
            </a:ln>
          </p:spPr>
          <p:txBody>
            <a:bodyPr/>
            <a:lstStyle/>
            <a:p>
              <a:endParaRPr lang="cs-CZ"/>
            </a:p>
          </p:txBody>
        </p:sp>
      </p:grpSp>
      <p:sp>
        <p:nvSpPr>
          <p:cNvPr id="131087" name="AutoShape 27"/>
          <p:cNvSpPr>
            <a:spLocks/>
          </p:cNvSpPr>
          <p:nvPr/>
        </p:nvSpPr>
        <p:spPr bwMode="auto">
          <a:xfrm>
            <a:off x="4572000" y="1317625"/>
            <a:ext cx="430213" cy="790575"/>
          </a:xfrm>
          <a:custGeom>
            <a:avLst/>
            <a:gdLst>
              <a:gd name="T0" fmla="*/ 215428 w 21600"/>
              <a:gd name="T1" fmla="*/ 395697 h 21600"/>
              <a:gd name="T2" fmla="*/ 215428 w 21600"/>
              <a:gd name="T3" fmla="*/ 395697 h 21600"/>
              <a:gd name="T4" fmla="*/ 215428 w 21600"/>
              <a:gd name="T5" fmla="*/ 395697 h 21600"/>
              <a:gd name="T6" fmla="*/ 215428 w 21600"/>
              <a:gd name="T7" fmla="*/ 395697 h 21600"/>
              <a:gd name="T8" fmla="*/ 0 60000 65536"/>
              <a:gd name="T9" fmla="*/ 0 60000 65536"/>
              <a:gd name="T10" fmla="*/ 0 60000 65536"/>
              <a:gd name="T11" fmla="*/ 0 60000 65536"/>
              <a:gd name="T12" fmla="*/ 0 w 21600"/>
              <a:gd name="T13" fmla="*/ 0 h 21600"/>
              <a:gd name="T14" fmla="*/ 21600 w 21600"/>
              <a:gd name="T15" fmla="*/ 21600 h 21600"/>
            </a:gdLst>
            <a:ahLst/>
            <a:cxnLst>
              <a:cxn ang="T8">
                <a:pos x="T0" y="T1"/>
              </a:cxn>
              <a:cxn ang="T9">
                <a:pos x="T2" y="T3"/>
              </a:cxn>
              <a:cxn ang="T10">
                <a:pos x="T4" y="T5"/>
              </a:cxn>
              <a:cxn ang="T11">
                <a:pos x="T6" y="T7"/>
              </a:cxn>
            </a:cxnLst>
            <a:rect l="T12" t="T13" r="T14" b="T15"/>
            <a:pathLst>
              <a:path w="21600" h="21600">
                <a:moveTo>
                  <a:pt x="0" y="7226"/>
                </a:moveTo>
                <a:lnTo>
                  <a:pt x="0" y="0"/>
                </a:lnTo>
                <a:lnTo>
                  <a:pt x="21600" y="10800"/>
                </a:lnTo>
                <a:lnTo>
                  <a:pt x="0" y="21600"/>
                </a:lnTo>
                <a:lnTo>
                  <a:pt x="0" y="14373"/>
                </a:lnTo>
              </a:path>
            </a:pathLst>
          </a:custGeom>
          <a:solidFill>
            <a:srgbClr val="000000">
              <a:alpha val="0"/>
            </a:srgbClr>
          </a:solidFill>
          <a:ln w="36124" cap="flat" cmpd="sng">
            <a:solidFill>
              <a:srgbClr val="C0C0C0"/>
            </a:solidFill>
            <a:prstDash val="solid"/>
            <a:round/>
            <a:headEnd/>
            <a:tailEnd/>
          </a:ln>
        </p:spPr>
        <p:txBody>
          <a:bodyPr lIns="50798" tIns="50798" rIns="50798" bIns="50798" anchor="ctr"/>
          <a:lstStyle/>
          <a:p>
            <a:endParaRPr lang="cs-CZ"/>
          </a:p>
        </p:txBody>
      </p:sp>
      <p:sp>
        <p:nvSpPr>
          <p:cNvPr id="131088" name="AutoShape 28"/>
          <p:cNvSpPr>
            <a:spLocks/>
          </p:cNvSpPr>
          <p:nvPr/>
        </p:nvSpPr>
        <p:spPr bwMode="auto">
          <a:xfrm>
            <a:off x="4213225" y="5170488"/>
            <a:ext cx="620713" cy="800100"/>
          </a:xfrm>
          <a:prstGeom prst="leftArrow">
            <a:avLst>
              <a:gd name="adj1" fmla="val 40343"/>
              <a:gd name="adj2" fmla="val 79301"/>
            </a:avLst>
          </a:prstGeom>
          <a:gradFill rotWithShape="0">
            <a:gsLst>
              <a:gs pos="0">
                <a:srgbClr val="9AB8EA"/>
              </a:gs>
              <a:gs pos="31999">
                <a:srgbClr val="9AB8EA"/>
              </a:gs>
              <a:gs pos="100000">
                <a:srgbClr val="FFFFFF"/>
              </a:gs>
            </a:gsLst>
            <a:lin ang="0"/>
          </a:gradFill>
          <a:ln w="9525">
            <a:noFill/>
            <a:miter lim="0"/>
            <a:headEnd/>
            <a:tailEnd/>
          </a:ln>
        </p:spPr>
        <p:txBody>
          <a:bodyPr lIns="50798" tIns="50798" rIns="50798" bIns="50798" anchor="ctr"/>
          <a:lstStyle/>
          <a:p>
            <a:pPr>
              <a:lnSpc>
                <a:spcPct val="110000"/>
              </a:lnSpc>
            </a:pPr>
            <a:endParaRPr lang="cs-CZ"/>
          </a:p>
        </p:txBody>
      </p:sp>
      <p:sp>
        <p:nvSpPr>
          <p:cNvPr id="131089" name="AutoShape 29"/>
          <p:cNvSpPr>
            <a:spLocks/>
          </p:cNvSpPr>
          <p:nvPr/>
        </p:nvSpPr>
        <p:spPr bwMode="auto">
          <a:xfrm flipH="1">
            <a:off x="4230688" y="5173663"/>
            <a:ext cx="488950" cy="792162"/>
          </a:xfrm>
          <a:custGeom>
            <a:avLst/>
            <a:gdLst>
              <a:gd name="T0" fmla="*/ 244450 w 21600"/>
              <a:gd name="T1" fmla="*/ 396255 h 21600"/>
              <a:gd name="T2" fmla="*/ 244450 w 21600"/>
              <a:gd name="T3" fmla="*/ 396255 h 21600"/>
              <a:gd name="T4" fmla="*/ 244450 w 21600"/>
              <a:gd name="T5" fmla="*/ 396255 h 21600"/>
              <a:gd name="T6" fmla="*/ 244450 w 21600"/>
              <a:gd name="T7" fmla="*/ 396255 h 21600"/>
              <a:gd name="T8" fmla="*/ 0 60000 65536"/>
              <a:gd name="T9" fmla="*/ 0 60000 65536"/>
              <a:gd name="T10" fmla="*/ 0 60000 65536"/>
              <a:gd name="T11" fmla="*/ 0 60000 65536"/>
              <a:gd name="T12" fmla="*/ 0 w 21600"/>
              <a:gd name="T13" fmla="*/ 0 h 21600"/>
              <a:gd name="T14" fmla="*/ 21600 w 21600"/>
              <a:gd name="T15" fmla="*/ 21600 h 21600"/>
            </a:gdLst>
            <a:ahLst/>
            <a:cxnLst>
              <a:cxn ang="T8">
                <a:pos x="T0" y="T1"/>
              </a:cxn>
              <a:cxn ang="T9">
                <a:pos x="T2" y="T3"/>
              </a:cxn>
              <a:cxn ang="T10">
                <a:pos x="T4" y="T5"/>
              </a:cxn>
              <a:cxn ang="T11">
                <a:pos x="T6" y="T7"/>
              </a:cxn>
            </a:cxnLst>
            <a:rect l="T12" t="T13" r="T14" b="T15"/>
            <a:pathLst>
              <a:path w="21600" h="21600">
                <a:moveTo>
                  <a:pt x="0" y="7226"/>
                </a:moveTo>
                <a:lnTo>
                  <a:pt x="0" y="0"/>
                </a:lnTo>
                <a:lnTo>
                  <a:pt x="21600" y="10800"/>
                </a:lnTo>
                <a:lnTo>
                  <a:pt x="0" y="21600"/>
                </a:lnTo>
                <a:lnTo>
                  <a:pt x="0" y="14373"/>
                </a:lnTo>
              </a:path>
            </a:pathLst>
          </a:custGeom>
          <a:solidFill>
            <a:srgbClr val="000000">
              <a:alpha val="0"/>
            </a:srgbClr>
          </a:solidFill>
          <a:ln w="36124" cap="flat" cmpd="sng">
            <a:solidFill>
              <a:srgbClr val="C0C0C0"/>
            </a:solidFill>
            <a:prstDash val="solid"/>
            <a:round/>
            <a:headEnd/>
            <a:tailEnd/>
          </a:ln>
        </p:spPr>
        <p:txBody>
          <a:bodyPr lIns="0" tIns="0" rIns="0" bIns="0" anchor="ctr"/>
          <a:lstStyle/>
          <a:p>
            <a:endParaRPr lang="cs-CZ"/>
          </a:p>
        </p:txBody>
      </p:sp>
      <p:grpSp>
        <p:nvGrpSpPr>
          <p:cNvPr id="131090" name="Group 30"/>
          <p:cNvGrpSpPr>
            <a:grpSpLocks/>
          </p:cNvGrpSpPr>
          <p:nvPr/>
        </p:nvGrpSpPr>
        <p:grpSpPr bwMode="auto">
          <a:xfrm>
            <a:off x="3059113" y="1989138"/>
            <a:ext cx="3132137" cy="3275012"/>
            <a:chOff x="0" y="0"/>
            <a:chExt cx="351" cy="367"/>
          </a:xfrm>
        </p:grpSpPr>
        <p:grpSp>
          <p:nvGrpSpPr>
            <p:cNvPr id="131093" name="Group 31"/>
            <p:cNvGrpSpPr>
              <a:grpSpLocks/>
            </p:cNvGrpSpPr>
            <p:nvPr/>
          </p:nvGrpSpPr>
          <p:grpSpPr bwMode="auto">
            <a:xfrm>
              <a:off x="0" y="185"/>
              <a:ext cx="174" cy="182"/>
              <a:chOff x="0" y="0"/>
              <a:chExt cx="174" cy="182"/>
            </a:xfrm>
          </p:grpSpPr>
          <p:sp>
            <p:nvSpPr>
              <p:cNvPr id="131106" name="AutoShape 32"/>
              <p:cNvSpPr>
                <a:spLocks/>
              </p:cNvSpPr>
              <p:nvPr/>
            </p:nvSpPr>
            <p:spPr bwMode="auto">
              <a:xfrm>
                <a:off x="0" y="0"/>
                <a:ext cx="174" cy="182"/>
              </a:xfrm>
              <a:prstGeom prst="roundRect">
                <a:avLst>
                  <a:gd name="adj" fmla="val 11718"/>
                </a:avLst>
              </a:prstGeom>
              <a:gradFill rotWithShape="0">
                <a:gsLst>
                  <a:gs pos="0">
                    <a:srgbClr val="FFFFFF"/>
                  </a:gs>
                  <a:gs pos="100000">
                    <a:srgbClr val="2863C2"/>
                  </a:gs>
                </a:gsLst>
                <a:path path="shape">
                  <a:fillToRect l="50000" t="50000" r="50000" b="50000"/>
                </a:path>
              </a:gradFill>
              <a:ln w="36124">
                <a:solidFill>
                  <a:srgbClr val="C0C0C0"/>
                </a:solidFill>
                <a:round/>
                <a:headEnd/>
                <a:tailEnd/>
              </a:ln>
            </p:spPr>
            <p:txBody>
              <a:bodyPr lIns="72248" tIns="72248" rIns="72248" bIns="72248" anchor="ctr"/>
              <a:lstStyle/>
              <a:p>
                <a:pPr>
                  <a:lnSpc>
                    <a:spcPct val="110000"/>
                  </a:lnSpc>
                </a:pPr>
                <a:endParaRPr lang="cs-CZ"/>
              </a:p>
            </p:txBody>
          </p:sp>
          <p:sp>
            <p:nvSpPr>
              <p:cNvPr id="131107" name="Rectangle 33"/>
              <p:cNvSpPr>
                <a:spLocks/>
              </p:cNvSpPr>
              <p:nvPr/>
            </p:nvSpPr>
            <p:spPr bwMode="auto">
              <a:xfrm>
                <a:off x="11" y="47"/>
                <a:ext cx="151" cy="87"/>
              </a:xfrm>
              <a:prstGeom prst="rect">
                <a:avLst/>
              </a:prstGeom>
              <a:noFill/>
              <a:ln w="12700">
                <a:noFill/>
                <a:miter lim="0"/>
                <a:headEnd/>
                <a:tailEnd/>
              </a:ln>
            </p:spPr>
            <p:txBody>
              <a:bodyPr lIns="126435" tIns="72248" rIns="126435" bIns="72248" anchor="ctr"/>
              <a:lstStyle/>
              <a:p>
                <a:pPr defTabSz="912813">
                  <a:lnSpc>
                    <a:spcPct val="110000"/>
                  </a:lnSpc>
                </a:pPr>
                <a:r>
                  <a:rPr lang="it-IT" sz="1300" b="1">
                    <a:solidFill>
                      <a:srgbClr val="133B9C"/>
                    </a:solidFill>
                  </a:rPr>
                  <a:t>Automatic </a:t>
                </a:r>
                <a:endParaRPr lang="it-IT">
                  <a:solidFill>
                    <a:srgbClr val="133B9C"/>
                  </a:solidFill>
                </a:endParaRPr>
              </a:p>
              <a:p>
                <a:pPr defTabSz="912813">
                  <a:lnSpc>
                    <a:spcPct val="110000"/>
                  </a:lnSpc>
                </a:pPr>
                <a:r>
                  <a:rPr lang="it-IT" sz="1300" b="1">
                    <a:solidFill>
                      <a:srgbClr val="133B9C"/>
                    </a:solidFill>
                  </a:rPr>
                  <a:t>Meter </a:t>
                </a:r>
                <a:endParaRPr lang="it-IT">
                  <a:solidFill>
                    <a:srgbClr val="133B9C"/>
                  </a:solidFill>
                </a:endParaRPr>
              </a:p>
              <a:p>
                <a:pPr defTabSz="912813">
                  <a:lnSpc>
                    <a:spcPct val="110000"/>
                  </a:lnSpc>
                </a:pPr>
                <a:r>
                  <a:rPr lang="it-IT" sz="1300" b="1">
                    <a:solidFill>
                      <a:srgbClr val="133B9C"/>
                    </a:solidFill>
                  </a:rPr>
                  <a:t>Solutions</a:t>
                </a:r>
                <a:endParaRPr lang="it-IT"/>
              </a:p>
            </p:txBody>
          </p:sp>
        </p:grpSp>
        <p:grpSp>
          <p:nvGrpSpPr>
            <p:cNvPr id="131094" name="Group 34"/>
            <p:cNvGrpSpPr>
              <a:grpSpLocks/>
            </p:cNvGrpSpPr>
            <p:nvPr/>
          </p:nvGrpSpPr>
          <p:grpSpPr bwMode="auto">
            <a:xfrm>
              <a:off x="177" y="185"/>
              <a:ext cx="174" cy="182"/>
              <a:chOff x="0" y="0"/>
              <a:chExt cx="174" cy="182"/>
            </a:xfrm>
          </p:grpSpPr>
          <p:sp>
            <p:nvSpPr>
              <p:cNvPr id="131104" name="AutoShape 35"/>
              <p:cNvSpPr>
                <a:spLocks/>
              </p:cNvSpPr>
              <p:nvPr/>
            </p:nvSpPr>
            <p:spPr bwMode="auto">
              <a:xfrm>
                <a:off x="0" y="0"/>
                <a:ext cx="174" cy="182"/>
              </a:xfrm>
              <a:prstGeom prst="roundRect">
                <a:avLst>
                  <a:gd name="adj" fmla="val 11718"/>
                </a:avLst>
              </a:prstGeom>
              <a:gradFill rotWithShape="0">
                <a:gsLst>
                  <a:gs pos="0">
                    <a:srgbClr val="FFFFFF"/>
                  </a:gs>
                  <a:gs pos="100000">
                    <a:srgbClr val="DFE9F9"/>
                  </a:gs>
                </a:gsLst>
                <a:path path="shape">
                  <a:fillToRect l="50000" t="50000" r="50000" b="50000"/>
                </a:path>
              </a:gradFill>
              <a:ln w="36124">
                <a:solidFill>
                  <a:srgbClr val="C0C0C0"/>
                </a:solidFill>
                <a:round/>
                <a:headEnd/>
                <a:tailEnd/>
              </a:ln>
            </p:spPr>
            <p:txBody>
              <a:bodyPr lIns="72248" tIns="72248" rIns="72248" bIns="72248" anchor="ctr"/>
              <a:lstStyle/>
              <a:p>
                <a:pPr>
                  <a:lnSpc>
                    <a:spcPct val="110000"/>
                  </a:lnSpc>
                </a:pPr>
                <a:endParaRPr lang="cs-CZ"/>
              </a:p>
            </p:txBody>
          </p:sp>
          <p:sp>
            <p:nvSpPr>
              <p:cNvPr id="131105" name="Rectangle 36"/>
              <p:cNvSpPr>
                <a:spLocks/>
              </p:cNvSpPr>
              <p:nvPr/>
            </p:nvSpPr>
            <p:spPr bwMode="auto">
              <a:xfrm>
                <a:off x="0" y="60"/>
                <a:ext cx="173" cy="62"/>
              </a:xfrm>
              <a:prstGeom prst="rect">
                <a:avLst/>
              </a:prstGeom>
              <a:noFill/>
              <a:ln w="12700">
                <a:noFill/>
                <a:miter lim="0"/>
                <a:headEnd/>
                <a:tailEnd/>
              </a:ln>
            </p:spPr>
            <p:txBody>
              <a:bodyPr lIns="126435" tIns="72248" rIns="126435" bIns="72248" anchor="ctr"/>
              <a:lstStyle/>
              <a:p>
                <a:pPr defTabSz="912813">
                  <a:lnSpc>
                    <a:spcPct val="110000"/>
                  </a:lnSpc>
                </a:pPr>
                <a:r>
                  <a:rPr lang="it-IT" sz="1300" b="1">
                    <a:solidFill>
                      <a:srgbClr val="133B9C"/>
                    </a:solidFill>
                  </a:rPr>
                  <a:t>Work Force</a:t>
                </a:r>
              </a:p>
              <a:p>
                <a:pPr defTabSz="912813">
                  <a:lnSpc>
                    <a:spcPct val="110000"/>
                  </a:lnSpc>
                </a:pPr>
                <a:r>
                  <a:rPr lang="it-IT" sz="1300" b="1">
                    <a:solidFill>
                      <a:srgbClr val="133B9C"/>
                    </a:solidFill>
                  </a:rPr>
                  <a:t> Management</a:t>
                </a:r>
                <a:endParaRPr lang="it-IT"/>
              </a:p>
            </p:txBody>
          </p:sp>
        </p:grpSp>
        <p:grpSp>
          <p:nvGrpSpPr>
            <p:cNvPr id="131095" name="Group 37"/>
            <p:cNvGrpSpPr>
              <a:grpSpLocks/>
            </p:cNvGrpSpPr>
            <p:nvPr/>
          </p:nvGrpSpPr>
          <p:grpSpPr bwMode="auto">
            <a:xfrm>
              <a:off x="177" y="0"/>
              <a:ext cx="174" cy="182"/>
              <a:chOff x="0" y="0"/>
              <a:chExt cx="174" cy="182"/>
            </a:xfrm>
          </p:grpSpPr>
          <p:sp>
            <p:nvSpPr>
              <p:cNvPr id="131102" name="AutoShape 38"/>
              <p:cNvSpPr>
                <a:spLocks/>
              </p:cNvSpPr>
              <p:nvPr/>
            </p:nvSpPr>
            <p:spPr bwMode="auto">
              <a:xfrm>
                <a:off x="0" y="0"/>
                <a:ext cx="174" cy="182"/>
              </a:xfrm>
              <a:prstGeom prst="roundRect">
                <a:avLst>
                  <a:gd name="adj" fmla="val 11718"/>
                </a:avLst>
              </a:prstGeom>
              <a:gradFill rotWithShape="0">
                <a:gsLst>
                  <a:gs pos="0">
                    <a:srgbClr val="FFFFFF"/>
                  </a:gs>
                  <a:gs pos="100000">
                    <a:srgbClr val="9EBCEC"/>
                  </a:gs>
                </a:gsLst>
                <a:path path="shape">
                  <a:fillToRect l="50000" t="50000" r="50000" b="50000"/>
                </a:path>
              </a:gradFill>
              <a:ln w="36124">
                <a:solidFill>
                  <a:srgbClr val="C0C0C0"/>
                </a:solidFill>
                <a:round/>
                <a:headEnd/>
                <a:tailEnd/>
              </a:ln>
            </p:spPr>
            <p:txBody>
              <a:bodyPr lIns="72248" tIns="72248" rIns="72248" bIns="72248" anchor="ctr"/>
              <a:lstStyle/>
              <a:p>
                <a:pPr>
                  <a:lnSpc>
                    <a:spcPct val="110000"/>
                  </a:lnSpc>
                </a:pPr>
                <a:endParaRPr lang="cs-CZ"/>
              </a:p>
            </p:txBody>
          </p:sp>
          <p:sp>
            <p:nvSpPr>
              <p:cNvPr id="131103" name="Rectangle 39"/>
              <p:cNvSpPr>
                <a:spLocks/>
              </p:cNvSpPr>
              <p:nvPr/>
            </p:nvSpPr>
            <p:spPr bwMode="auto">
              <a:xfrm>
                <a:off x="3" y="60"/>
                <a:ext cx="167" cy="62"/>
              </a:xfrm>
              <a:prstGeom prst="rect">
                <a:avLst/>
              </a:prstGeom>
              <a:noFill/>
              <a:ln w="12700">
                <a:noFill/>
                <a:miter lim="0"/>
                <a:headEnd/>
                <a:tailEnd/>
              </a:ln>
            </p:spPr>
            <p:txBody>
              <a:bodyPr lIns="126435" tIns="72248" rIns="126435" bIns="72248" anchor="ctr"/>
              <a:lstStyle/>
              <a:p>
                <a:pPr defTabSz="912813">
                  <a:lnSpc>
                    <a:spcPct val="110000"/>
                  </a:lnSpc>
                </a:pPr>
                <a:r>
                  <a:rPr lang="it-IT" sz="1300" b="1">
                    <a:solidFill>
                      <a:srgbClr val="133B9C"/>
                    </a:solidFill>
                  </a:rPr>
                  <a:t>Asset </a:t>
                </a:r>
                <a:endParaRPr lang="it-IT">
                  <a:solidFill>
                    <a:srgbClr val="133B9C"/>
                  </a:solidFill>
                </a:endParaRPr>
              </a:p>
              <a:p>
                <a:pPr defTabSz="912813">
                  <a:lnSpc>
                    <a:spcPct val="110000"/>
                  </a:lnSpc>
                </a:pPr>
                <a:r>
                  <a:rPr lang="it-IT" sz="1300" b="1">
                    <a:solidFill>
                      <a:srgbClr val="133B9C"/>
                    </a:solidFill>
                  </a:rPr>
                  <a:t>Management</a:t>
                </a:r>
                <a:endParaRPr lang="it-IT"/>
              </a:p>
            </p:txBody>
          </p:sp>
        </p:grpSp>
        <p:grpSp>
          <p:nvGrpSpPr>
            <p:cNvPr id="131096" name="Group 40"/>
            <p:cNvGrpSpPr>
              <a:grpSpLocks/>
            </p:cNvGrpSpPr>
            <p:nvPr/>
          </p:nvGrpSpPr>
          <p:grpSpPr bwMode="auto">
            <a:xfrm>
              <a:off x="0" y="0"/>
              <a:ext cx="174" cy="182"/>
              <a:chOff x="0" y="0"/>
              <a:chExt cx="174" cy="182"/>
            </a:xfrm>
          </p:grpSpPr>
          <p:sp>
            <p:nvSpPr>
              <p:cNvPr id="131100" name="AutoShape 41"/>
              <p:cNvSpPr>
                <a:spLocks/>
              </p:cNvSpPr>
              <p:nvPr/>
            </p:nvSpPr>
            <p:spPr bwMode="auto">
              <a:xfrm>
                <a:off x="0" y="0"/>
                <a:ext cx="174" cy="182"/>
              </a:xfrm>
              <a:prstGeom prst="roundRect">
                <a:avLst>
                  <a:gd name="adj" fmla="val 11718"/>
                </a:avLst>
              </a:prstGeom>
              <a:gradFill rotWithShape="0">
                <a:gsLst>
                  <a:gs pos="0">
                    <a:srgbClr val="FFFFFF"/>
                  </a:gs>
                  <a:gs pos="100000">
                    <a:srgbClr val="5C8EDE"/>
                  </a:gs>
                </a:gsLst>
                <a:path path="shape">
                  <a:fillToRect l="50000" t="50000" r="50000" b="50000"/>
                </a:path>
              </a:gradFill>
              <a:ln w="36124">
                <a:solidFill>
                  <a:srgbClr val="C0C0C0"/>
                </a:solidFill>
                <a:round/>
                <a:headEnd/>
                <a:tailEnd/>
              </a:ln>
            </p:spPr>
            <p:txBody>
              <a:bodyPr lIns="72248" tIns="72248" rIns="72248" bIns="72248" anchor="ctr"/>
              <a:lstStyle/>
              <a:p>
                <a:pPr>
                  <a:lnSpc>
                    <a:spcPct val="110000"/>
                  </a:lnSpc>
                </a:pPr>
                <a:endParaRPr lang="cs-CZ"/>
              </a:p>
            </p:txBody>
          </p:sp>
          <p:sp>
            <p:nvSpPr>
              <p:cNvPr id="131101" name="Rectangle 42"/>
              <p:cNvSpPr>
                <a:spLocks/>
              </p:cNvSpPr>
              <p:nvPr/>
            </p:nvSpPr>
            <p:spPr bwMode="auto">
              <a:xfrm>
                <a:off x="5" y="48"/>
                <a:ext cx="164" cy="86"/>
              </a:xfrm>
              <a:prstGeom prst="rect">
                <a:avLst/>
              </a:prstGeom>
              <a:noFill/>
              <a:ln w="12700">
                <a:noFill/>
                <a:miter lim="0"/>
                <a:headEnd/>
                <a:tailEnd/>
              </a:ln>
            </p:spPr>
            <p:txBody>
              <a:bodyPr lIns="126435" tIns="72248" rIns="126435" bIns="72248" anchor="ctr"/>
              <a:lstStyle/>
              <a:p>
                <a:pPr defTabSz="912813">
                  <a:lnSpc>
                    <a:spcPct val="110000"/>
                  </a:lnSpc>
                </a:pPr>
                <a:r>
                  <a:rPr lang="it-IT" sz="1300" b="1">
                    <a:solidFill>
                      <a:srgbClr val="133B9C"/>
                    </a:solidFill>
                  </a:rPr>
                  <a:t>Smart Grid/</a:t>
                </a:r>
                <a:endParaRPr lang="it-IT">
                  <a:solidFill>
                    <a:srgbClr val="133B9C"/>
                  </a:solidFill>
                </a:endParaRPr>
              </a:p>
              <a:p>
                <a:pPr defTabSz="912813">
                  <a:lnSpc>
                    <a:spcPct val="110000"/>
                  </a:lnSpc>
                </a:pPr>
                <a:r>
                  <a:rPr lang="it-IT" sz="1300" b="1">
                    <a:solidFill>
                      <a:srgbClr val="133B9C"/>
                    </a:solidFill>
                  </a:rPr>
                  <a:t>Network </a:t>
                </a:r>
              </a:p>
              <a:p>
                <a:pPr defTabSz="912813">
                  <a:lnSpc>
                    <a:spcPct val="110000"/>
                  </a:lnSpc>
                </a:pPr>
                <a:r>
                  <a:rPr lang="it-IT" sz="1300" b="1">
                    <a:solidFill>
                      <a:srgbClr val="133B9C"/>
                    </a:solidFill>
                  </a:rPr>
                  <a:t>Automation</a:t>
                </a:r>
                <a:endParaRPr lang="it-IT"/>
              </a:p>
            </p:txBody>
          </p:sp>
        </p:grpSp>
        <p:grpSp>
          <p:nvGrpSpPr>
            <p:cNvPr id="131097" name="Group 43"/>
            <p:cNvGrpSpPr>
              <a:grpSpLocks/>
            </p:cNvGrpSpPr>
            <p:nvPr/>
          </p:nvGrpSpPr>
          <p:grpSpPr bwMode="auto">
            <a:xfrm>
              <a:off x="89" y="128"/>
              <a:ext cx="185" cy="110"/>
              <a:chOff x="0" y="0"/>
              <a:chExt cx="184" cy="110"/>
            </a:xfrm>
          </p:grpSpPr>
          <p:sp>
            <p:nvSpPr>
              <p:cNvPr id="131098" name="AutoShape 44"/>
              <p:cNvSpPr>
                <a:spLocks/>
              </p:cNvSpPr>
              <p:nvPr/>
            </p:nvSpPr>
            <p:spPr bwMode="auto">
              <a:xfrm>
                <a:off x="7" y="2"/>
                <a:ext cx="170" cy="106"/>
              </a:xfrm>
              <a:prstGeom prst="roundRect">
                <a:avLst>
                  <a:gd name="adj" fmla="val 11718"/>
                </a:avLst>
              </a:prstGeom>
              <a:gradFill rotWithShape="0">
                <a:gsLst>
                  <a:gs pos="0">
                    <a:srgbClr val="FFFFFF"/>
                  </a:gs>
                  <a:gs pos="100000">
                    <a:srgbClr val="DDDDDD"/>
                  </a:gs>
                </a:gsLst>
                <a:path path="shape">
                  <a:fillToRect l="50000" t="50000" r="50000" b="50000"/>
                </a:path>
              </a:gradFill>
              <a:ln w="13546">
                <a:solidFill>
                  <a:srgbClr val="133B9C"/>
                </a:solidFill>
                <a:round/>
                <a:headEnd/>
                <a:tailEnd/>
              </a:ln>
            </p:spPr>
            <p:txBody>
              <a:bodyPr lIns="72248" tIns="72248" rIns="72248" bIns="72248" anchor="ctr"/>
              <a:lstStyle/>
              <a:p>
                <a:pPr>
                  <a:lnSpc>
                    <a:spcPct val="110000"/>
                  </a:lnSpc>
                </a:pPr>
                <a:endParaRPr lang="cs-CZ"/>
              </a:p>
            </p:txBody>
          </p:sp>
          <p:sp>
            <p:nvSpPr>
              <p:cNvPr id="131099" name="Rectangle 45"/>
              <p:cNvSpPr>
                <a:spLocks/>
              </p:cNvSpPr>
              <p:nvPr/>
            </p:nvSpPr>
            <p:spPr bwMode="auto">
              <a:xfrm>
                <a:off x="0" y="0"/>
                <a:ext cx="184" cy="110"/>
              </a:xfrm>
              <a:prstGeom prst="rect">
                <a:avLst/>
              </a:prstGeom>
              <a:noFill/>
              <a:ln w="12700">
                <a:noFill/>
                <a:miter lim="0"/>
                <a:headEnd/>
                <a:tailEnd/>
              </a:ln>
            </p:spPr>
            <p:txBody>
              <a:bodyPr lIns="126435" tIns="72248" rIns="126435" bIns="72248" anchor="ctr"/>
              <a:lstStyle/>
              <a:p>
                <a:pPr defTabSz="912813">
                  <a:lnSpc>
                    <a:spcPct val="110000"/>
                  </a:lnSpc>
                </a:pPr>
                <a:endParaRPr lang="it-IT" sz="1300" b="1">
                  <a:solidFill>
                    <a:srgbClr val="133B9C"/>
                  </a:solidFill>
                </a:endParaRPr>
              </a:p>
              <a:p>
                <a:pPr defTabSz="912813">
                  <a:lnSpc>
                    <a:spcPct val="110000"/>
                  </a:lnSpc>
                </a:pPr>
                <a:r>
                  <a:rPr lang="it-IT" sz="1300" b="1">
                    <a:solidFill>
                      <a:srgbClr val="133B9C"/>
                    </a:solidFill>
                  </a:rPr>
                  <a:t>Process </a:t>
                </a:r>
                <a:endParaRPr lang="it-IT">
                  <a:solidFill>
                    <a:srgbClr val="133B9C"/>
                  </a:solidFill>
                </a:endParaRPr>
              </a:p>
              <a:p>
                <a:pPr defTabSz="912813">
                  <a:lnSpc>
                    <a:spcPct val="110000"/>
                  </a:lnSpc>
                </a:pPr>
                <a:r>
                  <a:rPr lang="it-IT" sz="1300" b="1">
                    <a:solidFill>
                      <a:srgbClr val="133B9C"/>
                    </a:solidFill>
                  </a:rPr>
                  <a:t>reengineering</a:t>
                </a:r>
              </a:p>
            </p:txBody>
          </p:sp>
        </p:grpSp>
      </p:grpSp>
      <p:sp>
        <p:nvSpPr>
          <p:cNvPr id="131091" name="AutoShape 46"/>
          <p:cNvSpPr>
            <a:spLocks/>
          </p:cNvSpPr>
          <p:nvPr/>
        </p:nvSpPr>
        <p:spPr bwMode="auto">
          <a:xfrm flipH="1">
            <a:off x="4411663" y="1325563"/>
            <a:ext cx="527050" cy="774700"/>
          </a:xfrm>
          <a:prstGeom prst="leftArrow">
            <a:avLst>
              <a:gd name="adj1" fmla="val 18269"/>
              <a:gd name="adj2" fmla="val 68514"/>
            </a:avLst>
          </a:prstGeom>
          <a:gradFill rotWithShape="0">
            <a:gsLst>
              <a:gs pos="0">
                <a:srgbClr val="FFFFFF"/>
              </a:gs>
              <a:gs pos="68001">
                <a:srgbClr val="9AB8EA"/>
              </a:gs>
              <a:gs pos="100000">
                <a:srgbClr val="9AB8EA"/>
              </a:gs>
            </a:gsLst>
            <a:lin ang="0"/>
          </a:gradFill>
          <a:ln w="9525">
            <a:noFill/>
            <a:miter lim="0"/>
            <a:headEnd/>
            <a:tailEnd/>
          </a:ln>
        </p:spPr>
        <p:txBody>
          <a:bodyPr lIns="50798" tIns="50798" rIns="50798" bIns="50798" anchor="ctr"/>
          <a:lstStyle/>
          <a:p>
            <a:pPr>
              <a:lnSpc>
                <a:spcPct val="110000"/>
              </a:lnSpc>
            </a:pPr>
            <a:endParaRPr lang="cs-CZ"/>
          </a:p>
        </p:txBody>
      </p:sp>
      <p:sp>
        <p:nvSpPr>
          <p:cNvPr id="131092" name="Rectangle 47"/>
          <p:cNvSpPr>
            <a:spLocks/>
          </p:cNvSpPr>
          <p:nvPr/>
        </p:nvSpPr>
        <p:spPr bwMode="auto">
          <a:xfrm>
            <a:off x="1054100" y="5661025"/>
            <a:ext cx="6551613" cy="885825"/>
          </a:xfrm>
          <a:prstGeom prst="rect">
            <a:avLst/>
          </a:prstGeom>
          <a:noFill/>
          <a:ln w="12700">
            <a:noFill/>
            <a:miter lim="0"/>
            <a:headEnd/>
            <a:tailEnd/>
          </a:ln>
        </p:spPr>
        <p:txBody>
          <a:bodyPr lIns="0" tIns="0" rIns="0" bIns="0" anchor="ctr"/>
          <a:lstStyle/>
          <a:p>
            <a:pPr defTabSz="560388">
              <a:lnSpc>
                <a:spcPct val="110000"/>
              </a:lnSpc>
            </a:pPr>
            <a:r>
              <a:rPr lang="it-IT" sz="1500" b="1">
                <a:solidFill>
                  <a:srgbClr val="0E3185"/>
                </a:solidFill>
              </a:rPr>
              <a:t>State-of-the-art technologies and process optimization to deliver value  to our stakeholders and partners</a:t>
            </a:r>
            <a:endParaRPr lang="it-IT"/>
          </a:p>
        </p:txBody>
      </p:sp>
    </p:spTree>
  </p:cSld>
  <p:clrMapOvr>
    <a:masterClrMapping/>
  </p:clrMapOvr>
  <p:transition spd="med">
    <p:dissolv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8178" name="Immagine 66" descr="qua.jpg"/>
          <p:cNvPicPr>
            <a:picLocks noChangeAspect="1"/>
          </p:cNvPicPr>
          <p:nvPr/>
        </p:nvPicPr>
        <p:blipFill>
          <a:blip r:embed="rId2"/>
          <a:srcRect l="16307" b="14693"/>
          <a:stretch>
            <a:fillRect/>
          </a:stretch>
        </p:blipFill>
        <p:spPr bwMode="auto">
          <a:xfrm>
            <a:off x="2697163" y="2416175"/>
            <a:ext cx="6280150" cy="2446338"/>
          </a:xfrm>
          <a:prstGeom prst="rect">
            <a:avLst/>
          </a:prstGeom>
          <a:noFill/>
          <a:ln w="9525">
            <a:noFill/>
            <a:miter lim="800000"/>
            <a:headEnd/>
            <a:tailEnd/>
          </a:ln>
        </p:spPr>
      </p:pic>
      <p:sp>
        <p:nvSpPr>
          <p:cNvPr id="178179" name="Rectangle 5"/>
          <p:cNvSpPr>
            <a:spLocks/>
          </p:cNvSpPr>
          <p:nvPr/>
        </p:nvSpPr>
        <p:spPr bwMode="auto">
          <a:xfrm>
            <a:off x="7264400" y="149225"/>
            <a:ext cx="1400175" cy="225425"/>
          </a:xfrm>
          <a:prstGeom prst="rect">
            <a:avLst/>
          </a:prstGeom>
          <a:noFill/>
          <a:ln w="12700">
            <a:noFill/>
            <a:miter lim="0"/>
            <a:headEnd/>
            <a:tailEnd/>
          </a:ln>
        </p:spPr>
        <p:txBody>
          <a:bodyPr lIns="101596" tIns="50798" rIns="101596" bIns="50798"/>
          <a:lstStyle/>
          <a:p>
            <a:pPr defTabSz="1035050">
              <a:lnSpc>
                <a:spcPct val="110000"/>
              </a:lnSpc>
            </a:pPr>
            <a:r>
              <a:rPr lang="it-IT" sz="800" b="1">
                <a:solidFill>
                  <a:srgbClr val="777777"/>
                </a:solidFill>
              </a:rPr>
              <a:t>Uso:</a:t>
            </a:r>
            <a:endParaRPr lang="it-IT">
              <a:solidFill>
                <a:srgbClr val="133B9C"/>
              </a:solidFill>
            </a:endParaRPr>
          </a:p>
        </p:txBody>
      </p:sp>
      <p:sp>
        <p:nvSpPr>
          <p:cNvPr id="178180" name="Rectangle 6"/>
          <p:cNvSpPr>
            <a:spLocks/>
          </p:cNvSpPr>
          <p:nvPr/>
        </p:nvSpPr>
        <p:spPr bwMode="auto">
          <a:xfrm>
            <a:off x="7573963" y="190500"/>
            <a:ext cx="1443037" cy="198438"/>
          </a:xfrm>
          <a:prstGeom prst="rect">
            <a:avLst/>
          </a:prstGeom>
          <a:noFill/>
          <a:ln w="12700">
            <a:noFill/>
            <a:miter lim="0"/>
            <a:headEnd/>
            <a:tailEnd/>
          </a:ln>
        </p:spPr>
        <p:txBody>
          <a:bodyPr lIns="101596" tIns="50798" rIns="101596" bIns="50798"/>
          <a:lstStyle/>
          <a:p>
            <a:pPr defTabSz="1035050">
              <a:lnSpc>
                <a:spcPct val="70000"/>
              </a:lnSpc>
            </a:pPr>
            <a:r>
              <a:rPr lang="it-IT" sz="600">
                <a:solidFill>
                  <a:srgbClr val="777777"/>
                </a:solidFill>
              </a:rPr>
              <a:t>pubblico</a:t>
            </a:r>
            <a:endParaRPr lang="it-IT">
              <a:solidFill>
                <a:srgbClr val="133B9C"/>
              </a:solidFill>
            </a:endParaRPr>
          </a:p>
        </p:txBody>
      </p:sp>
      <p:sp>
        <p:nvSpPr>
          <p:cNvPr id="178181" name="Rectangle 11"/>
          <p:cNvSpPr>
            <a:spLocks/>
          </p:cNvSpPr>
          <p:nvPr/>
        </p:nvSpPr>
        <p:spPr bwMode="auto">
          <a:xfrm>
            <a:off x="7264400" y="149225"/>
            <a:ext cx="1400175" cy="225425"/>
          </a:xfrm>
          <a:prstGeom prst="rect">
            <a:avLst/>
          </a:prstGeom>
          <a:noFill/>
          <a:ln w="12700">
            <a:noFill/>
            <a:miter lim="0"/>
            <a:headEnd/>
            <a:tailEnd/>
          </a:ln>
        </p:spPr>
        <p:txBody>
          <a:bodyPr lIns="101596" tIns="50798" rIns="101596" bIns="50798"/>
          <a:lstStyle/>
          <a:p>
            <a:pPr defTabSz="1033463">
              <a:lnSpc>
                <a:spcPct val="110000"/>
              </a:lnSpc>
            </a:pPr>
            <a:r>
              <a:rPr lang="it-IT" sz="800" b="1">
                <a:solidFill>
                  <a:srgbClr val="777777"/>
                </a:solidFill>
              </a:rPr>
              <a:t>Uso:</a:t>
            </a:r>
            <a:endParaRPr lang="it-IT">
              <a:solidFill>
                <a:srgbClr val="133B9C"/>
              </a:solidFill>
            </a:endParaRPr>
          </a:p>
        </p:txBody>
      </p:sp>
      <p:sp>
        <p:nvSpPr>
          <p:cNvPr id="178182" name="Rectangle 12"/>
          <p:cNvSpPr>
            <a:spLocks/>
          </p:cNvSpPr>
          <p:nvPr/>
        </p:nvSpPr>
        <p:spPr bwMode="auto">
          <a:xfrm>
            <a:off x="7573963" y="190500"/>
            <a:ext cx="1441450" cy="198438"/>
          </a:xfrm>
          <a:prstGeom prst="rect">
            <a:avLst/>
          </a:prstGeom>
          <a:noFill/>
          <a:ln w="12700">
            <a:noFill/>
            <a:miter lim="0"/>
            <a:headEnd/>
            <a:tailEnd/>
          </a:ln>
        </p:spPr>
        <p:txBody>
          <a:bodyPr lIns="101596" tIns="50798" rIns="101596" bIns="50798"/>
          <a:lstStyle/>
          <a:p>
            <a:pPr defTabSz="1033463">
              <a:lnSpc>
                <a:spcPct val="70000"/>
              </a:lnSpc>
            </a:pPr>
            <a:r>
              <a:rPr lang="it-IT" sz="600">
                <a:solidFill>
                  <a:srgbClr val="777777"/>
                </a:solidFill>
              </a:rPr>
              <a:t>pubblico</a:t>
            </a:r>
            <a:endParaRPr lang="it-IT">
              <a:solidFill>
                <a:srgbClr val="133B9C"/>
              </a:solidFill>
            </a:endParaRPr>
          </a:p>
        </p:txBody>
      </p:sp>
      <p:sp>
        <p:nvSpPr>
          <p:cNvPr id="178183" name="Rectangle 13"/>
          <p:cNvSpPr>
            <a:spLocks noGrp="1" noChangeArrowheads="1"/>
          </p:cNvSpPr>
          <p:nvPr>
            <p:ph type="title" idx="4294967295"/>
          </p:nvPr>
        </p:nvSpPr>
        <p:spPr>
          <a:xfrm>
            <a:off x="617538" y="153988"/>
            <a:ext cx="8316912" cy="979487"/>
          </a:xfrm>
        </p:spPr>
        <p:txBody>
          <a:bodyPr lIns="50798" tIns="50798" rIns="88896" bIns="50798"/>
          <a:lstStyle/>
          <a:p>
            <a:pPr marL="17463" defTabSz="803275" eaLnBrk="1"/>
            <a:r>
              <a:rPr lang="it-IT" sz="2400" smtClean="0">
                <a:solidFill>
                  <a:srgbClr val="133B9C"/>
                </a:solidFill>
                <a:sym typeface="Verdana" pitchFamily="34" charset="0"/>
              </a:rPr>
              <a:t>Enel Operational Excellence: the Italian case</a:t>
            </a:r>
            <a:br>
              <a:rPr lang="it-IT" sz="2400" smtClean="0">
                <a:solidFill>
                  <a:srgbClr val="133B9C"/>
                </a:solidFill>
                <a:sym typeface="Verdana" pitchFamily="34" charset="0"/>
              </a:rPr>
            </a:br>
            <a:r>
              <a:rPr lang="it-IT" sz="1800" smtClean="0">
                <a:solidFill>
                  <a:srgbClr val="759EE3"/>
                </a:solidFill>
                <a:sym typeface="Verdana" pitchFamily="34" charset="0"/>
              </a:rPr>
              <a:t>A 10 year path towards becoming the European benchmark</a:t>
            </a:r>
            <a:endParaRPr lang="it-IT" smtClean="0"/>
          </a:p>
        </p:txBody>
      </p:sp>
      <p:sp>
        <p:nvSpPr>
          <p:cNvPr id="178184" name="Rectangle 14"/>
          <p:cNvSpPr>
            <a:spLocks/>
          </p:cNvSpPr>
          <p:nvPr/>
        </p:nvSpPr>
        <p:spPr bwMode="auto">
          <a:xfrm>
            <a:off x="2043113" y="5876925"/>
            <a:ext cx="5842000" cy="814388"/>
          </a:xfrm>
          <a:prstGeom prst="rect">
            <a:avLst/>
          </a:prstGeom>
          <a:noFill/>
          <a:ln w="12700">
            <a:noFill/>
            <a:miter lim="0"/>
            <a:headEnd/>
            <a:tailEnd/>
          </a:ln>
        </p:spPr>
        <p:txBody>
          <a:bodyPr lIns="0" tIns="0" rIns="0" bIns="0" anchor="ctr"/>
          <a:lstStyle/>
          <a:p>
            <a:pPr marL="525463" lvl="3" defTabSz="492125">
              <a:lnSpc>
                <a:spcPct val="110000"/>
              </a:lnSpc>
            </a:pPr>
            <a:r>
              <a:rPr lang="it-IT" sz="1500" b="1">
                <a:solidFill>
                  <a:srgbClr val="0E3185"/>
                </a:solidFill>
              </a:rPr>
              <a:t>Opex reduction:		       - 40 %</a:t>
            </a:r>
            <a:endParaRPr lang="it-IT" sz="1500">
              <a:solidFill>
                <a:srgbClr val="133B9C"/>
              </a:solidFill>
            </a:endParaRPr>
          </a:p>
          <a:p>
            <a:pPr marL="525463" lvl="3" defTabSz="492125">
              <a:lnSpc>
                <a:spcPct val="110000"/>
              </a:lnSpc>
            </a:pPr>
            <a:r>
              <a:rPr lang="it-IT" sz="1500" b="1">
                <a:solidFill>
                  <a:srgbClr val="0E3185"/>
                </a:solidFill>
              </a:rPr>
              <a:t>Quality of service:		+68 %</a:t>
            </a:r>
            <a:endParaRPr lang="it-IT">
              <a:solidFill>
                <a:srgbClr val="133B9C"/>
              </a:solidFill>
            </a:endParaRPr>
          </a:p>
        </p:txBody>
      </p:sp>
      <p:grpSp>
        <p:nvGrpSpPr>
          <p:cNvPr id="178185" name="Group 15"/>
          <p:cNvGrpSpPr>
            <a:grpSpLocks/>
          </p:cNvGrpSpPr>
          <p:nvPr/>
        </p:nvGrpSpPr>
        <p:grpSpPr bwMode="auto">
          <a:xfrm>
            <a:off x="1619250" y="5948363"/>
            <a:ext cx="465138" cy="287337"/>
            <a:chOff x="0" y="0"/>
            <a:chExt cx="53" cy="33"/>
          </a:xfrm>
        </p:grpSpPr>
        <p:grpSp>
          <p:nvGrpSpPr>
            <p:cNvPr id="178186" name="Group 16"/>
            <p:cNvGrpSpPr>
              <a:grpSpLocks/>
            </p:cNvGrpSpPr>
            <p:nvPr/>
          </p:nvGrpSpPr>
          <p:grpSpPr bwMode="auto">
            <a:xfrm>
              <a:off x="0" y="0"/>
              <a:ext cx="53" cy="33"/>
              <a:chOff x="0" y="0"/>
              <a:chExt cx="53" cy="33"/>
            </a:xfrm>
          </p:grpSpPr>
          <p:sp>
            <p:nvSpPr>
              <p:cNvPr id="178187" name="Line 17"/>
              <p:cNvSpPr>
                <a:spLocks noChangeShapeType="1"/>
              </p:cNvSpPr>
              <p:nvPr/>
            </p:nvSpPr>
            <p:spPr bwMode="auto">
              <a:xfrm>
                <a:off x="0" y="0"/>
                <a:ext cx="0" cy="33"/>
              </a:xfrm>
              <a:prstGeom prst="line">
                <a:avLst/>
              </a:prstGeom>
              <a:noFill/>
              <a:ln w="51376">
                <a:solidFill>
                  <a:srgbClr val="FF6600"/>
                </a:solidFill>
                <a:round/>
                <a:headEnd/>
                <a:tailEnd/>
              </a:ln>
            </p:spPr>
            <p:txBody>
              <a:bodyPr/>
              <a:lstStyle/>
              <a:p>
                <a:endParaRPr lang="cs-CZ"/>
              </a:p>
            </p:txBody>
          </p:sp>
          <p:sp>
            <p:nvSpPr>
              <p:cNvPr id="178188" name="Line 18"/>
              <p:cNvSpPr>
                <a:spLocks noChangeShapeType="1"/>
              </p:cNvSpPr>
              <p:nvPr/>
            </p:nvSpPr>
            <p:spPr bwMode="auto">
              <a:xfrm>
                <a:off x="0" y="0"/>
                <a:ext cx="53" cy="1"/>
              </a:xfrm>
              <a:prstGeom prst="line">
                <a:avLst/>
              </a:prstGeom>
              <a:noFill/>
              <a:ln w="51376">
                <a:solidFill>
                  <a:srgbClr val="FF6600"/>
                </a:solidFill>
                <a:round/>
                <a:headEnd/>
                <a:tailEnd/>
              </a:ln>
            </p:spPr>
            <p:txBody>
              <a:bodyPr/>
              <a:lstStyle/>
              <a:p>
                <a:endParaRPr lang="cs-CZ"/>
              </a:p>
            </p:txBody>
          </p:sp>
        </p:grpSp>
        <p:sp>
          <p:nvSpPr>
            <p:cNvPr id="178189" name="Line 19"/>
            <p:cNvSpPr>
              <a:spLocks noChangeShapeType="1"/>
            </p:cNvSpPr>
            <p:nvPr/>
          </p:nvSpPr>
          <p:spPr bwMode="auto">
            <a:xfrm>
              <a:off x="0" y="0"/>
              <a:ext cx="0" cy="33"/>
            </a:xfrm>
            <a:prstGeom prst="line">
              <a:avLst/>
            </a:prstGeom>
            <a:noFill/>
            <a:ln w="51376">
              <a:solidFill>
                <a:srgbClr val="FF6600"/>
              </a:solidFill>
              <a:round/>
              <a:headEnd/>
              <a:tailEnd/>
            </a:ln>
          </p:spPr>
          <p:txBody>
            <a:bodyPr/>
            <a:lstStyle/>
            <a:p>
              <a:endParaRPr lang="cs-CZ"/>
            </a:p>
          </p:txBody>
        </p:sp>
      </p:grpSp>
      <p:grpSp>
        <p:nvGrpSpPr>
          <p:cNvPr id="178190" name="Group 20"/>
          <p:cNvGrpSpPr>
            <a:grpSpLocks/>
          </p:cNvGrpSpPr>
          <p:nvPr/>
        </p:nvGrpSpPr>
        <p:grpSpPr bwMode="auto">
          <a:xfrm>
            <a:off x="6723063" y="6337300"/>
            <a:ext cx="474662" cy="285750"/>
            <a:chOff x="0" y="0"/>
            <a:chExt cx="54" cy="33"/>
          </a:xfrm>
        </p:grpSpPr>
        <p:grpSp>
          <p:nvGrpSpPr>
            <p:cNvPr id="178191" name="Group 21"/>
            <p:cNvGrpSpPr>
              <a:grpSpLocks/>
            </p:cNvGrpSpPr>
            <p:nvPr/>
          </p:nvGrpSpPr>
          <p:grpSpPr bwMode="auto">
            <a:xfrm>
              <a:off x="0" y="0"/>
              <a:ext cx="54" cy="33"/>
              <a:chOff x="0" y="0"/>
              <a:chExt cx="54" cy="33"/>
            </a:xfrm>
          </p:grpSpPr>
          <p:sp>
            <p:nvSpPr>
              <p:cNvPr id="178192" name="Line 22"/>
              <p:cNvSpPr>
                <a:spLocks noChangeShapeType="1"/>
              </p:cNvSpPr>
              <p:nvPr/>
            </p:nvSpPr>
            <p:spPr bwMode="auto">
              <a:xfrm>
                <a:off x="52" y="0"/>
                <a:ext cx="2" cy="33"/>
              </a:xfrm>
              <a:prstGeom prst="line">
                <a:avLst/>
              </a:prstGeom>
              <a:noFill/>
              <a:ln w="51376">
                <a:solidFill>
                  <a:srgbClr val="FF6600"/>
                </a:solidFill>
                <a:round/>
                <a:headEnd/>
                <a:tailEnd/>
              </a:ln>
            </p:spPr>
            <p:txBody>
              <a:bodyPr/>
              <a:lstStyle/>
              <a:p>
                <a:endParaRPr lang="cs-CZ"/>
              </a:p>
            </p:txBody>
          </p:sp>
          <p:sp>
            <p:nvSpPr>
              <p:cNvPr id="178193" name="Line 23"/>
              <p:cNvSpPr>
                <a:spLocks noChangeShapeType="1"/>
              </p:cNvSpPr>
              <p:nvPr/>
            </p:nvSpPr>
            <p:spPr bwMode="auto">
              <a:xfrm flipH="1">
                <a:off x="0" y="31"/>
                <a:ext cx="53" cy="2"/>
              </a:xfrm>
              <a:prstGeom prst="line">
                <a:avLst/>
              </a:prstGeom>
              <a:noFill/>
              <a:ln w="51376">
                <a:solidFill>
                  <a:srgbClr val="FF6600"/>
                </a:solidFill>
                <a:round/>
                <a:headEnd/>
                <a:tailEnd/>
              </a:ln>
            </p:spPr>
            <p:txBody>
              <a:bodyPr/>
              <a:lstStyle/>
              <a:p>
                <a:endParaRPr lang="cs-CZ"/>
              </a:p>
            </p:txBody>
          </p:sp>
        </p:grpSp>
        <p:sp>
          <p:nvSpPr>
            <p:cNvPr id="178194" name="Line 24"/>
            <p:cNvSpPr>
              <a:spLocks noChangeShapeType="1"/>
            </p:cNvSpPr>
            <p:nvPr/>
          </p:nvSpPr>
          <p:spPr bwMode="auto">
            <a:xfrm>
              <a:off x="52" y="0"/>
              <a:ext cx="2" cy="33"/>
            </a:xfrm>
            <a:prstGeom prst="line">
              <a:avLst/>
            </a:prstGeom>
            <a:noFill/>
            <a:ln w="51376">
              <a:solidFill>
                <a:srgbClr val="FF6600"/>
              </a:solidFill>
              <a:round/>
              <a:headEnd/>
              <a:tailEnd/>
            </a:ln>
          </p:spPr>
          <p:txBody>
            <a:bodyPr/>
            <a:lstStyle/>
            <a:p>
              <a:endParaRPr lang="cs-CZ"/>
            </a:p>
          </p:txBody>
        </p:sp>
      </p:grpSp>
      <p:sp>
        <p:nvSpPr>
          <p:cNvPr id="178195" name="Rectangle 27"/>
          <p:cNvSpPr>
            <a:spLocks/>
          </p:cNvSpPr>
          <p:nvPr/>
        </p:nvSpPr>
        <p:spPr bwMode="auto">
          <a:xfrm>
            <a:off x="2554288" y="1814513"/>
            <a:ext cx="2449512" cy="601662"/>
          </a:xfrm>
          <a:prstGeom prst="rect">
            <a:avLst/>
          </a:prstGeom>
          <a:noFill/>
          <a:ln w="12700">
            <a:noFill/>
            <a:miter lim="0"/>
            <a:headEnd/>
            <a:tailEnd/>
          </a:ln>
        </p:spPr>
        <p:txBody>
          <a:bodyPr lIns="88896" tIns="50798" rIns="88896" bIns="50798"/>
          <a:lstStyle/>
          <a:p>
            <a:pPr defTabSz="382588">
              <a:lnSpc>
                <a:spcPct val="110000"/>
              </a:lnSpc>
            </a:pPr>
            <a:r>
              <a:rPr lang="it-IT" sz="1100" b="1">
                <a:solidFill>
                  <a:srgbClr val="FF7D00"/>
                </a:solidFill>
              </a:rPr>
              <a:t>Opex</a:t>
            </a:r>
          </a:p>
          <a:p>
            <a:pPr defTabSz="382588">
              <a:lnSpc>
                <a:spcPct val="110000"/>
              </a:lnSpc>
            </a:pPr>
            <a:r>
              <a:rPr lang="it-IT" sz="1100" b="1">
                <a:solidFill>
                  <a:srgbClr val="FF7D00"/>
                </a:solidFill>
              </a:rPr>
              <a:t>(€/customer)</a:t>
            </a:r>
            <a:endParaRPr lang="it-IT" sz="1100">
              <a:solidFill>
                <a:srgbClr val="133B9C"/>
              </a:solidFill>
            </a:endParaRPr>
          </a:p>
        </p:txBody>
      </p:sp>
      <p:sp>
        <p:nvSpPr>
          <p:cNvPr id="178196" name="Rectangle 32"/>
          <p:cNvSpPr>
            <a:spLocks/>
          </p:cNvSpPr>
          <p:nvPr/>
        </p:nvSpPr>
        <p:spPr bwMode="auto">
          <a:xfrm>
            <a:off x="2627313" y="5086350"/>
            <a:ext cx="4572000" cy="601663"/>
          </a:xfrm>
          <a:prstGeom prst="rect">
            <a:avLst/>
          </a:prstGeom>
          <a:noFill/>
          <a:ln w="12700">
            <a:noFill/>
            <a:miter lim="0"/>
            <a:headEnd/>
            <a:tailEnd/>
          </a:ln>
        </p:spPr>
        <p:txBody>
          <a:bodyPr lIns="88896" tIns="50798" rIns="88896" bIns="50798"/>
          <a:lstStyle/>
          <a:p>
            <a:pPr defTabSz="382588">
              <a:lnSpc>
                <a:spcPct val="110000"/>
              </a:lnSpc>
            </a:pPr>
            <a:r>
              <a:rPr lang="it-IT" sz="1100" b="1">
                <a:solidFill>
                  <a:srgbClr val="FF7D00"/>
                </a:solidFill>
              </a:rPr>
              <a:t>Quality of service</a:t>
            </a:r>
            <a:endParaRPr lang="it-IT" sz="1300">
              <a:solidFill>
                <a:srgbClr val="133B9C"/>
              </a:solidFill>
            </a:endParaRPr>
          </a:p>
          <a:p>
            <a:pPr defTabSz="382588">
              <a:lnSpc>
                <a:spcPct val="110000"/>
              </a:lnSpc>
            </a:pPr>
            <a:r>
              <a:rPr lang="it-IT" sz="1100" b="1">
                <a:solidFill>
                  <a:srgbClr val="FF7D00"/>
                </a:solidFill>
              </a:rPr>
              <a:t>(minutes interruption/year)</a:t>
            </a:r>
            <a:endParaRPr lang="it-IT" sz="1700">
              <a:solidFill>
                <a:srgbClr val="133B9C"/>
              </a:solidFill>
            </a:endParaRPr>
          </a:p>
        </p:txBody>
      </p:sp>
      <p:grpSp>
        <p:nvGrpSpPr>
          <p:cNvPr id="178197" name="Group 36"/>
          <p:cNvGrpSpPr>
            <a:grpSpLocks/>
          </p:cNvGrpSpPr>
          <p:nvPr/>
        </p:nvGrpSpPr>
        <p:grpSpPr bwMode="auto">
          <a:xfrm>
            <a:off x="139700" y="2347913"/>
            <a:ext cx="2271713" cy="2357437"/>
            <a:chOff x="0" y="0"/>
            <a:chExt cx="255" cy="264"/>
          </a:xfrm>
        </p:grpSpPr>
        <p:grpSp>
          <p:nvGrpSpPr>
            <p:cNvPr id="178198" name="Group 37"/>
            <p:cNvGrpSpPr>
              <a:grpSpLocks/>
            </p:cNvGrpSpPr>
            <p:nvPr/>
          </p:nvGrpSpPr>
          <p:grpSpPr bwMode="auto">
            <a:xfrm>
              <a:off x="0" y="13"/>
              <a:ext cx="255" cy="238"/>
              <a:chOff x="0" y="0"/>
              <a:chExt cx="255" cy="238"/>
            </a:xfrm>
          </p:grpSpPr>
          <p:sp>
            <p:nvSpPr>
              <p:cNvPr id="178199" name="AutoShape 38"/>
              <p:cNvSpPr>
                <a:spLocks/>
              </p:cNvSpPr>
              <p:nvPr/>
            </p:nvSpPr>
            <p:spPr bwMode="auto">
              <a:xfrm>
                <a:off x="21" y="16"/>
                <a:ext cx="212" cy="205"/>
              </a:xfrm>
              <a:custGeom>
                <a:avLst/>
                <a:gdLst>
                  <a:gd name="T0" fmla="*/ 1 w 21600"/>
                  <a:gd name="T1" fmla="*/ 1 h 21600"/>
                  <a:gd name="T2" fmla="*/ 1 w 21600"/>
                  <a:gd name="T3" fmla="*/ 1 h 21600"/>
                  <a:gd name="T4" fmla="*/ 1 w 21600"/>
                  <a:gd name="T5" fmla="*/ 1 h 21600"/>
                  <a:gd name="T6" fmla="*/ 1 w 21600"/>
                  <a:gd name="T7" fmla="*/ 1 h 21600"/>
                  <a:gd name="T8" fmla="*/ 0 60000 65536"/>
                  <a:gd name="T9" fmla="*/ 0 60000 65536"/>
                  <a:gd name="T10" fmla="*/ 0 60000 65536"/>
                  <a:gd name="T11" fmla="*/ 0 60000 65536"/>
                  <a:gd name="T12" fmla="*/ 0 w 21600"/>
                  <a:gd name="T13" fmla="*/ 0 h 21600"/>
                  <a:gd name="T14" fmla="*/ 21600 w 21600"/>
                  <a:gd name="T15" fmla="*/ 21600 h 21600"/>
                </a:gdLst>
                <a:ahLst/>
                <a:cxnLst>
                  <a:cxn ang="T8">
                    <a:pos x="T0" y="T1"/>
                  </a:cxn>
                  <a:cxn ang="T9">
                    <a:pos x="T2" y="T3"/>
                  </a:cxn>
                  <a:cxn ang="T10">
                    <a:pos x="T4" y="T5"/>
                  </a:cxn>
                  <a:cxn ang="T11">
                    <a:pos x="T6" y="T7"/>
                  </a:cxn>
                </a:cxnLst>
                <a:rect l="T12" t="T13" r="T14" b="T15"/>
                <a:pathLst>
                  <a:path w="21600" h="21600">
                    <a:moveTo>
                      <a:pt x="0" y="10799"/>
                    </a:moveTo>
                    <a:cubicBezTo>
                      <a:pt x="0" y="4835"/>
                      <a:pt x="4834" y="0"/>
                      <a:pt x="10800" y="0"/>
                    </a:cubicBezTo>
                    <a:cubicBezTo>
                      <a:pt x="16764" y="0"/>
                      <a:pt x="21600" y="4835"/>
                      <a:pt x="21600" y="10799"/>
                    </a:cubicBezTo>
                    <a:cubicBezTo>
                      <a:pt x="21600" y="10799"/>
                      <a:pt x="21600" y="10800"/>
                      <a:pt x="21600" y="10800"/>
                    </a:cubicBezTo>
                    <a:cubicBezTo>
                      <a:pt x="21600" y="16764"/>
                      <a:pt x="16764" y="21600"/>
                      <a:pt x="10800" y="21600"/>
                    </a:cubicBezTo>
                    <a:cubicBezTo>
                      <a:pt x="10800" y="21600"/>
                      <a:pt x="10800" y="21600"/>
                      <a:pt x="10799" y="21600"/>
                    </a:cubicBezTo>
                    <a:cubicBezTo>
                      <a:pt x="4834" y="21600"/>
                      <a:pt x="0" y="16764"/>
                      <a:pt x="0" y="10800"/>
                    </a:cubicBezTo>
                    <a:close/>
                  </a:path>
                </a:pathLst>
              </a:custGeom>
              <a:gradFill rotWithShape="0">
                <a:gsLst>
                  <a:gs pos="0">
                    <a:srgbClr val="9AB8EA"/>
                  </a:gs>
                  <a:gs pos="100000">
                    <a:srgbClr val="FFFFFF"/>
                  </a:gs>
                </a:gsLst>
                <a:lin ang="5400000"/>
              </a:gradFill>
              <a:ln w="57799" cap="flat" cmpd="sng">
                <a:solidFill>
                  <a:srgbClr val="BFBFBF"/>
                </a:solidFill>
                <a:prstDash val="solid"/>
                <a:round/>
                <a:headEnd/>
                <a:tailEnd/>
              </a:ln>
            </p:spPr>
            <p:txBody>
              <a:bodyPr lIns="72248" tIns="72248" rIns="72248" bIns="72248" anchor="ctr"/>
              <a:lstStyle/>
              <a:p>
                <a:endParaRPr lang="cs-CZ"/>
              </a:p>
            </p:txBody>
          </p:sp>
          <p:sp>
            <p:nvSpPr>
              <p:cNvPr id="178200" name="AutoShape 39"/>
              <p:cNvSpPr>
                <a:spLocks/>
              </p:cNvSpPr>
              <p:nvPr/>
            </p:nvSpPr>
            <p:spPr bwMode="auto">
              <a:xfrm>
                <a:off x="0" y="0"/>
                <a:ext cx="255" cy="238"/>
              </a:xfrm>
              <a:custGeom>
                <a:avLst/>
                <a:gdLst>
                  <a:gd name="T0" fmla="*/ 2 w 21600"/>
                  <a:gd name="T1" fmla="*/ 1 h 21600"/>
                  <a:gd name="T2" fmla="*/ 2 w 21600"/>
                  <a:gd name="T3" fmla="*/ 1 h 21600"/>
                  <a:gd name="T4" fmla="*/ 2 w 21600"/>
                  <a:gd name="T5" fmla="*/ 1 h 21600"/>
                  <a:gd name="T6" fmla="*/ 2 w 21600"/>
                  <a:gd name="T7" fmla="*/ 1 h 21600"/>
                  <a:gd name="T8" fmla="*/ 0 60000 65536"/>
                  <a:gd name="T9" fmla="*/ 0 60000 65536"/>
                  <a:gd name="T10" fmla="*/ 0 60000 65536"/>
                  <a:gd name="T11" fmla="*/ 0 60000 65536"/>
                  <a:gd name="T12" fmla="*/ 0 w 21600"/>
                  <a:gd name="T13" fmla="*/ 0 h 21600"/>
                  <a:gd name="T14" fmla="*/ 21600 w 21600"/>
                  <a:gd name="T15" fmla="*/ 21600 h 21600"/>
                </a:gdLst>
                <a:ahLst/>
                <a:cxnLst>
                  <a:cxn ang="T8">
                    <a:pos x="T0" y="T1"/>
                  </a:cxn>
                  <a:cxn ang="T9">
                    <a:pos x="T2" y="T3"/>
                  </a:cxn>
                  <a:cxn ang="T10">
                    <a:pos x="T4" y="T5"/>
                  </a:cxn>
                  <a:cxn ang="T11">
                    <a:pos x="T6" y="T7"/>
                  </a:cxn>
                </a:cxnLst>
                <a:rect l="T12" t="T13" r="T14" b="T15"/>
                <a:pathLst>
                  <a:path w="21600" h="21600">
                    <a:moveTo>
                      <a:pt x="0" y="10799"/>
                    </a:moveTo>
                    <a:cubicBezTo>
                      <a:pt x="0" y="4835"/>
                      <a:pt x="4835" y="0"/>
                      <a:pt x="10800" y="0"/>
                    </a:cubicBezTo>
                    <a:cubicBezTo>
                      <a:pt x="16764" y="0"/>
                      <a:pt x="21600" y="4835"/>
                      <a:pt x="21600" y="10799"/>
                    </a:cubicBezTo>
                    <a:cubicBezTo>
                      <a:pt x="21600" y="10800"/>
                      <a:pt x="21600" y="10800"/>
                      <a:pt x="21600" y="10800"/>
                    </a:cubicBezTo>
                    <a:cubicBezTo>
                      <a:pt x="21600" y="16764"/>
                      <a:pt x="16764" y="21600"/>
                      <a:pt x="10800" y="21600"/>
                    </a:cubicBezTo>
                    <a:cubicBezTo>
                      <a:pt x="10800" y="21600"/>
                      <a:pt x="10799" y="21600"/>
                      <a:pt x="10799" y="21600"/>
                    </a:cubicBezTo>
                    <a:cubicBezTo>
                      <a:pt x="4835" y="21600"/>
                      <a:pt x="0" y="16764"/>
                      <a:pt x="0" y="10800"/>
                    </a:cubicBezTo>
                    <a:close/>
                  </a:path>
                </a:pathLst>
              </a:custGeom>
              <a:gradFill rotWithShape="0">
                <a:gsLst>
                  <a:gs pos="0">
                    <a:srgbClr val="9AB8EA"/>
                  </a:gs>
                  <a:gs pos="100000">
                    <a:srgbClr val="FFFFFF"/>
                  </a:gs>
                </a:gsLst>
                <a:lin ang="5400000"/>
              </a:gradFill>
              <a:ln w="57799" cap="flat" cmpd="sng">
                <a:solidFill>
                  <a:srgbClr val="BFBFBF"/>
                </a:solidFill>
                <a:prstDash val="solid"/>
                <a:round/>
                <a:headEnd/>
                <a:tailEnd/>
              </a:ln>
            </p:spPr>
            <p:txBody>
              <a:bodyPr lIns="0" tIns="0" rIns="0" bIns="0" anchor="ctr"/>
              <a:lstStyle/>
              <a:p>
                <a:endParaRPr lang="cs-CZ"/>
              </a:p>
            </p:txBody>
          </p:sp>
        </p:grpSp>
        <p:sp>
          <p:nvSpPr>
            <p:cNvPr id="178201" name="AutoShape 40"/>
            <p:cNvSpPr>
              <a:spLocks/>
            </p:cNvSpPr>
            <p:nvPr/>
          </p:nvSpPr>
          <p:spPr bwMode="auto">
            <a:xfrm>
              <a:off x="21" y="29"/>
              <a:ext cx="211" cy="205"/>
            </a:xfrm>
            <a:custGeom>
              <a:avLst/>
              <a:gdLst>
                <a:gd name="T0" fmla="*/ 1 w 21600"/>
                <a:gd name="T1" fmla="*/ 1 h 21600"/>
                <a:gd name="T2" fmla="*/ 1 w 21600"/>
                <a:gd name="T3" fmla="*/ 1 h 21600"/>
                <a:gd name="T4" fmla="*/ 1 w 21600"/>
                <a:gd name="T5" fmla="*/ 1 h 21600"/>
                <a:gd name="T6" fmla="*/ 1 w 21600"/>
                <a:gd name="T7" fmla="*/ 1 h 21600"/>
                <a:gd name="T8" fmla="*/ 0 60000 65536"/>
                <a:gd name="T9" fmla="*/ 0 60000 65536"/>
                <a:gd name="T10" fmla="*/ 0 60000 65536"/>
                <a:gd name="T11" fmla="*/ 0 60000 65536"/>
                <a:gd name="T12" fmla="*/ 0 w 21600"/>
                <a:gd name="T13" fmla="*/ 0 h 21600"/>
                <a:gd name="T14" fmla="*/ 21600 w 21600"/>
                <a:gd name="T15" fmla="*/ 21600 h 21600"/>
              </a:gdLst>
              <a:ahLst/>
              <a:cxnLst>
                <a:cxn ang="T8">
                  <a:pos x="T0" y="T1"/>
                </a:cxn>
                <a:cxn ang="T9">
                  <a:pos x="T2" y="T3"/>
                </a:cxn>
                <a:cxn ang="T10">
                  <a:pos x="T4" y="T5"/>
                </a:cxn>
                <a:cxn ang="T11">
                  <a:pos x="T6" y="T7"/>
                </a:cxn>
              </a:cxnLst>
              <a:rect l="T12" t="T13" r="T14" b="T15"/>
              <a:pathLst>
                <a:path w="21600" h="21600">
                  <a:moveTo>
                    <a:pt x="0" y="10798"/>
                  </a:moveTo>
                  <a:cubicBezTo>
                    <a:pt x="0" y="4835"/>
                    <a:pt x="4835" y="0"/>
                    <a:pt x="10800" y="0"/>
                  </a:cubicBezTo>
                  <a:cubicBezTo>
                    <a:pt x="16764" y="0"/>
                    <a:pt x="21600" y="4835"/>
                    <a:pt x="21600" y="10798"/>
                  </a:cubicBezTo>
                  <a:cubicBezTo>
                    <a:pt x="21600" y="10798"/>
                    <a:pt x="21600" y="10800"/>
                    <a:pt x="21600" y="10800"/>
                  </a:cubicBezTo>
                  <a:cubicBezTo>
                    <a:pt x="21600" y="16764"/>
                    <a:pt x="16764" y="21600"/>
                    <a:pt x="10800" y="21600"/>
                  </a:cubicBezTo>
                  <a:cubicBezTo>
                    <a:pt x="10800" y="21600"/>
                    <a:pt x="10800" y="21600"/>
                    <a:pt x="10798" y="21600"/>
                  </a:cubicBezTo>
                  <a:cubicBezTo>
                    <a:pt x="4835" y="21600"/>
                    <a:pt x="0" y="16764"/>
                    <a:pt x="0" y="10800"/>
                  </a:cubicBezTo>
                  <a:close/>
                </a:path>
              </a:pathLst>
            </a:custGeom>
            <a:solidFill>
              <a:srgbClr val="FFFFFF"/>
            </a:solidFill>
            <a:ln w="57799" cap="flat" cmpd="sng">
              <a:solidFill>
                <a:srgbClr val="BFBFBF"/>
              </a:solidFill>
              <a:prstDash val="solid"/>
              <a:round/>
              <a:headEnd/>
              <a:tailEnd/>
            </a:ln>
          </p:spPr>
          <p:txBody>
            <a:bodyPr lIns="72248" tIns="72248" rIns="72248" bIns="72248" anchor="ctr"/>
            <a:lstStyle/>
            <a:p>
              <a:endParaRPr lang="cs-CZ"/>
            </a:p>
          </p:txBody>
        </p:sp>
        <p:sp>
          <p:nvSpPr>
            <p:cNvPr id="178202" name="AutoShape 41"/>
            <p:cNvSpPr>
              <a:spLocks/>
            </p:cNvSpPr>
            <p:nvPr/>
          </p:nvSpPr>
          <p:spPr bwMode="auto">
            <a:xfrm>
              <a:off x="126" y="0"/>
              <a:ext cx="27" cy="45"/>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0 w 21600"/>
                <a:gd name="T13" fmla="*/ 0 h 21600"/>
                <a:gd name="T14" fmla="*/ 21600 w 21600"/>
                <a:gd name="T15" fmla="*/ 21600 h 21600"/>
              </a:gdLst>
              <a:ahLst/>
              <a:cxnLst>
                <a:cxn ang="T8">
                  <a:pos x="T0" y="T1"/>
                </a:cxn>
                <a:cxn ang="T9">
                  <a:pos x="T2" y="T3"/>
                </a:cxn>
                <a:cxn ang="T10">
                  <a:pos x="T4" y="T5"/>
                </a:cxn>
                <a:cxn ang="T11">
                  <a:pos x="T6" y="T7"/>
                </a:cxn>
              </a:cxnLst>
              <a:rect l="T12" t="T13" r="T14" b="T15"/>
              <a:pathLst>
                <a:path w="21600" h="21600">
                  <a:moveTo>
                    <a:pt x="0" y="7225"/>
                  </a:moveTo>
                  <a:lnTo>
                    <a:pt x="0" y="0"/>
                  </a:lnTo>
                  <a:lnTo>
                    <a:pt x="21600" y="10800"/>
                  </a:lnTo>
                  <a:lnTo>
                    <a:pt x="0" y="21600"/>
                  </a:lnTo>
                  <a:lnTo>
                    <a:pt x="0" y="14373"/>
                  </a:lnTo>
                </a:path>
              </a:pathLst>
            </a:custGeom>
            <a:solidFill>
              <a:srgbClr val="000000">
                <a:alpha val="0"/>
              </a:srgbClr>
            </a:solidFill>
            <a:ln w="51376" cap="flat" cmpd="sng">
              <a:solidFill>
                <a:srgbClr val="C0C0C0"/>
              </a:solidFill>
              <a:prstDash val="solid"/>
              <a:round/>
              <a:headEnd/>
              <a:tailEnd/>
            </a:ln>
          </p:spPr>
          <p:txBody>
            <a:bodyPr lIns="72248" tIns="72248" rIns="72248" bIns="72248" anchor="ctr"/>
            <a:lstStyle/>
            <a:p>
              <a:endParaRPr lang="cs-CZ"/>
            </a:p>
          </p:txBody>
        </p:sp>
        <p:sp>
          <p:nvSpPr>
            <p:cNvPr id="178203" name="AutoShape 42"/>
            <p:cNvSpPr>
              <a:spLocks/>
            </p:cNvSpPr>
            <p:nvPr/>
          </p:nvSpPr>
          <p:spPr bwMode="auto">
            <a:xfrm flipH="1">
              <a:off x="105" y="218"/>
              <a:ext cx="31" cy="46"/>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0 w 21600"/>
                <a:gd name="T13" fmla="*/ 0 h 21600"/>
                <a:gd name="T14" fmla="*/ 21600 w 21600"/>
                <a:gd name="T15" fmla="*/ 21600 h 21600"/>
              </a:gdLst>
              <a:ahLst/>
              <a:cxnLst>
                <a:cxn ang="T8">
                  <a:pos x="T0" y="T1"/>
                </a:cxn>
                <a:cxn ang="T9">
                  <a:pos x="T2" y="T3"/>
                </a:cxn>
                <a:cxn ang="T10">
                  <a:pos x="T4" y="T5"/>
                </a:cxn>
                <a:cxn ang="T11">
                  <a:pos x="T6" y="T7"/>
                </a:cxn>
              </a:cxnLst>
              <a:rect l="T12" t="T13" r="T14" b="T15"/>
              <a:pathLst>
                <a:path w="21600" h="21600">
                  <a:moveTo>
                    <a:pt x="0" y="7226"/>
                  </a:moveTo>
                  <a:lnTo>
                    <a:pt x="0" y="0"/>
                  </a:lnTo>
                  <a:lnTo>
                    <a:pt x="21600" y="10800"/>
                  </a:lnTo>
                  <a:lnTo>
                    <a:pt x="0" y="21600"/>
                  </a:lnTo>
                  <a:lnTo>
                    <a:pt x="0" y="14373"/>
                  </a:lnTo>
                </a:path>
              </a:pathLst>
            </a:custGeom>
            <a:solidFill>
              <a:srgbClr val="000000">
                <a:alpha val="0"/>
              </a:srgbClr>
            </a:solidFill>
            <a:ln w="51376" cap="flat" cmpd="sng">
              <a:solidFill>
                <a:srgbClr val="C0C0C0"/>
              </a:solidFill>
              <a:prstDash val="solid"/>
              <a:round/>
              <a:headEnd/>
              <a:tailEnd/>
            </a:ln>
          </p:spPr>
          <p:txBody>
            <a:bodyPr lIns="0" tIns="0" rIns="0" bIns="0" anchor="ctr"/>
            <a:lstStyle/>
            <a:p>
              <a:endParaRPr lang="cs-CZ"/>
            </a:p>
          </p:txBody>
        </p:sp>
        <p:grpSp>
          <p:nvGrpSpPr>
            <p:cNvPr id="178204" name="Group 43"/>
            <p:cNvGrpSpPr>
              <a:grpSpLocks/>
            </p:cNvGrpSpPr>
            <p:nvPr/>
          </p:nvGrpSpPr>
          <p:grpSpPr bwMode="auto">
            <a:xfrm>
              <a:off x="33" y="38"/>
              <a:ext cx="192" cy="187"/>
              <a:chOff x="0" y="0"/>
              <a:chExt cx="191" cy="186"/>
            </a:xfrm>
          </p:grpSpPr>
          <p:grpSp>
            <p:nvGrpSpPr>
              <p:cNvPr id="178205" name="Group 44"/>
              <p:cNvGrpSpPr>
                <a:grpSpLocks/>
              </p:cNvGrpSpPr>
              <p:nvPr/>
            </p:nvGrpSpPr>
            <p:grpSpPr bwMode="auto">
              <a:xfrm>
                <a:off x="0" y="93"/>
                <a:ext cx="95" cy="93"/>
                <a:chOff x="0" y="0"/>
                <a:chExt cx="95" cy="93"/>
              </a:xfrm>
            </p:grpSpPr>
            <p:sp>
              <p:nvSpPr>
                <p:cNvPr id="178206" name="AutoShape 45"/>
                <p:cNvSpPr>
                  <a:spLocks/>
                </p:cNvSpPr>
                <p:nvPr/>
              </p:nvSpPr>
              <p:spPr bwMode="auto">
                <a:xfrm>
                  <a:off x="0" y="0"/>
                  <a:ext cx="95" cy="93"/>
                </a:xfrm>
                <a:prstGeom prst="roundRect">
                  <a:avLst>
                    <a:gd name="adj" fmla="val 8241"/>
                  </a:avLst>
                </a:prstGeom>
                <a:gradFill rotWithShape="0">
                  <a:gsLst>
                    <a:gs pos="0">
                      <a:srgbClr val="FFFFFF"/>
                    </a:gs>
                    <a:gs pos="100000">
                      <a:srgbClr val="2863C2"/>
                    </a:gs>
                  </a:gsLst>
                  <a:path path="shape">
                    <a:fillToRect l="50000" t="50000" r="50000" b="50000"/>
                  </a:path>
                </a:gradFill>
                <a:ln w="51376">
                  <a:solidFill>
                    <a:srgbClr val="C0C0C0"/>
                  </a:solidFill>
                  <a:round/>
                  <a:headEnd/>
                  <a:tailEnd/>
                </a:ln>
              </p:spPr>
              <p:txBody>
                <a:bodyPr lIns="72248" tIns="72248" rIns="72248" bIns="72248" anchor="ctr"/>
                <a:lstStyle/>
                <a:p>
                  <a:pPr>
                    <a:lnSpc>
                      <a:spcPct val="110000"/>
                    </a:lnSpc>
                  </a:pPr>
                  <a:endParaRPr lang="en-GB">
                    <a:solidFill>
                      <a:srgbClr val="133B9C"/>
                    </a:solidFill>
                  </a:endParaRPr>
                </a:p>
              </p:txBody>
            </p:sp>
            <p:sp>
              <p:nvSpPr>
                <p:cNvPr id="178207" name="Rectangle 46"/>
                <p:cNvSpPr>
                  <a:spLocks/>
                </p:cNvSpPr>
                <p:nvPr/>
              </p:nvSpPr>
              <p:spPr bwMode="auto">
                <a:xfrm>
                  <a:off x="5" y="28"/>
                  <a:ext cx="84" cy="36"/>
                </a:xfrm>
                <a:prstGeom prst="rect">
                  <a:avLst/>
                </a:prstGeom>
                <a:noFill/>
                <a:ln w="12700">
                  <a:noFill/>
                  <a:miter lim="0"/>
                  <a:headEnd/>
                  <a:tailEnd/>
                </a:ln>
              </p:spPr>
              <p:txBody>
                <a:bodyPr lIns="180622" tIns="108373" rIns="180622" bIns="108373" anchor="ctr"/>
                <a:lstStyle/>
                <a:p>
                  <a:pPr defTabSz="911225">
                    <a:lnSpc>
                      <a:spcPct val="110000"/>
                    </a:lnSpc>
                  </a:pPr>
                  <a:r>
                    <a:rPr lang="it-IT" sz="500" b="1">
                      <a:solidFill>
                        <a:srgbClr val="133B9C"/>
                      </a:solidFill>
                    </a:rPr>
                    <a:t>Smart Metering</a:t>
                  </a:r>
                  <a:endParaRPr lang="it-IT">
                    <a:solidFill>
                      <a:srgbClr val="133B9C"/>
                    </a:solidFill>
                  </a:endParaRPr>
                </a:p>
              </p:txBody>
            </p:sp>
          </p:grpSp>
          <p:grpSp>
            <p:nvGrpSpPr>
              <p:cNvPr id="178208" name="Group 47"/>
              <p:cNvGrpSpPr>
                <a:grpSpLocks/>
              </p:cNvGrpSpPr>
              <p:nvPr/>
            </p:nvGrpSpPr>
            <p:grpSpPr bwMode="auto">
              <a:xfrm>
                <a:off x="96" y="93"/>
                <a:ext cx="95" cy="93"/>
                <a:chOff x="0" y="0"/>
                <a:chExt cx="95" cy="93"/>
              </a:xfrm>
            </p:grpSpPr>
            <p:sp>
              <p:nvSpPr>
                <p:cNvPr id="178209" name="AutoShape 48"/>
                <p:cNvSpPr>
                  <a:spLocks/>
                </p:cNvSpPr>
                <p:nvPr/>
              </p:nvSpPr>
              <p:spPr bwMode="auto">
                <a:xfrm>
                  <a:off x="0" y="0"/>
                  <a:ext cx="95" cy="93"/>
                </a:xfrm>
                <a:prstGeom prst="roundRect">
                  <a:avLst>
                    <a:gd name="adj" fmla="val 8241"/>
                  </a:avLst>
                </a:prstGeom>
                <a:gradFill rotWithShape="0">
                  <a:gsLst>
                    <a:gs pos="0">
                      <a:srgbClr val="FFFFFF"/>
                    </a:gs>
                    <a:gs pos="100000">
                      <a:srgbClr val="DFE9F9"/>
                    </a:gs>
                  </a:gsLst>
                  <a:path path="shape">
                    <a:fillToRect l="50000" t="50000" r="50000" b="50000"/>
                  </a:path>
                </a:gradFill>
                <a:ln w="51376">
                  <a:solidFill>
                    <a:srgbClr val="C0C0C0"/>
                  </a:solidFill>
                  <a:round/>
                  <a:headEnd/>
                  <a:tailEnd/>
                </a:ln>
              </p:spPr>
              <p:txBody>
                <a:bodyPr lIns="72248" tIns="72248" rIns="72248" bIns="72248" anchor="ctr"/>
                <a:lstStyle/>
                <a:p>
                  <a:pPr>
                    <a:lnSpc>
                      <a:spcPct val="110000"/>
                    </a:lnSpc>
                  </a:pPr>
                  <a:endParaRPr lang="en-GB">
                    <a:solidFill>
                      <a:srgbClr val="133B9C"/>
                    </a:solidFill>
                  </a:endParaRPr>
                </a:p>
              </p:txBody>
            </p:sp>
            <p:sp>
              <p:nvSpPr>
                <p:cNvPr id="178210" name="Rectangle 49"/>
                <p:cNvSpPr>
                  <a:spLocks/>
                </p:cNvSpPr>
                <p:nvPr/>
              </p:nvSpPr>
              <p:spPr bwMode="auto">
                <a:xfrm>
                  <a:off x="0" y="28"/>
                  <a:ext cx="95" cy="36"/>
                </a:xfrm>
                <a:prstGeom prst="rect">
                  <a:avLst/>
                </a:prstGeom>
                <a:noFill/>
                <a:ln w="12700">
                  <a:noFill/>
                  <a:miter lim="0"/>
                  <a:headEnd/>
                  <a:tailEnd/>
                </a:ln>
              </p:spPr>
              <p:txBody>
                <a:bodyPr lIns="180622" tIns="108373" rIns="180622" bIns="108373" anchor="ctr"/>
                <a:lstStyle/>
                <a:p>
                  <a:pPr defTabSz="911225">
                    <a:lnSpc>
                      <a:spcPct val="110000"/>
                    </a:lnSpc>
                  </a:pPr>
                  <a:r>
                    <a:rPr lang="it-IT" sz="500" b="1">
                      <a:solidFill>
                        <a:srgbClr val="133B9C"/>
                      </a:solidFill>
                    </a:rPr>
                    <a:t>Work Force</a:t>
                  </a:r>
                  <a:endParaRPr lang="it-IT">
                    <a:solidFill>
                      <a:srgbClr val="133B9C"/>
                    </a:solidFill>
                  </a:endParaRPr>
                </a:p>
                <a:p>
                  <a:pPr defTabSz="911225">
                    <a:lnSpc>
                      <a:spcPct val="110000"/>
                    </a:lnSpc>
                  </a:pPr>
                  <a:r>
                    <a:rPr lang="it-IT" sz="500" b="1">
                      <a:solidFill>
                        <a:srgbClr val="133B9C"/>
                      </a:solidFill>
                    </a:rPr>
                    <a:t> Management</a:t>
                  </a:r>
                  <a:endParaRPr lang="it-IT">
                    <a:solidFill>
                      <a:srgbClr val="133B9C"/>
                    </a:solidFill>
                  </a:endParaRPr>
                </a:p>
              </p:txBody>
            </p:sp>
          </p:grpSp>
          <p:grpSp>
            <p:nvGrpSpPr>
              <p:cNvPr id="178211" name="Group 50"/>
              <p:cNvGrpSpPr>
                <a:grpSpLocks/>
              </p:cNvGrpSpPr>
              <p:nvPr/>
            </p:nvGrpSpPr>
            <p:grpSpPr bwMode="auto">
              <a:xfrm>
                <a:off x="96" y="0"/>
                <a:ext cx="95" cy="93"/>
                <a:chOff x="0" y="0"/>
                <a:chExt cx="95" cy="93"/>
              </a:xfrm>
            </p:grpSpPr>
            <p:sp>
              <p:nvSpPr>
                <p:cNvPr id="178212" name="AutoShape 51"/>
                <p:cNvSpPr>
                  <a:spLocks/>
                </p:cNvSpPr>
                <p:nvPr/>
              </p:nvSpPr>
              <p:spPr bwMode="auto">
                <a:xfrm>
                  <a:off x="0" y="0"/>
                  <a:ext cx="95" cy="93"/>
                </a:xfrm>
                <a:prstGeom prst="roundRect">
                  <a:avLst>
                    <a:gd name="adj" fmla="val 8241"/>
                  </a:avLst>
                </a:prstGeom>
                <a:gradFill rotWithShape="0">
                  <a:gsLst>
                    <a:gs pos="0">
                      <a:srgbClr val="FFFFFF"/>
                    </a:gs>
                    <a:gs pos="100000">
                      <a:srgbClr val="9EBCEC"/>
                    </a:gs>
                  </a:gsLst>
                  <a:path path="shape">
                    <a:fillToRect l="50000" t="50000" r="50000" b="50000"/>
                  </a:path>
                </a:gradFill>
                <a:ln w="51376">
                  <a:solidFill>
                    <a:srgbClr val="C0C0C0"/>
                  </a:solidFill>
                  <a:round/>
                  <a:headEnd/>
                  <a:tailEnd/>
                </a:ln>
              </p:spPr>
              <p:txBody>
                <a:bodyPr lIns="72248" tIns="72248" rIns="72248" bIns="72248" anchor="ctr"/>
                <a:lstStyle/>
                <a:p>
                  <a:pPr>
                    <a:lnSpc>
                      <a:spcPct val="110000"/>
                    </a:lnSpc>
                  </a:pPr>
                  <a:endParaRPr lang="en-GB">
                    <a:solidFill>
                      <a:srgbClr val="133B9C"/>
                    </a:solidFill>
                  </a:endParaRPr>
                </a:p>
              </p:txBody>
            </p:sp>
            <p:sp>
              <p:nvSpPr>
                <p:cNvPr id="178213" name="Rectangle 52"/>
                <p:cNvSpPr>
                  <a:spLocks/>
                </p:cNvSpPr>
                <p:nvPr/>
              </p:nvSpPr>
              <p:spPr bwMode="auto">
                <a:xfrm>
                  <a:off x="1" y="28"/>
                  <a:ext cx="92" cy="36"/>
                </a:xfrm>
                <a:prstGeom prst="rect">
                  <a:avLst/>
                </a:prstGeom>
                <a:noFill/>
                <a:ln w="12700">
                  <a:noFill/>
                  <a:miter lim="0"/>
                  <a:headEnd/>
                  <a:tailEnd/>
                </a:ln>
              </p:spPr>
              <p:txBody>
                <a:bodyPr lIns="180622" tIns="108373" rIns="180622" bIns="108373" anchor="ctr"/>
                <a:lstStyle/>
                <a:p>
                  <a:pPr defTabSz="911225">
                    <a:lnSpc>
                      <a:spcPct val="110000"/>
                    </a:lnSpc>
                  </a:pPr>
                  <a:r>
                    <a:rPr lang="it-IT" sz="500" b="1">
                      <a:solidFill>
                        <a:srgbClr val="133B9C"/>
                      </a:solidFill>
                    </a:rPr>
                    <a:t>Asset Management</a:t>
                  </a:r>
                  <a:endParaRPr lang="it-IT">
                    <a:solidFill>
                      <a:srgbClr val="133B9C"/>
                    </a:solidFill>
                  </a:endParaRPr>
                </a:p>
              </p:txBody>
            </p:sp>
          </p:grpSp>
          <p:grpSp>
            <p:nvGrpSpPr>
              <p:cNvPr id="178214" name="Group 53"/>
              <p:cNvGrpSpPr>
                <a:grpSpLocks/>
              </p:cNvGrpSpPr>
              <p:nvPr/>
            </p:nvGrpSpPr>
            <p:grpSpPr bwMode="auto">
              <a:xfrm>
                <a:off x="0" y="0"/>
                <a:ext cx="95" cy="93"/>
                <a:chOff x="0" y="0"/>
                <a:chExt cx="95" cy="93"/>
              </a:xfrm>
            </p:grpSpPr>
            <p:sp>
              <p:nvSpPr>
                <p:cNvPr id="178215" name="AutoShape 54"/>
                <p:cNvSpPr>
                  <a:spLocks/>
                </p:cNvSpPr>
                <p:nvPr/>
              </p:nvSpPr>
              <p:spPr bwMode="auto">
                <a:xfrm>
                  <a:off x="0" y="0"/>
                  <a:ext cx="95" cy="93"/>
                </a:xfrm>
                <a:prstGeom prst="roundRect">
                  <a:avLst>
                    <a:gd name="adj" fmla="val 8241"/>
                  </a:avLst>
                </a:prstGeom>
                <a:gradFill rotWithShape="0">
                  <a:gsLst>
                    <a:gs pos="0">
                      <a:srgbClr val="FFFFFF"/>
                    </a:gs>
                    <a:gs pos="100000">
                      <a:srgbClr val="5C8EDE"/>
                    </a:gs>
                  </a:gsLst>
                  <a:path path="shape">
                    <a:fillToRect l="50000" t="50000" r="50000" b="50000"/>
                  </a:path>
                </a:gradFill>
                <a:ln w="51376">
                  <a:solidFill>
                    <a:srgbClr val="C0C0C0"/>
                  </a:solidFill>
                  <a:round/>
                  <a:headEnd/>
                  <a:tailEnd/>
                </a:ln>
              </p:spPr>
              <p:txBody>
                <a:bodyPr lIns="72248" tIns="72248" rIns="72248" bIns="72248" anchor="ctr"/>
                <a:lstStyle/>
                <a:p>
                  <a:pPr>
                    <a:lnSpc>
                      <a:spcPct val="110000"/>
                    </a:lnSpc>
                  </a:pPr>
                  <a:endParaRPr lang="en-GB">
                    <a:solidFill>
                      <a:srgbClr val="133B9C"/>
                    </a:solidFill>
                  </a:endParaRPr>
                </a:p>
              </p:txBody>
            </p:sp>
            <p:sp>
              <p:nvSpPr>
                <p:cNvPr id="178216" name="Rectangle 55"/>
                <p:cNvSpPr>
                  <a:spLocks/>
                </p:cNvSpPr>
                <p:nvPr/>
              </p:nvSpPr>
              <p:spPr bwMode="auto">
                <a:xfrm>
                  <a:off x="2" y="23"/>
                  <a:ext cx="90" cy="46"/>
                </a:xfrm>
                <a:prstGeom prst="rect">
                  <a:avLst/>
                </a:prstGeom>
                <a:noFill/>
                <a:ln w="12700">
                  <a:noFill/>
                  <a:miter lim="0"/>
                  <a:headEnd/>
                  <a:tailEnd/>
                </a:ln>
              </p:spPr>
              <p:txBody>
                <a:bodyPr lIns="180622" tIns="108373" rIns="180622" bIns="108373" anchor="ctr"/>
                <a:lstStyle/>
                <a:p>
                  <a:pPr defTabSz="911225">
                    <a:lnSpc>
                      <a:spcPct val="110000"/>
                    </a:lnSpc>
                  </a:pPr>
                  <a:r>
                    <a:rPr lang="it-IT" sz="500" b="1">
                      <a:solidFill>
                        <a:srgbClr val="133B9C"/>
                      </a:solidFill>
                    </a:rPr>
                    <a:t>Smart Grid/</a:t>
                  </a:r>
                  <a:endParaRPr lang="it-IT" sz="500">
                    <a:solidFill>
                      <a:srgbClr val="133B9C"/>
                    </a:solidFill>
                  </a:endParaRPr>
                </a:p>
                <a:p>
                  <a:pPr defTabSz="911225">
                    <a:lnSpc>
                      <a:spcPct val="110000"/>
                    </a:lnSpc>
                  </a:pPr>
                  <a:r>
                    <a:rPr lang="it-IT" sz="500" b="1">
                      <a:solidFill>
                        <a:srgbClr val="133B9C"/>
                      </a:solidFill>
                    </a:rPr>
                    <a:t>Network Automation</a:t>
                  </a:r>
                  <a:endParaRPr lang="it-IT">
                    <a:solidFill>
                      <a:srgbClr val="133B9C"/>
                    </a:solidFill>
                  </a:endParaRPr>
                </a:p>
              </p:txBody>
            </p:sp>
          </p:grpSp>
          <p:grpSp>
            <p:nvGrpSpPr>
              <p:cNvPr id="178217" name="Group 56"/>
              <p:cNvGrpSpPr>
                <a:grpSpLocks/>
              </p:cNvGrpSpPr>
              <p:nvPr/>
            </p:nvGrpSpPr>
            <p:grpSpPr bwMode="auto">
              <a:xfrm>
                <a:off x="48" y="65"/>
                <a:ext cx="101" cy="55"/>
                <a:chOff x="0" y="0"/>
                <a:chExt cx="101" cy="54"/>
              </a:xfrm>
            </p:grpSpPr>
            <p:sp>
              <p:nvSpPr>
                <p:cNvPr id="178218" name="AutoShape 57"/>
                <p:cNvSpPr>
                  <a:spLocks/>
                </p:cNvSpPr>
                <p:nvPr/>
              </p:nvSpPr>
              <p:spPr bwMode="auto">
                <a:xfrm>
                  <a:off x="3" y="0"/>
                  <a:ext cx="94" cy="54"/>
                </a:xfrm>
                <a:prstGeom prst="roundRect">
                  <a:avLst>
                    <a:gd name="adj" fmla="val 8241"/>
                  </a:avLst>
                </a:prstGeom>
                <a:gradFill rotWithShape="0">
                  <a:gsLst>
                    <a:gs pos="0">
                      <a:srgbClr val="FFFFFF"/>
                    </a:gs>
                    <a:gs pos="100000">
                      <a:srgbClr val="DDDDDD"/>
                    </a:gs>
                  </a:gsLst>
                  <a:path path="shape">
                    <a:fillToRect l="50000" t="50000" r="50000" b="50000"/>
                  </a:path>
                </a:gradFill>
                <a:ln w="19265">
                  <a:solidFill>
                    <a:srgbClr val="133B9C"/>
                  </a:solidFill>
                  <a:round/>
                  <a:headEnd/>
                  <a:tailEnd/>
                </a:ln>
              </p:spPr>
              <p:txBody>
                <a:bodyPr lIns="72248" tIns="72248" rIns="72248" bIns="72248" anchor="ctr"/>
                <a:lstStyle/>
                <a:p>
                  <a:pPr>
                    <a:lnSpc>
                      <a:spcPct val="110000"/>
                    </a:lnSpc>
                  </a:pPr>
                  <a:endParaRPr lang="en-GB">
                    <a:solidFill>
                      <a:srgbClr val="133B9C"/>
                    </a:solidFill>
                  </a:endParaRPr>
                </a:p>
              </p:txBody>
            </p:sp>
            <p:sp>
              <p:nvSpPr>
                <p:cNvPr id="178219" name="Rectangle 58"/>
                <p:cNvSpPr>
                  <a:spLocks/>
                </p:cNvSpPr>
                <p:nvPr/>
              </p:nvSpPr>
              <p:spPr bwMode="auto">
                <a:xfrm>
                  <a:off x="0" y="4"/>
                  <a:ext cx="101" cy="46"/>
                </a:xfrm>
                <a:prstGeom prst="rect">
                  <a:avLst/>
                </a:prstGeom>
                <a:noFill/>
                <a:ln w="12700">
                  <a:noFill/>
                  <a:miter lim="0"/>
                  <a:headEnd/>
                  <a:tailEnd/>
                </a:ln>
              </p:spPr>
              <p:txBody>
                <a:bodyPr lIns="180622" tIns="108373" rIns="180622" bIns="108373" anchor="ctr"/>
                <a:lstStyle/>
                <a:p>
                  <a:pPr defTabSz="911225">
                    <a:lnSpc>
                      <a:spcPct val="110000"/>
                    </a:lnSpc>
                  </a:pPr>
                  <a:endParaRPr lang="it-IT" sz="500" b="1">
                    <a:solidFill>
                      <a:srgbClr val="133B9C"/>
                    </a:solidFill>
                  </a:endParaRPr>
                </a:p>
                <a:p>
                  <a:pPr defTabSz="911225">
                    <a:lnSpc>
                      <a:spcPct val="110000"/>
                    </a:lnSpc>
                  </a:pPr>
                  <a:r>
                    <a:rPr lang="it-IT" sz="500" b="1">
                      <a:solidFill>
                        <a:srgbClr val="133B9C"/>
                      </a:solidFill>
                    </a:rPr>
                    <a:t>Process Reengineering</a:t>
                  </a:r>
                  <a:endParaRPr lang="it-IT">
                    <a:solidFill>
                      <a:srgbClr val="133B9C"/>
                    </a:solidFill>
                  </a:endParaRPr>
                </a:p>
              </p:txBody>
            </p:sp>
          </p:grpSp>
        </p:grpSp>
        <p:sp>
          <p:nvSpPr>
            <p:cNvPr id="178220" name="AutoShape 59"/>
            <p:cNvSpPr>
              <a:spLocks/>
            </p:cNvSpPr>
            <p:nvPr/>
          </p:nvSpPr>
          <p:spPr bwMode="auto">
            <a:xfrm>
              <a:off x="116" y="0"/>
              <a:ext cx="33" cy="45"/>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0 w 21600"/>
                <a:gd name="T13" fmla="*/ 0 h 21600"/>
                <a:gd name="T14" fmla="*/ 21600 w 21600"/>
                <a:gd name="T15" fmla="*/ 21600 h 21600"/>
              </a:gdLst>
              <a:ahLst/>
              <a:cxnLst>
                <a:cxn ang="T8">
                  <a:pos x="T0" y="T1"/>
                </a:cxn>
                <a:cxn ang="T9">
                  <a:pos x="T2" y="T3"/>
                </a:cxn>
                <a:cxn ang="T10">
                  <a:pos x="T4" y="T5"/>
                </a:cxn>
                <a:cxn ang="T11">
                  <a:pos x="T6" y="T7"/>
                </a:cxn>
              </a:cxnLst>
              <a:rect l="T12" t="T13" r="T14" b="T15"/>
              <a:pathLst>
                <a:path w="21600" h="21600">
                  <a:moveTo>
                    <a:pt x="21600" y="10800"/>
                  </a:moveTo>
                  <a:lnTo>
                    <a:pt x="6800" y="0"/>
                  </a:lnTo>
                  <a:lnTo>
                    <a:pt x="6800" y="8826"/>
                  </a:lnTo>
                  <a:lnTo>
                    <a:pt x="0" y="8826"/>
                  </a:lnTo>
                  <a:lnTo>
                    <a:pt x="0" y="12773"/>
                  </a:lnTo>
                  <a:lnTo>
                    <a:pt x="6800" y="12773"/>
                  </a:lnTo>
                  <a:lnTo>
                    <a:pt x="6800" y="21600"/>
                  </a:lnTo>
                  <a:close/>
                </a:path>
              </a:pathLst>
            </a:custGeom>
            <a:gradFill rotWithShape="0">
              <a:gsLst>
                <a:gs pos="0">
                  <a:srgbClr val="FFFFFF"/>
                </a:gs>
                <a:gs pos="68001">
                  <a:srgbClr val="9AB8EA"/>
                </a:gs>
                <a:gs pos="100000">
                  <a:srgbClr val="9AB8EA"/>
                </a:gs>
              </a:gsLst>
              <a:lin ang="0"/>
            </a:gradFill>
            <a:ln w="9525" cap="flat" cmpd="sng">
              <a:noFill/>
              <a:prstDash val="solid"/>
              <a:miter lim="0"/>
              <a:headEnd/>
              <a:tailEnd/>
            </a:ln>
          </p:spPr>
          <p:txBody>
            <a:bodyPr lIns="72248" tIns="72248" rIns="72248" bIns="72248" anchor="ctr"/>
            <a:lstStyle/>
            <a:p>
              <a:endParaRPr lang="cs-CZ"/>
            </a:p>
          </p:txBody>
        </p:sp>
      </p:grpSp>
      <p:sp>
        <p:nvSpPr>
          <p:cNvPr id="178221" name="Rectangle 60"/>
          <p:cNvSpPr>
            <a:spLocks/>
          </p:cNvSpPr>
          <p:nvPr/>
        </p:nvSpPr>
        <p:spPr bwMode="auto">
          <a:xfrm>
            <a:off x="7408863" y="6370638"/>
            <a:ext cx="1081087" cy="261937"/>
          </a:xfrm>
          <a:prstGeom prst="rect">
            <a:avLst/>
          </a:prstGeom>
          <a:noFill/>
          <a:ln w="12700">
            <a:noFill/>
            <a:miter lim="0"/>
            <a:headEnd/>
            <a:tailEnd/>
          </a:ln>
        </p:spPr>
        <p:txBody>
          <a:bodyPr lIns="88896" tIns="50798" rIns="88896" bIns="50798" anchor="b"/>
          <a:lstStyle/>
          <a:p>
            <a:pPr defTabSz="912813">
              <a:lnSpc>
                <a:spcPct val="110000"/>
              </a:lnSpc>
            </a:pPr>
            <a:endParaRPr lang="cs-CZ">
              <a:solidFill>
                <a:srgbClr val="133B9C"/>
              </a:solidFill>
            </a:endParaRPr>
          </a:p>
        </p:txBody>
      </p:sp>
      <p:sp>
        <p:nvSpPr>
          <p:cNvPr id="178222" name="AutoShape 31"/>
          <p:cNvSpPr>
            <a:spLocks/>
          </p:cNvSpPr>
          <p:nvPr/>
        </p:nvSpPr>
        <p:spPr bwMode="auto">
          <a:xfrm rot="16200000" flipV="1">
            <a:off x="1521620" y="3475831"/>
            <a:ext cx="2017712" cy="288925"/>
          </a:xfrm>
          <a:prstGeom prst="triangle">
            <a:avLst>
              <a:gd name="adj" fmla="val 50000"/>
            </a:avLst>
          </a:prstGeom>
          <a:solidFill>
            <a:srgbClr val="9EC3FA"/>
          </a:solidFill>
          <a:ln w="9525">
            <a:noFill/>
            <a:round/>
            <a:headEnd/>
            <a:tailEnd/>
          </a:ln>
        </p:spPr>
        <p:txBody>
          <a:bodyPr lIns="50798" tIns="50798" rIns="50798" bIns="50798" anchor="ctr"/>
          <a:lstStyle/>
          <a:p>
            <a:pPr>
              <a:lnSpc>
                <a:spcPct val="110000"/>
              </a:lnSpc>
            </a:pPr>
            <a:endParaRPr lang="en-GB">
              <a:solidFill>
                <a:srgbClr val="133B9C"/>
              </a:solidFill>
            </a:endParaRPr>
          </a:p>
        </p:txBody>
      </p:sp>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1" name="Segnaposto numero diapositiva 1"/>
          <p:cNvSpPr>
            <a:spLocks noGrp="1"/>
          </p:cNvSpPr>
          <p:nvPr>
            <p:ph type="sldNum" sz="quarter" idx="10"/>
          </p:nvPr>
        </p:nvSpPr>
        <p:spPr>
          <a:noFill/>
        </p:spPr>
        <p:txBody>
          <a:bodyPr/>
          <a:lstStyle/>
          <a:p>
            <a:pPr defTabSz="806450"/>
            <a:fld id="{4C9CD777-F907-4DE3-840A-D46B51B2417B}" type="slidenum">
              <a:rPr lang="en-US" smtClean="0"/>
              <a:pPr defTabSz="806450"/>
              <a:t>5</a:t>
            </a:fld>
            <a:endParaRPr lang="en-US" smtClean="0"/>
          </a:p>
        </p:txBody>
      </p:sp>
      <p:sp>
        <p:nvSpPr>
          <p:cNvPr id="133122" name="Titolo 7"/>
          <p:cNvSpPr>
            <a:spLocks noGrp="1"/>
          </p:cNvSpPr>
          <p:nvPr>
            <p:ph type="title" idx="4294967295"/>
          </p:nvPr>
        </p:nvSpPr>
        <p:spPr/>
        <p:txBody>
          <a:bodyPr lIns="48375" tIns="48375" rIns="87075" bIns="48375"/>
          <a:lstStyle/>
          <a:p>
            <a:pPr eaLnBrk="1" hangingPunct="1"/>
            <a:r>
              <a:rPr lang="it-IT" smtClean="0"/>
              <a:t>Outline</a:t>
            </a:r>
          </a:p>
        </p:txBody>
      </p:sp>
      <p:sp>
        <p:nvSpPr>
          <p:cNvPr id="133123" name="Segnaposto contenuto 4"/>
          <p:cNvSpPr>
            <a:spLocks noGrp="1"/>
          </p:cNvSpPr>
          <p:nvPr>
            <p:ph idx="4294967295"/>
          </p:nvPr>
        </p:nvSpPr>
        <p:spPr>
          <a:xfrm>
            <a:off x="1371600" y="1900238"/>
            <a:ext cx="6659563" cy="3328987"/>
          </a:xfrm>
        </p:spPr>
        <p:txBody>
          <a:bodyPr lIns="48375" tIns="48375" rIns="87075" bIns="48375"/>
          <a:lstStyle/>
          <a:p>
            <a:pPr marL="317500" indent="-241300" defTabSz="914400" eaLnBrk="1" hangingPunct="1">
              <a:lnSpc>
                <a:spcPct val="300000"/>
              </a:lnSpc>
              <a:spcBef>
                <a:spcPct val="40000"/>
              </a:spcBef>
              <a:buClr>
                <a:srgbClr val="C0C0C0"/>
              </a:buClr>
              <a:buFont typeface="Wingdings" pitchFamily="2" charset="2"/>
              <a:buChar char="q"/>
            </a:pPr>
            <a:r>
              <a:rPr lang="en-US" sz="1600" b="1" smtClean="0">
                <a:solidFill>
                  <a:srgbClr val="C0C0C0"/>
                </a:solidFill>
              </a:rPr>
              <a:t>Enel Group Smart Metering Experience</a:t>
            </a:r>
          </a:p>
          <a:p>
            <a:pPr marL="317500" indent="-241300" defTabSz="914400" eaLnBrk="1" hangingPunct="1">
              <a:lnSpc>
                <a:spcPct val="300000"/>
              </a:lnSpc>
              <a:spcBef>
                <a:spcPct val="40000"/>
              </a:spcBef>
              <a:buClr>
                <a:schemeClr val="tx1"/>
              </a:buClr>
              <a:buFont typeface="Wingdings" pitchFamily="2" charset="2"/>
              <a:buChar char="q"/>
            </a:pPr>
            <a:r>
              <a:rPr lang="en-US" sz="1600" b="1" smtClean="0"/>
              <a:t>Main Drivers of Enel Cost / Benefit Analysis</a:t>
            </a:r>
          </a:p>
          <a:p>
            <a:pPr marL="317500" indent="-241300" defTabSz="914400" eaLnBrk="1" hangingPunct="1">
              <a:lnSpc>
                <a:spcPct val="300000"/>
              </a:lnSpc>
              <a:spcBef>
                <a:spcPct val="40000"/>
              </a:spcBef>
              <a:buClr>
                <a:srgbClr val="C0C0C0"/>
              </a:buClr>
              <a:buFont typeface="Wingdings" pitchFamily="2" charset="2"/>
              <a:buChar char="q"/>
            </a:pPr>
            <a:r>
              <a:rPr lang="en-US" sz="1600" b="1" smtClean="0">
                <a:solidFill>
                  <a:srgbClr val="C0C0C0"/>
                </a:solidFill>
              </a:rPr>
              <a:t>Unpredicted Benefits</a:t>
            </a:r>
          </a:p>
          <a:p>
            <a:pPr marL="317500" indent="-241300" defTabSz="914400" eaLnBrk="1" hangingPunct="1">
              <a:lnSpc>
                <a:spcPct val="300000"/>
              </a:lnSpc>
              <a:spcBef>
                <a:spcPct val="40000"/>
              </a:spcBef>
              <a:buClr>
                <a:srgbClr val="CCCCCC"/>
              </a:buClr>
              <a:buFont typeface="Wingdings" pitchFamily="2" charset="2"/>
              <a:buChar char="q"/>
            </a:pPr>
            <a:endParaRPr lang="en-US" sz="1600" b="1" smtClean="0">
              <a:solidFill>
                <a:srgbClr val="C0C0C0"/>
              </a:solidFill>
            </a:endParaRPr>
          </a:p>
          <a:p>
            <a:pPr marL="317500" indent="-241300" defTabSz="914400" eaLnBrk="1" hangingPunct="1">
              <a:lnSpc>
                <a:spcPct val="300000"/>
              </a:lnSpc>
              <a:spcBef>
                <a:spcPct val="40000"/>
              </a:spcBef>
              <a:buClr>
                <a:schemeClr val="bg2"/>
              </a:buClr>
            </a:pPr>
            <a:endParaRPr lang="en-US" sz="1600" b="1" smtClean="0">
              <a:solidFill>
                <a:srgbClr val="D9D9D9"/>
              </a:solidFill>
            </a:endParaRPr>
          </a:p>
          <a:p>
            <a:pPr marL="317500" indent="-241300" defTabSz="914400" eaLnBrk="1" hangingPunct="1"/>
            <a:endParaRPr lang="it-IT" sz="1600" smtClean="0"/>
          </a:p>
        </p:txBody>
      </p:sp>
    </p:spTree>
  </p:cSld>
  <p:clrMapOvr>
    <a:masterClrMapping/>
  </p:clrMapOvr>
  <p:transition spd="med">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69" name="Titolo 1"/>
          <p:cNvSpPr>
            <a:spLocks noGrp="1"/>
          </p:cNvSpPr>
          <p:nvPr>
            <p:ph type="title"/>
          </p:nvPr>
        </p:nvSpPr>
        <p:spPr/>
        <p:txBody>
          <a:bodyPr/>
          <a:lstStyle/>
          <a:p>
            <a:r>
              <a:rPr lang="en-US" sz="2400" smtClean="0">
                <a:solidFill>
                  <a:srgbClr val="2D2D8A"/>
                </a:solidFill>
              </a:rPr>
              <a:t>Smart Metering Deployment</a:t>
            </a:r>
            <a:br>
              <a:rPr lang="en-US" sz="2400" smtClean="0">
                <a:solidFill>
                  <a:srgbClr val="2D2D8A"/>
                </a:solidFill>
              </a:rPr>
            </a:br>
            <a:r>
              <a:rPr lang="en-US" sz="1600" smtClean="0">
                <a:solidFill>
                  <a:srgbClr val="89ADE7"/>
                </a:solidFill>
              </a:rPr>
              <a:t>Key success factors</a:t>
            </a:r>
          </a:p>
        </p:txBody>
      </p:sp>
      <p:sp>
        <p:nvSpPr>
          <p:cNvPr id="4" name="Segnaposto contenuto 2"/>
          <p:cNvSpPr txBox="1">
            <a:spLocks/>
          </p:cNvSpPr>
          <p:nvPr/>
        </p:nvSpPr>
        <p:spPr bwMode="auto">
          <a:xfrm>
            <a:off x="3348038" y="1484313"/>
            <a:ext cx="5072062" cy="504825"/>
          </a:xfrm>
          <a:prstGeom prst="rect">
            <a:avLst/>
          </a:prstGeom>
          <a:noFill/>
          <a:ln w="12700">
            <a:noFill/>
            <a:miter lim="800000"/>
            <a:headEnd/>
            <a:tailEnd/>
          </a:ln>
          <a:effectLst/>
        </p:spPr>
        <p:txBody>
          <a:bodyPr lIns="50780" tIns="50780" rIns="91405" bIns="50780"/>
          <a:lstStyle/>
          <a:p>
            <a:pPr marL="177800" indent="-177800" algn="just">
              <a:spcBef>
                <a:spcPts val="400"/>
              </a:spcBef>
              <a:buSzPct val="100000"/>
              <a:buFont typeface="Arial" pitchFamily="34" charset="0"/>
              <a:buChar char="•"/>
              <a:defRPr/>
            </a:pPr>
            <a:r>
              <a:rPr lang="en-US" sz="1400" b="1" kern="0" dirty="0">
                <a:latin typeface="+mj-lt"/>
                <a:ea typeface="+mn-ea"/>
                <a:cs typeface="+mn-cs"/>
              </a:rPr>
              <a:t>all </a:t>
            </a:r>
            <a:r>
              <a:rPr lang="en-US" sz="1400" b="1" kern="0" dirty="0" err="1">
                <a:latin typeface="+mj-lt"/>
                <a:ea typeface="+mn-ea"/>
                <a:cs typeface="+mn-cs"/>
              </a:rPr>
              <a:t>Enel’s</a:t>
            </a:r>
            <a:r>
              <a:rPr lang="en-US" sz="1400" b="1" kern="0" dirty="0">
                <a:latin typeface="+mj-lt"/>
                <a:ea typeface="+mn-ea"/>
                <a:cs typeface="+mn-cs"/>
              </a:rPr>
              <a:t> LV customers in parallel/ uniform lots in order to anticipate savings</a:t>
            </a:r>
          </a:p>
          <a:p>
            <a:pPr algn="just">
              <a:spcBef>
                <a:spcPts val="400"/>
              </a:spcBef>
              <a:buSzPct val="100000"/>
              <a:buFont typeface="Arial" pitchFamily="34" charset="0"/>
              <a:buChar char="•"/>
              <a:defRPr/>
            </a:pPr>
            <a:endParaRPr lang="en-US" sz="1400" b="1" kern="0" dirty="0">
              <a:latin typeface="+mj-lt"/>
              <a:ea typeface="+mn-ea"/>
              <a:cs typeface="+mn-cs"/>
            </a:endParaRPr>
          </a:p>
          <a:p>
            <a:pPr marL="177800" indent="-177800" algn="just">
              <a:spcBef>
                <a:spcPts val="400"/>
              </a:spcBef>
              <a:buSzPct val="100000"/>
              <a:buFont typeface="Arial" pitchFamily="34" charset="0"/>
              <a:buChar char="•"/>
              <a:defRPr/>
            </a:pPr>
            <a:r>
              <a:rPr lang="en-US" sz="1400" b="1" kern="0" dirty="0">
                <a:latin typeface="+mj-lt"/>
                <a:ea typeface="+mn-ea"/>
                <a:cs typeface="+mn-cs"/>
              </a:rPr>
              <a:t>20% yearly substitution</a:t>
            </a:r>
          </a:p>
        </p:txBody>
      </p:sp>
      <p:sp>
        <p:nvSpPr>
          <p:cNvPr id="5" name="Rettangolo 4"/>
          <p:cNvSpPr/>
          <p:nvPr/>
        </p:nvSpPr>
        <p:spPr>
          <a:xfrm>
            <a:off x="1547664" y="1484784"/>
            <a:ext cx="1728192" cy="504056"/>
          </a:xfrm>
          <a:prstGeom prst="rect">
            <a:avLst/>
          </a:prstGeom>
          <a:ln/>
        </p:spPr>
        <p:style>
          <a:lnRef idx="0">
            <a:schemeClr val="accent1"/>
          </a:lnRef>
          <a:fillRef idx="3">
            <a:schemeClr val="accent1"/>
          </a:fillRef>
          <a:effectRef idx="3">
            <a:schemeClr val="accent1"/>
          </a:effectRef>
          <a:fontRef idx="minor">
            <a:schemeClr val="lt1"/>
          </a:fontRef>
        </p:style>
        <p:txBody>
          <a:bodyPr lIns="36000" tIns="144000" rIns="36000" bIns="0" anchor="ctr" anchorCtr="1"/>
          <a:lstStyle/>
          <a:p>
            <a:pPr algn="ctr">
              <a:lnSpc>
                <a:spcPct val="110000"/>
              </a:lnSpc>
              <a:defRPr/>
            </a:pPr>
            <a:r>
              <a:rPr lang="en-US" sz="1400" b="1" i="1" dirty="0"/>
              <a:t>Massive roll out</a:t>
            </a:r>
            <a:endParaRPr lang="en-US" sz="1400" i="1" dirty="0"/>
          </a:p>
          <a:p>
            <a:pPr algn="ctr">
              <a:lnSpc>
                <a:spcPct val="110000"/>
              </a:lnSpc>
              <a:defRPr/>
            </a:pPr>
            <a:endParaRPr lang="en-US" sz="1400" dirty="0"/>
          </a:p>
        </p:txBody>
      </p:sp>
      <p:sp>
        <p:nvSpPr>
          <p:cNvPr id="6" name="Rettangolo 5"/>
          <p:cNvSpPr/>
          <p:nvPr/>
        </p:nvSpPr>
        <p:spPr>
          <a:xfrm>
            <a:off x="1547664" y="2204864"/>
            <a:ext cx="1728192" cy="504056"/>
          </a:xfrm>
          <a:prstGeom prst="rect">
            <a:avLst/>
          </a:prstGeom>
          <a:ln/>
        </p:spPr>
        <p:style>
          <a:lnRef idx="0">
            <a:schemeClr val="accent1"/>
          </a:lnRef>
          <a:fillRef idx="3">
            <a:schemeClr val="accent1"/>
          </a:fillRef>
          <a:effectRef idx="3">
            <a:schemeClr val="accent1"/>
          </a:effectRef>
          <a:fontRef idx="minor">
            <a:schemeClr val="lt1"/>
          </a:fontRef>
        </p:style>
        <p:txBody>
          <a:bodyPr lIns="36000" tIns="144000" rIns="36000" bIns="0" anchor="ctr" anchorCtr="1"/>
          <a:lstStyle/>
          <a:p>
            <a:pPr algn="ctr">
              <a:lnSpc>
                <a:spcPct val="110000"/>
              </a:lnSpc>
              <a:defRPr/>
            </a:pPr>
            <a:r>
              <a:rPr lang="en-US" sz="1400" b="1" i="1" dirty="0"/>
              <a:t>Speed of implementation</a:t>
            </a:r>
            <a:endParaRPr lang="en-US" sz="1400" i="1" dirty="0"/>
          </a:p>
          <a:p>
            <a:pPr algn="ctr">
              <a:lnSpc>
                <a:spcPct val="110000"/>
              </a:lnSpc>
              <a:defRPr/>
            </a:pPr>
            <a:endParaRPr lang="en-US" sz="1400" dirty="0"/>
          </a:p>
        </p:txBody>
      </p:sp>
      <p:sp>
        <p:nvSpPr>
          <p:cNvPr id="7" name="Rettangolo 6"/>
          <p:cNvSpPr/>
          <p:nvPr/>
        </p:nvSpPr>
        <p:spPr>
          <a:xfrm>
            <a:off x="1547664" y="2924944"/>
            <a:ext cx="1728192" cy="504056"/>
          </a:xfrm>
          <a:prstGeom prst="rect">
            <a:avLst/>
          </a:prstGeom>
          <a:ln/>
        </p:spPr>
        <p:style>
          <a:lnRef idx="0">
            <a:schemeClr val="accent1"/>
          </a:lnRef>
          <a:fillRef idx="3">
            <a:schemeClr val="accent1"/>
          </a:fillRef>
          <a:effectRef idx="3">
            <a:schemeClr val="accent1"/>
          </a:effectRef>
          <a:fontRef idx="minor">
            <a:schemeClr val="lt1"/>
          </a:fontRef>
        </p:style>
        <p:txBody>
          <a:bodyPr lIns="36000" tIns="36000" rIns="36000" bIns="0" anchor="ctr" anchorCtr="1"/>
          <a:lstStyle/>
          <a:p>
            <a:pPr algn="ctr">
              <a:lnSpc>
                <a:spcPct val="110000"/>
              </a:lnSpc>
              <a:defRPr/>
            </a:pPr>
            <a:r>
              <a:rPr lang="en-US" sz="1400" b="1" i="1" dirty="0"/>
              <a:t>International procurement</a:t>
            </a:r>
            <a:endParaRPr lang="en-US" sz="1400" dirty="0"/>
          </a:p>
        </p:txBody>
      </p:sp>
      <p:sp>
        <p:nvSpPr>
          <p:cNvPr id="8" name="Rettangolo 7"/>
          <p:cNvSpPr/>
          <p:nvPr/>
        </p:nvSpPr>
        <p:spPr>
          <a:xfrm>
            <a:off x="1547664" y="3645024"/>
            <a:ext cx="1728192" cy="504056"/>
          </a:xfrm>
          <a:prstGeom prst="rect">
            <a:avLst/>
          </a:prstGeom>
          <a:ln/>
        </p:spPr>
        <p:style>
          <a:lnRef idx="0">
            <a:schemeClr val="accent1"/>
          </a:lnRef>
          <a:fillRef idx="3">
            <a:schemeClr val="accent1"/>
          </a:fillRef>
          <a:effectRef idx="3">
            <a:schemeClr val="accent1"/>
          </a:effectRef>
          <a:fontRef idx="minor">
            <a:schemeClr val="lt1"/>
          </a:fontRef>
        </p:style>
        <p:txBody>
          <a:bodyPr lIns="36000" tIns="36000" rIns="36000" bIns="0" anchor="ctr" anchorCtr="1"/>
          <a:lstStyle/>
          <a:p>
            <a:pPr algn="ctr">
              <a:lnSpc>
                <a:spcPct val="110000"/>
              </a:lnSpc>
              <a:defRPr/>
            </a:pPr>
            <a:r>
              <a:rPr lang="en-US" sz="1400" b="1" i="1" dirty="0"/>
              <a:t>International standards</a:t>
            </a:r>
          </a:p>
        </p:txBody>
      </p:sp>
      <p:sp>
        <p:nvSpPr>
          <p:cNvPr id="9" name="Rettangolo 8"/>
          <p:cNvSpPr/>
          <p:nvPr/>
        </p:nvSpPr>
        <p:spPr>
          <a:xfrm>
            <a:off x="1547664" y="4365104"/>
            <a:ext cx="1728192" cy="504056"/>
          </a:xfrm>
          <a:prstGeom prst="rect">
            <a:avLst/>
          </a:prstGeom>
          <a:ln/>
        </p:spPr>
        <p:style>
          <a:lnRef idx="0">
            <a:schemeClr val="accent1"/>
          </a:lnRef>
          <a:fillRef idx="3">
            <a:schemeClr val="accent1"/>
          </a:fillRef>
          <a:effectRef idx="3">
            <a:schemeClr val="accent1"/>
          </a:effectRef>
          <a:fontRef idx="minor">
            <a:schemeClr val="lt1"/>
          </a:fontRef>
        </p:style>
        <p:txBody>
          <a:bodyPr lIns="36000" tIns="36000" rIns="36000" bIns="0" anchor="ctr" anchorCtr="1"/>
          <a:lstStyle/>
          <a:p>
            <a:pPr algn="ctr">
              <a:lnSpc>
                <a:spcPct val="110000"/>
              </a:lnSpc>
              <a:defRPr/>
            </a:pPr>
            <a:r>
              <a:rPr lang="en-US" sz="1400" b="1" i="1" dirty="0"/>
              <a:t>Crossover technologies</a:t>
            </a:r>
            <a:endParaRPr lang="en-US" sz="1400" i="1" dirty="0"/>
          </a:p>
        </p:txBody>
      </p:sp>
      <p:sp>
        <p:nvSpPr>
          <p:cNvPr id="10" name="Rettangolo 9"/>
          <p:cNvSpPr/>
          <p:nvPr/>
        </p:nvSpPr>
        <p:spPr>
          <a:xfrm>
            <a:off x="1547664" y="5085184"/>
            <a:ext cx="1728192" cy="504056"/>
          </a:xfrm>
          <a:prstGeom prst="rect">
            <a:avLst/>
          </a:prstGeom>
          <a:ln/>
        </p:spPr>
        <p:style>
          <a:lnRef idx="0">
            <a:schemeClr val="accent1"/>
          </a:lnRef>
          <a:fillRef idx="3">
            <a:schemeClr val="accent1"/>
          </a:fillRef>
          <a:effectRef idx="3">
            <a:schemeClr val="accent1"/>
          </a:effectRef>
          <a:fontRef idx="minor">
            <a:schemeClr val="lt1"/>
          </a:fontRef>
        </p:style>
        <p:txBody>
          <a:bodyPr lIns="36000" tIns="36000" rIns="36000" bIns="0" anchor="ctr" anchorCtr="1"/>
          <a:lstStyle/>
          <a:p>
            <a:pPr algn="ctr">
              <a:lnSpc>
                <a:spcPct val="110000"/>
              </a:lnSpc>
              <a:defRPr/>
            </a:pPr>
            <a:r>
              <a:rPr lang="en-US" sz="1400" b="1" i="1" dirty="0"/>
              <a:t>Customer engagement</a:t>
            </a:r>
            <a:endParaRPr lang="en-US" sz="1400" b="1" dirty="0">
              <a:solidFill>
                <a:srgbClr val="FF0000"/>
              </a:solidFill>
            </a:endParaRPr>
          </a:p>
        </p:txBody>
      </p:sp>
      <p:sp>
        <p:nvSpPr>
          <p:cNvPr id="12" name="Freccia a destra con strisce 11"/>
          <p:cNvSpPr/>
          <p:nvPr/>
        </p:nvSpPr>
        <p:spPr>
          <a:xfrm rot="16200000">
            <a:off x="-1566863" y="3482976"/>
            <a:ext cx="4752975" cy="755650"/>
          </a:xfrm>
          <a:prstGeom prst="stripedRightArrow">
            <a:avLst/>
          </a:prstGeom>
        </p:spPr>
        <p:style>
          <a:lnRef idx="1">
            <a:schemeClr val="accent1"/>
          </a:lnRef>
          <a:fillRef idx="2">
            <a:schemeClr val="accent1"/>
          </a:fillRef>
          <a:effectRef idx="1">
            <a:schemeClr val="accent1"/>
          </a:effectRef>
          <a:fontRef idx="minor">
            <a:schemeClr val="dk1"/>
          </a:fontRef>
        </p:style>
        <p:txBody>
          <a:bodyPr anchor="ctr"/>
          <a:lstStyle/>
          <a:p>
            <a:pPr algn="ctr">
              <a:lnSpc>
                <a:spcPct val="110000"/>
              </a:lnSpc>
              <a:defRPr/>
            </a:pPr>
            <a:r>
              <a:rPr lang="en-US" b="1" i="1" dirty="0">
                <a:solidFill>
                  <a:schemeClr val="accent1"/>
                </a:solidFill>
              </a:rPr>
              <a:t>Value creation </a:t>
            </a:r>
            <a:endParaRPr lang="en-US" b="1" i="1" dirty="0">
              <a:solidFill>
                <a:schemeClr val="accent1"/>
              </a:solidFill>
            </a:endParaRPr>
          </a:p>
        </p:txBody>
      </p:sp>
      <p:sp>
        <p:nvSpPr>
          <p:cNvPr id="13" name="Segnaposto contenuto 2"/>
          <p:cNvSpPr txBox="1">
            <a:spLocks/>
          </p:cNvSpPr>
          <p:nvPr/>
        </p:nvSpPr>
        <p:spPr bwMode="auto">
          <a:xfrm>
            <a:off x="3348038" y="2187575"/>
            <a:ext cx="5072062" cy="503238"/>
          </a:xfrm>
          <a:prstGeom prst="rect">
            <a:avLst/>
          </a:prstGeom>
          <a:noFill/>
          <a:ln w="12700">
            <a:noFill/>
            <a:miter lim="800000"/>
            <a:headEnd/>
            <a:tailEnd/>
          </a:ln>
          <a:effectLst/>
        </p:spPr>
        <p:txBody>
          <a:bodyPr lIns="50780" tIns="50780" rIns="91405" bIns="50780"/>
          <a:lstStyle/>
          <a:p>
            <a:pPr marL="250825" indent="-250825">
              <a:spcBef>
                <a:spcPts val="400"/>
              </a:spcBef>
              <a:buSzPct val="100000"/>
              <a:defRPr/>
            </a:pPr>
            <a:endParaRPr lang="en-US" sz="1400" b="1" kern="0" dirty="0">
              <a:latin typeface="+mj-lt"/>
              <a:ea typeface="+mn-ea"/>
              <a:cs typeface="+mn-cs"/>
            </a:endParaRPr>
          </a:p>
        </p:txBody>
      </p:sp>
      <p:sp>
        <p:nvSpPr>
          <p:cNvPr id="14" name="Segnaposto contenuto 2"/>
          <p:cNvSpPr txBox="1">
            <a:spLocks/>
          </p:cNvSpPr>
          <p:nvPr/>
        </p:nvSpPr>
        <p:spPr bwMode="auto">
          <a:xfrm>
            <a:off x="3348038" y="2847975"/>
            <a:ext cx="5184775" cy="720725"/>
          </a:xfrm>
          <a:prstGeom prst="rect">
            <a:avLst/>
          </a:prstGeom>
          <a:noFill/>
          <a:ln w="12700">
            <a:noFill/>
            <a:miter lim="800000"/>
            <a:headEnd/>
            <a:tailEnd/>
          </a:ln>
          <a:effectLst/>
        </p:spPr>
        <p:txBody>
          <a:bodyPr lIns="50780" tIns="50780" rIns="91405" bIns="50780"/>
          <a:lstStyle/>
          <a:p>
            <a:pPr marL="177800" indent="-177800" algn="just">
              <a:spcBef>
                <a:spcPts val="400"/>
              </a:spcBef>
              <a:buSzPct val="100000"/>
              <a:buFont typeface="Arial" pitchFamily="34" charset="0"/>
              <a:buChar char="•"/>
              <a:defRPr/>
            </a:pPr>
            <a:r>
              <a:rPr lang="en-US" sz="1400" b="1" kern="0" dirty="0">
                <a:latin typeface="+mj-lt"/>
                <a:ea typeface="+mn-ea"/>
                <a:cs typeface="+mn-cs"/>
              </a:rPr>
              <a:t>global OEM manufacturing + Enel onsite teams for production </a:t>
            </a:r>
            <a:r>
              <a:rPr lang="en-US" sz="1400" b="1" kern="0" dirty="0" err="1">
                <a:latin typeface="+mj-lt"/>
                <a:ea typeface="+mn-ea"/>
                <a:cs typeface="+mn-cs"/>
              </a:rPr>
              <a:t>planning&amp;control</a:t>
            </a:r>
            <a:r>
              <a:rPr lang="en-US" sz="1400" b="1" kern="0" dirty="0">
                <a:latin typeface="+mj-lt"/>
                <a:ea typeface="+mn-ea"/>
                <a:cs typeface="+mn-cs"/>
              </a:rPr>
              <a:t> to ensure high volumes of production / high quality</a:t>
            </a:r>
          </a:p>
        </p:txBody>
      </p:sp>
      <p:sp>
        <p:nvSpPr>
          <p:cNvPr id="15" name="Segnaposto contenuto 2"/>
          <p:cNvSpPr txBox="1">
            <a:spLocks/>
          </p:cNvSpPr>
          <p:nvPr/>
        </p:nvSpPr>
        <p:spPr bwMode="auto">
          <a:xfrm>
            <a:off x="3348038" y="4365625"/>
            <a:ext cx="5072062" cy="466725"/>
          </a:xfrm>
          <a:prstGeom prst="rect">
            <a:avLst/>
          </a:prstGeom>
          <a:noFill/>
          <a:ln w="12700">
            <a:noFill/>
            <a:miter lim="800000"/>
            <a:headEnd/>
            <a:tailEnd/>
          </a:ln>
          <a:effectLst/>
        </p:spPr>
        <p:txBody>
          <a:bodyPr lIns="50780" tIns="50780" rIns="91405" bIns="50780"/>
          <a:lstStyle/>
          <a:p>
            <a:pPr marL="250825" indent="-250825" algn="just">
              <a:spcBef>
                <a:spcPts val="400"/>
              </a:spcBef>
              <a:buSzPct val="100000"/>
              <a:buFont typeface="Arial" pitchFamily="34" charset="0"/>
              <a:buChar char="•"/>
              <a:defRPr/>
            </a:pPr>
            <a:r>
              <a:rPr lang="en-US" sz="1400" b="1" kern="0" dirty="0">
                <a:latin typeface="+mj-lt"/>
                <a:ea typeface="+mn-ea"/>
                <a:cs typeface="+mn-cs"/>
              </a:rPr>
              <a:t>Mesh for SM + mobile communication for concentrators</a:t>
            </a:r>
          </a:p>
        </p:txBody>
      </p:sp>
      <p:sp>
        <p:nvSpPr>
          <p:cNvPr id="16" name="Segnaposto contenuto 2"/>
          <p:cNvSpPr txBox="1">
            <a:spLocks/>
          </p:cNvSpPr>
          <p:nvPr/>
        </p:nvSpPr>
        <p:spPr bwMode="auto">
          <a:xfrm>
            <a:off x="3348038" y="3716338"/>
            <a:ext cx="5072062" cy="468312"/>
          </a:xfrm>
          <a:prstGeom prst="rect">
            <a:avLst/>
          </a:prstGeom>
          <a:noFill/>
          <a:ln w="12700">
            <a:noFill/>
            <a:miter lim="800000"/>
            <a:headEnd/>
            <a:tailEnd/>
          </a:ln>
          <a:effectLst/>
        </p:spPr>
        <p:txBody>
          <a:bodyPr lIns="50780" tIns="50780" rIns="91405" bIns="50780"/>
          <a:lstStyle/>
          <a:p>
            <a:pPr marL="177800" indent="-177800" algn="just">
              <a:spcBef>
                <a:spcPts val="400"/>
              </a:spcBef>
              <a:buSzPct val="100000"/>
              <a:buFont typeface="Arial" pitchFamily="34" charset="0"/>
              <a:buChar char="•"/>
              <a:defRPr/>
            </a:pPr>
            <a:r>
              <a:rPr lang="en-US" sz="1400" b="1" kern="0" dirty="0">
                <a:latin typeface="+mj-lt"/>
              </a:rPr>
              <a:t>open technologies and solutions</a:t>
            </a:r>
            <a:endParaRPr lang="en-US" sz="1400" b="1" kern="0" dirty="0">
              <a:latin typeface="+mj-lt"/>
              <a:ea typeface="+mn-ea"/>
              <a:cs typeface="+mn-cs"/>
            </a:endParaRPr>
          </a:p>
        </p:txBody>
      </p:sp>
      <p:sp>
        <p:nvSpPr>
          <p:cNvPr id="17" name="Segnaposto contenuto 2"/>
          <p:cNvSpPr txBox="1">
            <a:spLocks/>
          </p:cNvSpPr>
          <p:nvPr/>
        </p:nvSpPr>
        <p:spPr bwMode="auto">
          <a:xfrm>
            <a:off x="3348038" y="4941888"/>
            <a:ext cx="5072062" cy="650875"/>
          </a:xfrm>
          <a:prstGeom prst="rect">
            <a:avLst/>
          </a:prstGeom>
          <a:noFill/>
          <a:ln w="12700">
            <a:noFill/>
            <a:miter lim="800000"/>
            <a:headEnd/>
            <a:tailEnd/>
          </a:ln>
          <a:effectLst/>
        </p:spPr>
        <p:txBody>
          <a:bodyPr lIns="50780" tIns="50780" rIns="91405" bIns="50780"/>
          <a:lstStyle/>
          <a:p>
            <a:pPr marL="177800" indent="-177800" algn="just">
              <a:spcBef>
                <a:spcPts val="0"/>
              </a:spcBef>
              <a:buSzPct val="100000"/>
              <a:buFont typeface="Arial" pitchFamily="34" charset="0"/>
              <a:buChar char="•"/>
              <a:defRPr/>
            </a:pPr>
            <a:endParaRPr lang="en-US" sz="1400" b="1" kern="0" dirty="0">
              <a:latin typeface="+mj-lt"/>
            </a:endParaRPr>
          </a:p>
          <a:p>
            <a:pPr marL="177800" indent="-177800" algn="just">
              <a:spcBef>
                <a:spcPts val="0"/>
              </a:spcBef>
              <a:buSzPct val="100000"/>
              <a:buFont typeface="Arial" pitchFamily="34" charset="0"/>
              <a:buChar char="•"/>
              <a:defRPr/>
            </a:pPr>
            <a:r>
              <a:rPr lang="en-US" sz="1400" b="1" kern="0" dirty="0">
                <a:latin typeface="+mj-lt"/>
              </a:rPr>
              <a:t>Strong communication effort</a:t>
            </a:r>
          </a:p>
        </p:txBody>
      </p:sp>
      <p:sp>
        <p:nvSpPr>
          <p:cNvPr id="20" name="Rettangolo 19"/>
          <p:cNvSpPr/>
          <p:nvPr/>
        </p:nvSpPr>
        <p:spPr>
          <a:xfrm>
            <a:off x="1547664" y="5859856"/>
            <a:ext cx="1728192" cy="504056"/>
          </a:xfrm>
          <a:prstGeom prst="rect">
            <a:avLst/>
          </a:prstGeom>
          <a:ln/>
        </p:spPr>
        <p:style>
          <a:lnRef idx="0">
            <a:schemeClr val="accent1"/>
          </a:lnRef>
          <a:fillRef idx="3">
            <a:schemeClr val="accent1"/>
          </a:fillRef>
          <a:effectRef idx="3">
            <a:schemeClr val="accent1"/>
          </a:effectRef>
          <a:fontRef idx="minor">
            <a:schemeClr val="lt1"/>
          </a:fontRef>
        </p:style>
        <p:txBody>
          <a:bodyPr lIns="36000" tIns="36000" rIns="36000" bIns="0" anchor="ctr" anchorCtr="1"/>
          <a:lstStyle/>
          <a:p>
            <a:pPr algn="ctr">
              <a:lnSpc>
                <a:spcPct val="110000"/>
              </a:lnSpc>
              <a:defRPr/>
            </a:pPr>
            <a:r>
              <a:rPr lang="en-US" sz="1400" b="1" i="1" dirty="0"/>
              <a:t>Continuous innovation</a:t>
            </a:r>
            <a:endParaRPr lang="en-US" sz="1400" b="1" dirty="0">
              <a:solidFill>
                <a:srgbClr val="FF0000"/>
              </a:solidFill>
            </a:endParaRPr>
          </a:p>
        </p:txBody>
      </p:sp>
      <p:sp>
        <p:nvSpPr>
          <p:cNvPr id="22" name="Segnaposto contenuto 2"/>
          <p:cNvSpPr txBox="1">
            <a:spLocks/>
          </p:cNvSpPr>
          <p:nvPr/>
        </p:nvSpPr>
        <p:spPr bwMode="auto">
          <a:xfrm>
            <a:off x="3348038" y="5859463"/>
            <a:ext cx="4679950" cy="468312"/>
          </a:xfrm>
          <a:prstGeom prst="rect">
            <a:avLst/>
          </a:prstGeom>
          <a:noFill/>
          <a:ln w="12700">
            <a:noFill/>
            <a:miter lim="800000"/>
            <a:headEnd/>
            <a:tailEnd/>
          </a:ln>
          <a:effectLst/>
        </p:spPr>
        <p:txBody>
          <a:bodyPr lIns="50780" tIns="50780" rIns="91405" bIns="50780"/>
          <a:lstStyle/>
          <a:p>
            <a:pPr marL="250825" indent="-250825" algn="just">
              <a:spcBef>
                <a:spcPts val="400"/>
              </a:spcBef>
              <a:buSzPct val="100000"/>
              <a:buFont typeface="Arial" pitchFamily="34" charset="0"/>
              <a:buChar char="•"/>
              <a:defRPr/>
            </a:pPr>
            <a:r>
              <a:rPr lang="en-US" sz="1400" b="1" kern="0" dirty="0">
                <a:latin typeface="+mj-lt"/>
                <a:ea typeface="+mn-ea"/>
                <a:cs typeface="+mn-cs"/>
              </a:rPr>
              <a:t>implementation of the most up to date solutions</a:t>
            </a:r>
          </a:p>
        </p:txBody>
      </p:sp>
    </p:spTree>
  </p:cSld>
  <p:clrMapOvr>
    <a:masterClrMapping/>
  </p:clrMapOvr>
  <p:transition spd="med">
    <p:wipe dir="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63842" name="Rectangle 2" hidden="1"/>
          <p:cNvGraphicFramePr>
            <a:graphicFrameLocks/>
          </p:cNvGraphicFramePr>
          <p:nvPr/>
        </p:nvGraphicFramePr>
        <p:xfrm>
          <a:off x="0" y="0"/>
          <a:ext cx="136525" cy="146050"/>
        </p:xfrm>
        <a:graphic>
          <a:graphicData uri="http://schemas.openxmlformats.org/presentationml/2006/ole">
            <p:oleObj spid="_x0000_s163842" name="think-cell Slide" r:id="rId7" imgW="0" imgH="0" progId="">
              <p:embed/>
            </p:oleObj>
          </a:graphicData>
        </a:graphic>
      </p:graphicFrame>
      <p:sp>
        <p:nvSpPr>
          <p:cNvPr id="35843" name="Rettangolo 4" hidden="1"/>
          <p:cNvSpPr>
            <a:spLocks noChangeArrowheads="1"/>
          </p:cNvSpPr>
          <p:nvPr>
            <p:custDataLst>
              <p:tags r:id="rId2"/>
            </p:custDataLst>
          </p:nvPr>
        </p:nvSpPr>
        <p:spPr bwMode="auto">
          <a:xfrm>
            <a:off x="0" y="0"/>
            <a:ext cx="136525" cy="146050"/>
          </a:xfrm>
          <a:prstGeom prst="rect">
            <a:avLst/>
          </a:prstGeom>
          <a:solidFill>
            <a:schemeClr val="bg1"/>
          </a:solidFill>
          <a:ln w="6350" algn="ctr">
            <a:noFill/>
            <a:round/>
            <a:headEnd/>
            <a:tailEnd/>
          </a:ln>
        </p:spPr>
        <p:txBody>
          <a:bodyPr wrap="none" lIns="0" tIns="0" rIns="0" bIns="0" anchor="ctr"/>
          <a:lstStyle/>
          <a:p>
            <a:pPr defTabSz="872242" eaLnBrk="0" fontAlgn="auto" hangingPunct="0">
              <a:spcBef>
                <a:spcPts val="0"/>
              </a:spcBef>
              <a:spcAft>
                <a:spcPts val="0"/>
              </a:spcAft>
              <a:defRPr/>
            </a:pPr>
            <a:r>
              <a:rPr lang="it-IT" sz="2100" dirty="0">
                <a:solidFill>
                  <a:srgbClr val="000066"/>
                </a:solidFill>
                <a:latin typeface="Verdana"/>
                <a:cs typeface="+mn-cs"/>
              </a:rPr>
              <a:t> </a:t>
            </a:r>
          </a:p>
        </p:txBody>
      </p:sp>
      <p:sp>
        <p:nvSpPr>
          <p:cNvPr id="163844" name="Titolo 1"/>
          <p:cNvSpPr>
            <a:spLocks noGrp="1"/>
          </p:cNvSpPr>
          <p:nvPr>
            <p:ph type="title"/>
            <p:custDataLst>
              <p:tags r:id="rId3"/>
            </p:custDataLst>
          </p:nvPr>
        </p:nvSpPr>
        <p:spPr>
          <a:xfrm>
            <a:off x="663575" y="285750"/>
            <a:ext cx="7775575" cy="979488"/>
          </a:xfrm>
        </p:spPr>
        <p:txBody>
          <a:bodyPr/>
          <a:lstStyle/>
          <a:p>
            <a:pPr defTabSz="912813"/>
            <a:r>
              <a:rPr lang="en-US" sz="2400" smtClean="0">
                <a:solidFill>
                  <a:srgbClr val="2D2D8A"/>
                </a:solidFill>
              </a:rPr>
              <a:t>Smart Meter Project Cost Benefit Analysis </a:t>
            </a:r>
            <a:r>
              <a:rPr lang="en-US" sz="2400" smtClean="0">
                <a:solidFill>
                  <a:srgbClr val="003399"/>
                </a:solidFill>
                <a:cs typeface="Arial" charset="0"/>
              </a:rPr>
              <a:t/>
            </a:r>
            <a:br>
              <a:rPr lang="en-US" sz="2400" smtClean="0">
                <a:solidFill>
                  <a:srgbClr val="003399"/>
                </a:solidFill>
                <a:cs typeface="Arial" charset="0"/>
              </a:rPr>
            </a:br>
            <a:r>
              <a:rPr lang="en-US" sz="1600" smtClean="0">
                <a:solidFill>
                  <a:srgbClr val="89ADE7"/>
                </a:solidFill>
                <a:sym typeface="Verdana" pitchFamily="34" charset="0"/>
              </a:rPr>
              <a:t>Project’s key indicators</a:t>
            </a:r>
            <a:endParaRPr lang="it-IT" sz="1600" smtClean="0">
              <a:solidFill>
                <a:srgbClr val="89ADE7"/>
              </a:solidFill>
              <a:sym typeface="Verdana" pitchFamily="34" charset="0"/>
            </a:endParaRPr>
          </a:p>
        </p:txBody>
      </p:sp>
      <p:sp>
        <p:nvSpPr>
          <p:cNvPr id="24590" name="AutoShape 52"/>
          <p:cNvSpPr>
            <a:spLocks noChangeArrowheads="1"/>
          </p:cNvSpPr>
          <p:nvPr/>
        </p:nvSpPr>
        <p:spPr bwMode="auto">
          <a:xfrm flipV="1">
            <a:off x="2495550" y="4822825"/>
            <a:ext cx="4286250" cy="439738"/>
          </a:xfrm>
          <a:prstGeom prst="triangle">
            <a:avLst>
              <a:gd name="adj" fmla="val 50000"/>
            </a:avLst>
          </a:prstGeom>
          <a:solidFill>
            <a:srgbClr val="000099"/>
          </a:solidFill>
          <a:ln w="9525" algn="ctr">
            <a:noFill/>
            <a:miter lim="800000"/>
            <a:headEnd/>
            <a:tailEnd/>
          </a:ln>
        </p:spPr>
        <p:txBody>
          <a:bodyPr lIns="80644" tIns="40322" rIns="80644" bIns="40322" anchor="ctr"/>
          <a:lstStyle/>
          <a:p>
            <a:pPr fontAlgn="auto">
              <a:spcBef>
                <a:spcPts val="0"/>
              </a:spcBef>
              <a:spcAft>
                <a:spcPts val="0"/>
              </a:spcAft>
              <a:defRPr/>
            </a:pPr>
            <a:endParaRPr lang="it-IT" sz="1300" dirty="0">
              <a:solidFill>
                <a:srgbClr val="2D2D8A"/>
              </a:solidFill>
              <a:latin typeface="Verdana"/>
              <a:cs typeface="+mn-cs"/>
            </a:endParaRPr>
          </a:p>
        </p:txBody>
      </p:sp>
      <p:sp>
        <p:nvSpPr>
          <p:cNvPr id="30" name="Rettangolo arrotondato 29"/>
          <p:cNvSpPr/>
          <p:nvPr>
            <p:custDataLst>
              <p:tags r:id="rId4"/>
            </p:custDataLst>
          </p:nvPr>
        </p:nvSpPr>
        <p:spPr bwMode="auto">
          <a:xfrm>
            <a:off x="1630363" y="1538288"/>
            <a:ext cx="6037262" cy="3095625"/>
          </a:xfrm>
          <a:prstGeom prst="roundRect">
            <a:avLst/>
          </a:prstGeom>
          <a:noFill/>
          <a:ln w="9525" cap="flat" cmpd="sng" algn="ctr">
            <a:noFill/>
            <a:prstDash val="solid"/>
            <a:round/>
            <a:headEnd type="none" w="med" len="med"/>
            <a:tailEnd type="none" w="med" len="med"/>
          </a:ln>
          <a:effectLst/>
        </p:spPr>
        <p:txBody>
          <a:bodyPr lIns="80644" tIns="40322" rIns="80644" bIns="40322" anchor="ctr"/>
          <a:lstStyle/>
          <a:p>
            <a:pPr marL="39202" indent="358417" defTabSz="914245" fontAlgn="auto">
              <a:spcBef>
                <a:spcPts val="0"/>
              </a:spcBef>
              <a:spcAft>
                <a:spcPts val="0"/>
              </a:spcAft>
              <a:defRPr/>
            </a:pPr>
            <a:endParaRPr lang="en-US" sz="1400" b="1" dirty="0">
              <a:solidFill>
                <a:srgbClr val="2D2D8A"/>
              </a:solidFill>
              <a:latin typeface="Verdana"/>
              <a:cs typeface="+mn-cs"/>
            </a:endParaRPr>
          </a:p>
          <a:p>
            <a:pPr marL="180975" indent="-180975" defTabSz="914245" fontAlgn="auto">
              <a:spcBef>
                <a:spcPts val="1058"/>
              </a:spcBef>
              <a:spcAft>
                <a:spcPts val="0"/>
              </a:spcAft>
              <a:buClr>
                <a:srgbClr val="003399"/>
              </a:buClr>
              <a:buFont typeface="Arial" pitchFamily="34" charset="0"/>
              <a:buChar char="•"/>
              <a:defRPr/>
            </a:pPr>
            <a:r>
              <a:rPr lang="en-US" sz="1200" b="1" dirty="0">
                <a:solidFill>
                  <a:srgbClr val="2D2D8A"/>
                </a:solidFill>
                <a:latin typeface="Verdana"/>
                <a:cs typeface="+mn-cs"/>
              </a:rPr>
              <a:t>Number of Meters installed 		</a:t>
            </a:r>
            <a:r>
              <a:rPr lang="en-US" sz="1200" b="1" dirty="0">
                <a:solidFill>
                  <a:srgbClr val="2D2D8A"/>
                </a:solidFill>
                <a:latin typeface="Verdana"/>
                <a:cs typeface="+mn-cs"/>
              </a:rPr>
              <a:t>33  </a:t>
            </a:r>
            <a:r>
              <a:rPr lang="en-US" sz="1100" b="1" dirty="0" err="1">
                <a:solidFill>
                  <a:srgbClr val="2D2D8A"/>
                </a:solidFill>
                <a:latin typeface="Verdana"/>
                <a:cs typeface="+mn-cs"/>
              </a:rPr>
              <a:t>Mln</a:t>
            </a:r>
            <a:r>
              <a:rPr lang="en-US" sz="1100" b="1" dirty="0">
                <a:solidFill>
                  <a:srgbClr val="2D2D8A"/>
                </a:solidFill>
                <a:latin typeface="Verdana"/>
                <a:cs typeface="+mn-cs"/>
              </a:rPr>
              <a:t> units</a:t>
            </a:r>
          </a:p>
          <a:p>
            <a:pPr marL="495300" lvl="1" indent="-228600" defTabSz="914245" fontAlgn="auto">
              <a:spcBef>
                <a:spcPts val="1058"/>
              </a:spcBef>
              <a:spcAft>
                <a:spcPts val="0"/>
              </a:spcAft>
              <a:buClr>
                <a:srgbClr val="003399"/>
              </a:buClr>
              <a:buFont typeface="Verdana" pitchFamily="34" charset="0"/>
              <a:buChar char="»"/>
              <a:defRPr/>
            </a:pPr>
            <a:r>
              <a:rPr lang="en-US" sz="1200" b="1" dirty="0" err="1">
                <a:solidFill>
                  <a:srgbClr val="2D2D8A"/>
                </a:solidFill>
                <a:latin typeface="Verdana"/>
                <a:cs typeface="+mn-cs"/>
              </a:rPr>
              <a:t>Monophase</a:t>
            </a:r>
            <a:r>
              <a:rPr lang="en-US" sz="1200" b="1" dirty="0">
                <a:solidFill>
                  <a:srgbClr val="2D2D8A"/>
                </a:solidFill>
                <a:latin typeface="Verdana"/>
                <a:cs typeface="+mn-cs"/>
              </a:rPr>
              <a:t>			</a:t>
            </a:r>
            <a:r>
              <a:rPr lang="en-US" sz="1200" b="1" dirty="0">
                <a:solidFill>
                  <a:srgbClr val="2D2D8A"/>
                </a:solidFill>
                <a:latin typeface="Verdana"/>
                <a:cs typeface="+mn-cs"/>
              </a:rPr>
              <a:t>90</a:t>
            </a:r>
            <a:r>
              <a:rPr lang="en-US" sz="1200" b="1" dirty="0">
                <a:solidFill>
                  <a:srgbClr val="2D2D8A"/>
                </a:solidFill>
                <a:latin typeface="Verdana"/>
                <a:cs typeface="+mn-cs"/>
              </a:rPr>
              <a:t>%</a:t>
            </a:r>
          </a:p>
          <a:p>
            <a:pPr marL="495300" lvl="1" indent="-228600" defTabSz="914245" fontAlgn="auto">
              <a:spcBef>
                <a:spcPts val="1058"/>
              </a:spcBef>
              <a:spcAft>
                <a:spcPts val="0"/>
              </a:spcAft>
              <a:buClr>
                <a:srgbClr val="003399"/>
              </a:buClr>
              <a:buFont typeface="Verdana" pitchFamily="34" charset="0"/>
              <a:buChar char="»"/>
              <a:defRPr/>
            </a:pPr>
            <a:r>
              <a:rPr lang="en-US" sz="1200" b="1" dirty="0" err="1">
                <a:solidFill>
                  <a:srgbClr val="2D2D8A"/>
                </a:solidFill>
                <a:latin typeface="Verdana"/>
                <a:cs typeface="+mn-cs"/>
              </a:rPr>
              <a:t>Poliphase</a:t>
            </a:r>
            <a:r>
              <a:rPr lang="en-US" sz="1200" b="1" dirty="0">
                <a:solidFill>
                  <a:srgbClr val="2D2D8A"/>
                </a:solidFill>
                <a:latin typeface="Verdana"/>
                <a:cs typeface="+mn-cs"/>
              </a:rPr>
              <a:t>			</a:t>
            </a:r>
            <a:r>
              <a:rPr lang="en-US" sz="1200" b="1" dirty="0">
                <a:solidFill>
                  <a:srgbClr val="2D2D8A"/>
                </a:solidFill>
                <a:latin typeface="Verdana"/>
                <a:cs typeface="+mn-cs"/>
              </a:rPr>
              <a:t>10</a:t>
            </a:r>
            <a:r>
              <a:rPr lang="en-US" sz="1200" b="1" dirty="0">
                <a:solidFill>
                  <a:srgbClr val="2D2D8A"/>
                </a:solidFill>
                <a:latin typeface="Verdana"/>
                <a:cs typeface="+mn-cs"/>
              </a:rPr>
              <a:t>%</a:t>
            </a:r>
          </a:p>
          <a:p>
            <a:pPr marL="180975" defTabSz="914245" fontAlgn="auto">
              <a:spcBef>
                <a:spcPts val="1058"/>
              </a:spcBef>
              <a:spcAft>
                <a:spcPts val="0"/>
              </a:spcAft>
              <a:buClr>
                <a:srgbClr val="003399"/>
              </a:buClr>
              <a:defRPr/>
            </a:pPr>
            <a:r>
              <a:rPr lang="en-US" sz="1200" dirty="0">
                <a:solidFill>
                  <a:srgbClr val="2D2D8A"/>
                </a:solidFill>
                <a:latin typeface="Verdana"/>
                <a:cs typeface="+mn-cs"/>
              </a:rPr>
              <a:t>100% advanced new-generation meters</a:t>
            </a:r>
            <a:r>
              <a:rPr lang="en-US" sz="1200" b="1" dirty="0">
                <a:solidFill>
                  <a:srgbClr val="2D2D8A"/>
                </a:solidFill>
                <a:latin typeface="Verdana"/>
                <a:cs typeface="+mn-cs"/>
              </a:rPr>
              <a:t>	</a:t>
            </a:r>
          </a:p>
          <a:p>
            <a:pPr marL="180975" indent="-180975" defTabSz="914245" fontAlgn="auto">
              <a:spcBef>
                <a:spcPts val="1058"/>
              </a:spcBef>
              <a:spcAft>
                <a:spcPts val="0"/>
              </a:spcAft>
              <a:buClr>
                <a:srgbClr val="003399"/>
              </a:buClr>
              <a:buFont typeface="Arial" pitchFamily="34" charset="0"/>
              <a:buChar char="•"/>
              <a:defRPr/>
            </a:pPr>
            <a:r>
              <a:rPr lang="en-US" sz="1200" b="1" dirty="0">
                <a:solidFill>
                  <a:srgbClr val="2D2D8A"/>
                </a:solidFill>
                <a:latin typeface="Verdana"/>
                <a:cs typeface="+mn-cs"/>
              </a:rPr>
              <a:t>Roll-out				</a:t>
            </a:r>
            <a:r>
              <a:rPr lang="en-US" sz="1200" b="1" dirty="0">
                <a:solidFill>
                  <a:srgbClr val="2D2D8A"/>
                </a:solidFill>
                <a:latin typeface="Verdana"/>
                <a:cs typeface="+mn-cs"/>
              </a:rPr>
              <a:t>5 </a:t>
            </a:r>
            <a:r>
              <a:rPr lang="en-US" sz="1050" b="1" dirty="0">
                <a:solidFill>
                  <a:srgbClr val="2D2D8A"/>
                </a:solidFill>
                <a:latin typeface="Verdana"/>
                <a:cs typeface="+mn-cs"/>
              </a:rPr>
              <a:t>Years</a:t>
            </a:r>
            <a:endParaRPr lang="en-US" sz="1200" b="1" dirty="0">
              <a:solidFill>
                <a:srgbClr val="2D2D8A"/>
              </a:solidFill>
              <a:latin typeface="Verdana"/>
              <a:cs typeface="+mn-cs"/>
            </a:endParaRPr>
          </a:p>
          <a:p>
            <a:pPr marL="180975" indent="-180975" defTabSz="914245" fontAlgn="auto">
              <a:spcBef>
                <a:spcPts val="1058"/>
              </a:spcBef>
              <a:spcAft>
                <a:spcPts val="0"/>
              </a:spcAft>
              <a:buClr>
                <a:srgbClr val="003399"/>
              </a:buClr>
              <a:buFont typeface="Arial" pitchFamily="34" charset="0"/>
              <a:buChar char="•"/>
              <a:defRPr/>
            </a:pPr>
            <a:r>
              <a:rPr lang="en-US" sz="1200" b="1" dirty="0">
                <a:solidFill>
                  <a:srgbClr val="2D2D8A"/>
                </a:solidFill>
                <a:latin typeface="Verdana"/>
                <a:cs typeface="+mn-cs"/>
              </a:rPr>
              <a:t>Cumulated </a:t>
            </a:r>
            <a:r>
              <a:rPr lang="en-US" sz="1200" b="1" dirty="0">
                <a:solidFill>
                  <a:srgbClr val="2D2D8A"/>
                </a:solidFill>
                <a:latin typeface="Verdana"/>
                <a:cs typeface="+mn-cs"/>
              </a:rPr>
              <a:t>CAPEX*</a:t>
            </a:r>
            <a:r>
              <a:rPr lang="en-US" sz="1200" b="1" dirty="0">
                <a:solidFill>
                  <a:srgbClr val="2D2D8A"/>
                </a:solidFill>
                <a:latin typeface="Verdana"/>
                <a:cs typeface="+mn-cs"/>
              </a:rPr>
              <a:t>			</a:t>
            </a:r>
            <a:r>
              <a:rPr lang="en-US" sz="1200" b="1" dirty="0">
                <a:solidFill>
                  <a:srgbClr val="2D2D8A"/>
                </a:solidFill>
                <a:latin typeface="Verdana"/>
                <a:cs typeface="+mn-cs"/>
              </a:rPr>
              <a:t>2,1 </a:t>
            </a:r>
            <a:r>
              <a:rPr lang="en-US" sz="1050" b="1" dirty="0" err="1">
                <a:solidFill>
                  <a:srgbClr val="2D2D8A"/>
                </a:solidFill>
                <a:latin typeface="Verdana"/>
                <a:cs typeface="+mn-cs"/>
              </a:rPr>
              <a:t>Bln</a:t>
            </a:r>
            <a:r>
              <a:rPr lang="en-US" sz="1050" b="1" dirty="0">
                <a:solidFill>
                  <a:srgbClr val="2D2D8A"/>
                </a:solidFill>
                <a:latin typeface="Verdana"/>
                <a:cs typeface="+mn-cs"/>
              </a:rPr>
              <a:t> </a:t>
            </a:r>
            <a:r>
              <a:rPr lang="en-US" sz="1050" b="1" dirty="0">
                <a:solidFill>
                  <a:srgbClr val="2D2D8A"/>
                </a:solidFill>
                <a:latin typeface="Verdana"/>
                <a:cs typeface="+mn-cs"/>
              </a:rPr>
              <a:t>€</a:t>
            </a:r>
            <a:r>
              <a:rPr lang="en-US" sz="1200" b="1" dirty="0">
                <a:solidFill>
                  <a:srgbClr val="2D2D8A"/>
                </a:solidFill>
                <a:latin typeface="Verdana"/>
                <a:cs typeface="+mn-cs"/>
              </a:rPr>
              <a:t>	</a:t>
            </a:r>
          </a:p>
          <a:p>
            <a:pPr marL="180975" indent="-180975" defTabSz="914245" fontAlgn="auto">
              <a:spcBef>
                <a:spcPts val="0"/>
              </a:spcBef>
              <a:spcAft>
                <a:spcPts val="0"/>
              </a:spcAft>
              <a:buClr>
                <a:srgbClr val="003399"/>
              </a:buClr>
              <a:buFont typeface="Arial" pitchFamily="34" charset="0"/>
              <a:buChar char="•"/>
              <a:defRPr/>
            </a:pPr>
            <a:endParaRPr lang="en-US" sz="1200" b="1" dirty="0">
              <a:solidFill>
                <a:srgbClr val="2D2D8A"/>
              </a:solidFill>
              <a:latin typeface="Verdana"/>
              <a:cs typeface="+mn-cs"/>
            </a:endParaRPr>
          </a:p>
          <a:p>
            <a:pPr marL="180975" indent="-180975" defTabSz="914245" fontAlgn="auto">
              <a:spcBef>
                <a:spcPts val="0"/>
              </a:spcBef>
              <a:spcAft>
                <a:spcPts val="0"/>
              </a:spcAft>
              <a:buClr>
                <a:srgbClr val="003399"/>
              </a:buClr>
              <a:buFont typeface="Arial" pitchFamily="34" charset="0"/>
              <a:buChar char="•"/>
              <a:defRPr/>
            </a:pPr>
            <a:r>
              <a:rPr lang="en-US" sz="1200" b="1" dirty="0">
                <a:solidFill>
                  <a:srgbClr val="2D2D8A"/>
                </a:solidFill>
                <a:latin typeface="Verdana"/>
                <a:cs typeface="+mn-cs"/>
              </a:rPr>
              <a:t>Yearly Running Costs **		</a:t>
            </a:r>
            <a:r>
              <a:rPr lang="it-IT" sz="1200" b="1" dirty="0">
                <a:solidFill>
                  <a:srgbClr val="2D2D8A"/>
                </a:solidFill>
                <a:latin typeface="Verdana"/>
                <a:cs typeface="+mn-cs"/>
              </a:rPr>
              <a:t> 67,3</a:t>
            </a:r>
            <a:r>
              <a:rPr lang="en-US" sz="1200" b="1" dirty="0">
                <a:solidFill>
                  <a:srgbClr val="2D2D8A"/>
                </a:solidFill>
                <a:latin typeface="Verdana"/>
                <a:cs typeface="+mn-cs"/>
              </a:rPr>
              <a:t> </a:t>
            </a:r>
            <a:r>
              <a:rPr lang="en-US" sz="1050" b="1" dirty="0" err="1">
                <a:solidFill>
                  <a:srgbClr val="2D2D8A"/>
                </a:solidFill>
                <a:latin typeface="Verdana"/>
                <a:cs typeface="+mn-cs"/>
              </a:rPr>
              <a:t>Mln</a:t>
            </a:r>
            <a:r>
              <a:rPr lang="en-US" sz="1050" b="1" dirty="0">
                <a:solidFill>
                  <a:srgbClr val="2D2D8A"/>
                </a:solidFill>
                <a:latin typeface="Verdana"/>
                <a:cs typeface="+mn-cs"/>
              </a:rPr>
              <a:t> €</a:t>
            </a:r>
            <a:r>
              <a:rPr lang="en-US" sz="1200" b="1" dirty="0">
                <a:solidFill>
                  <a:srgbClr val="2D2D8A"/>
                </a:solidFill>
                <a:latin typeface="Verdana"/>
                <a:cs typeface="+mn-cs"/>
              </a:rPr>
              <a:t>	</a:t>
            </a:r>
          </a:p>
          <a:p>
            <a:pPr marL="180975" indent="-180975" defTabSz="914245" fontAlgn="auto">
              <a:spcBef>
                <a:spcPts val="0"/>
              </a:spcBef>
              <a:spcAft>
                <a:spcPts val="0"/>
              </a:spcAft>
              <a:buClr>
                <a:srgbClr val="003399"/>
              </a:buClr>
              <a:buFont typeface="Arial" pitchFamily="34" charset="0"/>
              <a:buChar char="•"/>
              <a:defRPr/>
            </a:pPr>
            <a:endParaRPr lang="en-US" sz="1200" b="1" dirty="0">
              <a:solidFill>
                <a:srgbClr val="2D2D8A"/>
              </a:solidFill>
              <a:latin typeface="Verdana"/>
              <a:cs typeface="+mn-cs"/>
            </a:endParaRPr>
          </a:p>
          <a:p>
            <a:pPr marL="180975" indent="-180975" defTabSz="914245" fontAlgn="auto">
              <a:spcBef>
                <a:spcPts val="0"/>
              </a:spcBef>
              <a:spcAft>
                <a:spcPts val="0"/>
              </a:spcAft>
              <a:buClr>
                <a:srgbClr val="003399"/>
              </a:buClr>
              <a:buFont typeface="Arial" pitchFamily="34" charset="0"/>
              <a:buChar char="•"/>
              <a:defRPr/>
            </a:pPr>
            <a:r>
              <a:rPr lang="en-US" sz="1200" b="1" dirty="0">
                <a:solidFill>
                  <a:srgbClr val="2D2D8A"/>
                </a:solidFill>
                <a:latin typeface="Verdana"/>
                <a:cs typeface="+mn-cs"/>
              </a:rPr>
              <a:t>Yearly Savings **			</a:t>
            </a:r>
            <a:r>
              <a:rPr lang="en-US" sz="1200" b="1" dirty="0">
                <a:solidFill>
                  <a:srgbClr val="2D2D8A"/>
                </a:solidFill>
                <a:latin typeface="Verdana"/>
                <a:cs typeface="+mn-cs"/>
              </a:rPr>
              <a:t>450 </a:t>
            </a:r>
            <a:r>
              <a:rPr lang="en-US" sz="1050" b="1" dirty="0" err="1">
                <a:solidFill>
                  <a:srgbClr val="2D2D8A"/>
                </a:solidFill>
                <a:latin typeface="Verdana"/>
                <a:cs typeface="+mn-cs"/>
              </a:rPr>
              <a:t>Mln</a:t>
            </a:r>
            <a:r>
              <a:rPr lang="en-US" sz="1050" b="1" dirty="0">
                <a:solidFill>
                  <a:srgbClr val="2D2D8A"/>
                </a:solidFill>
                <a:latin typeface="Verdana"/>
                <a:cs typeface="+mn-cs"/>
              </a:rPr>
              <a:t> €</a:t>
            </a:r>
          </a:p>
          <a:p>
            <a:pPr marL="180975" indent="-180975" defTabSz="914245" fontAlgn="auto">
              <a:spcBef>
                <a:spcPts val="0"/>
              </a:spcBef>
              <a:spcAft>
                <a:spcPts val="0"/>
              </a:spcAft>
              <a:buClr>
                <a:srgbClr val="003399"/>
              </a:buClr>
              <a:defRPr/>
            </a:pPr>
            <a:r>
              <a:rPr lang="en-US" sz="1050" b="1" dirty="0">
                <a:solidFill>
                  <a:srgbClr val="2D2D8A"/>
                </a:solidFill>
                <a:latin typeface="Verdana"/>
                <a:cs typeface="+mn-cs"/>
              </a:rPr>
              <a:t>	</a:t>
            </a:r>
            <a:endParaRPr lang="en-US" sz="1200" b="1" dirty="0">
              <a:solidFill>
                <a:srgbClr val="2D2D8A"/>
              </a:solidFill>
              <a:latin typeface="Verdana"/>
              <a:cs typeface="+mn-cs"/>
            </a:endParaRPr>
          </a:p>
          <a:p>
            <a:pPr marL="180975" indent="-180975" defTabSz="914245" fontAlgn="auto">
              <a:spcBef>
                <a:spcPts val="0"/>
              </a:spcBef>
              <a:spcAft>
                <a:spcPts val="0"/>
              </a:spcAft>
              <a:buClr>
                <a:srgbClr val="003399"/>
              </a:buClr>
              <a:buFont typeface="Arial" pitchFamily="34" charset="0"/>
              <a:buChar char="•"/>
              <a:defRPr/>
            </a:pPr>
            <a:r>
              <a:rPr lang="en-US" sz="1200" b="1" dirty="0">
                <a:solidFill>
                  <a:srgbClr val="2D2D8A"/>
                </a:solidFill>
                <a:latin typeface="Verdana"/>
                <a:cs typeface="+mn-cs"/>
              </a:rPr>
              <a:t>Meter Average Life			15 </a:t>
            </a:r>
            <a:r>
              <a:rPr lang="en-US" sz="1050" b="1" dirty="0">
                <a:solidFill>
                  <a:srgbClr val="2D2D8A"/>
                </a:solidFill>
                <a:latin typeface="Verdana"/>
                <a:cs typeface="+mn-cs"/>
              </a:rPr>
              <a:t>years	</a:t>
            </a:r>
          </a:p>
          <a:p>
            <a:pPr marL="39202" indent="358417" defTabSz="914245" fontAlgn="auto">
              <a:spcBef>
                <a:spcPts val="0"/>
              </a:spcBef>
              <a:spcAft>
                <a:spcPts val="0"/>
              </a:spcAft>
              <a:defRPr/>
            </a:pPr>
            <a:r>
              <a:rPr lang="en-US" sz="1400" b="1" dirty="0">
                <a:solidFill>
                  <a:srgbClr val="2D2D8A"/>
                </a:solidFill>
                <a:latin typeface="Verdana"/>
                <a:cs typeface="+mn-cs"/>
              </a:rPr>
              <a:t>											</a:t>
            </a:r>
          </a:p>
        </p:txBody>
      </p:sp>
      <p:sp>
        <p:nvSpPr>
          <p:cNvPr id="34" name="Rettangolo arrotondato 33"/>
          <p:cNvSpPr/>
          <p:nvPr>
            <p:custDataLst>
              <p:tags r:id="rId5"/>
            </p:custDataLst>
          </p:nvPr>
        </p:nvSpPr>
        <p:spPr bwMode="auto">
          <a:xfrm>
            <a:off x="2008188" y="5410200"/>
            <a:ext cx="5251450" cy="395288"/>
          </a:xfrm>
          <a:prstGeom prst="roundRect">
            <a:avLst/>
          </a:prstGeom>
          <a:solidFill>
            <a:schemeClr val="bg1">
              <a:lumMod val="95000"/>
            </a:schemeClr>
          </a:solidFill>
          <a:ln w="9525" cap="flat" cmpd="sng" algn="ctr">
            <a:noFill/>
            <a:prstDash val="solid"/>
            <a:round/>
            <a:headEnd type="none" w="med" len="med"/>
            <a:tailEnd type="none" w="med" len="med"/>
          </a:ln>
          <a:effectLst>
            <a:outerShdw blurRad="50800" dist="38100" dir="5400000" algn="t" rotWithShape="0">
              <a:prstClr val="black">
                <a:alpha val="40000"/>
              </a:prstClr>
            </a:outerShdw>
          </a:effectLst>
        </p:spPr>
        <p:txBody>
          <a:bodyPr lIns="80644" tIns="40322" rIns="80644" bIns="40322"/>
          <a:lstStyle/>
          <a:p>
            <a:pPr marL="39202" indent="358417" defTabSz="914245" fontAlgn="auto">
              <a:spcBef>
                <a:spcPts val="0"/>
              </a:spcBef>
              <a:spcAft>
                <a:spcPts val="0"/>
              </a:spcAft>
              <a:defRPr/>
            </a:pPr>
            <a:r>
              <a:rPr lang="en-US" sz="1400" b="1" dirty="0">
                <a:solidFill>
                  <a:srgbClr val="2D2D8A"/>
                </a:solidFill>
                <a:latin typeface="Verdana"/>
                <a:cs typeface="+mn-cs"/>
              </a:rPr>
              <a:t>PBP</a:t>
            </a:r>
            <a:r>
              <a:rPr lang="en-US" sz="1400" b="1" dirty="0">
                <a:solidFill>
                  <a:srgbClr val="2D2D8A"/>
                </a:solidFill>
                <a:latin typeface="Verdana"/>
                <a:cs typeface="+mn-cs"/>
              </a:rPr>
              <a:t>				</a:t>
            </a:r>
          </a:p>
          <a:p>
            <a:pPr marL="39202" indent="358417" defTabSz="914245" fontAlgn="auto">
              <a:spcBef>
                <a:spcPts val="0"/>
              </a:spcBef>
              <a:spcAft>
                <a:spcPts val="0"/>
              </a:spcAft>
              <a:defRPr/>
            </a:pPr>
            <a:r>
              <a:rPr lang="en-US" sz="1400" b="1" dirty="0">
                <a:solidFill>
                  <a:srgbClr val="2D2D8A"/>
                </a:solidFill>
                <a:latin typeface="Verdana"/>
                <a:cs typeface="+mn-cs"/>
              </a:rPr>
              <a:t>														</a:t>
            </a:r>
          </a:p>
        </p:txBody>
      </p:sp>
      <p:sp>
        <p:nvSpPr>
          <p:cNvPr id="17" name="Rectangle 9"/>
          <p:cNvSpPr>
            <a:spLocks noChangeArrowheads="1"/>
          </p:cNvSpPr>
          <p:nvPr/>
        </p:nvSpPr>
        <p:spPr bwMode="auto">
          <a:xfrm>
            <a:off x="1547813" y="6237288"/>
            <a:ext cx="5832475" cy="620712"/>
          </a:xfrm>
          <a:prstGeom prst="rect">
            <a:avLst/>
          </a:prstGeom>
          <a:noFill/>
          <a:ln w="9525">
            <a:noFill/>
            <a:miter lim="800000"/>
            <a:headEnd/>
            <a:tailEnd/>
          </a:ln>
          <a:effectLst/>
        </p:spPr>
        <p:txBody>
          <a:bodyPr/>
          <a:lstStyle/>
          <a:p>
            <a:pPr marL="355600" indent="-355600" algn="just" fontAlgn="auto">
              <a:spcBef>
                <a:spcPts val="0"/>
              </a:spcBef>
              <a:spcAft>
                <a:spcPts val="0"/>
              </a:spcAft>
              <a:tabLst>
                <a:tab pos="355600" algn="l"/>
              </a:tabLst>
              <a:defRPr/>
            </a:pPr>
            <a:r>
              <a:rPr lang="en-US" sz="1000" dirty="0">
                <a:solidFill>
                  <a:srgbClr val="003399"/>
                </a:solidFill>
                <a:latin typeface="Verdana"/>
                <a:cs typeface="+mn-cs"/>
              </a:rPr>
              <a:t>*	</a:t>
            </a:r>
            <a:r>
              <a:rPr lang="en-US" sz="1000" dirty="0" err="1">
                <a:solidFill>
                  <a:srgbClr val="003399"/>
                </a:solidFill>
                <a:latin typeface="Verdana"/>
                <a:cs typeface="+mn-cs"/>
              </a:rPr>
              <a:t>Capex</a:t>
            </a:r>
            <a:r>
              <a:rPr lang="en-US" sz="1000" dirty="0">
                <a:solidFill>
                  <a:srgbClr val="003399"/>
                </a:solidFill>
                <a:latin typeface="Verdana"/>
                <a:cs typeface="+mn-cs"/>
              </a:rPr>
              <a:t> for 31 </a:t>
            </a:r>
            <a:r>
              <a:rPr lang="en-US" sz="1000" dirty="0" err="1">
                <a:solidFill>
                  <a:srgbClr val="003399"/>
                </a:solidFill>
                <a:latin typeface="Verdana"/>
                <a:cs typeface="+mn-cs"/>
              </a:rPr>
              <a:t>Mln</a:t>
            </a:r>
            <a:r>
              <a:rPr lang="en-US" sz="1000" dirty="0">
                <a:solidFill>
                  <a:srgbClr val="003399"/>
                </a:solidFill>
                <a:latin typeface="Verdana"/>
                <a:cs typeface="+mn-cs"/>
              </a:rPr>
              <a:t> meters by 2006; Concentrator</a:t>
            </a:r>
            <a:r>
              <a:rPr lang="en-US" sz="1000" dirty="0">
                <a:solidFill>
                  <a:srgbClr val="003399"/>
                </a:solidFill>
                <a:latin typeface="Verdana"/>
                <a:cs typeface="+mn-cs"/>
              </a:rPr>
              <a:t>/ meter @ </a:t>
            </a:r>
            <a:r>
              <a:rPr lang="en-US" sz="1000" dirty="0">
                <a:solidFill>
                  <a:srgbClr val="003399"/>
                </a:solidFill>
                <a:latin typeface="Verdana"/>
                <a:cs typeface="+mn-cs"/>
              </a:rPr>
              <a:t>1/80</a:t>
            </a:r>
            <a:endParaRPr lang="en-US" sz="1000" dirty="0">
              <a:solidFill>
                <a:srgbClr val="003399"/>
              </a:solidFill>
              <a:latin typeface="Verdana"/>
              <a:cs typeface="+mn-cs"/>
            </a:endParaRPr>
          </a:p>
          <a:p>
            <a:pPr marL="355600" indent="-355600" algn="just" fontAlgn="auto">
              <a:spcBef>
                <a:spcPts val="0"/>
              </a:spcBef>
              <a:spcAft>
                <a:spcPts val="0"/>
              </a:spcAft>
              <a:tabLst>
                <a:tab pos="355600" algn="l"/>
              </a:tabLst>
              <a:defRPr/>
            </a:pPr>
            <a:r>
              <a:rPr lang="en-US" sz="1000" dirty="0">
                <a:solidFill>
                  <a:srgbClr val="003399"/>
                </a:solidFill>
                <a:latin typeface="Verdana"/>
                <a:cs typeface="+mn-cs"/>
              </a:rPr>
              <a:t>**	at the end of roll-out </a:t>
            </a:r>
            <a:r>
              <a:rPr lang="en-US" sz="1000" dirty="0">
                <a:solidFill>
                  <a:srgbClr val="003399"/>
                </a:solidFill>
                <a:latin typeface="Verdana"/>
                <a:cs typeface="+mn-cs"/>
              </a:rPr>
              <a:t>period</a:t>
            </a:r>
            <a:endParaRPr lang="en-US" sz="1000" dirty="0">
              <a:solidFill>
                <a:srgbClr val="003399"/>
              </a:solidFill>
              <a:latin typeface="Verdana"/>
              <a:cs typeface="+mn-cs"/>
            </a:endParaRPr>
          </a:p>
        </p:txBody>
      </p:sp>
      <p:sp>
        <p:nvSpPr>
          <p:cNvPr id="10" name="Segnaposto numero diapositiva 5"/>
          <p:cNvSpPr txBox="1">
            <a:spLocks noGrp="1"/>
          </p:cNvSpPr>
          <p:nvPr/>
        </p:nvSpPr>
        <p:spPr bwMode="auto">
          <a:xfrm>
            <a:off x="7431088" y="6432550"/>
            <a:ext cx="1079500" cy="228600"/>
          </a:xfrm>
          <a:prstGeom prst="rect">
            <a:avLst/>
          </a:prstGeom>
          <a:noFill/>
          <a:ln w="12700">
            <a:noFill/>
            <a:miter lim="800000"/>
            <a:headEnd/>
            <a:tailEnd/>
          </a:ln>
        </p:spPr>
        <p:txBody>
          <a:bodyPr wrap="none" lIns="91272" tIns="45637" rIns="91272" bIns="45637" anchor="b"/>
          <a:lstStyle/>
          <a:p>
            <a:pPr algn="r" defTabSz="914035" fontAlgn="auto">
              <a:spcBef>
                <a:spcPts val="0"/>
              </a:spcBef>
              <a:spcAft>
                <a:spcPts val="0"/>
              </a:spcAft>
              <a:defRPr/>
            </a:pPr>
            <a:fld id="{733AAD56-D847-46DA-AAF6-648CF61AB8D6}" type="slidenum">
              <a:rPr lang="en-US" sz="1000">
                <a:solidFill>
                  <a:srgbClr val="FFFFFF"/>
                </a:solidFill>
                <a:latin typeface="Verdana"/>
                <a:cs typeface="+mn-cs"/>
              </a:rPr>
              <a:pPr algn="r" defTabSz="914035" fontAlgn="auto">
                <a:spcBef>
                  <a:spcPts val="0"/>
                </a:spcBef>
                <a:spcAft>
                  <a:spcPts val="0"/>
                </a:spcAft>
                <a:defRPr/>
              </a:pPr>
              <a:t>7</a:t>
            </a:fld>
            <a:endParaRPr lang="en-US" sz="1000" dirty="0">
              <a:solidFill>
                <a:srgbClr val="FFFFFF"/>
              </a:solidFill>
              <a:latin typeface="Verdana"/>
              <a:cs typeface="+mn-cs"/>
            </a:endParaRPr>
          </a:p>
        </p:txBody>
      </p:sp>
      <p:sp>
        <p:nvSpPr>
          <p:cNvPr id="11" name="Rettangolo 10"/>
          <p:cNvSpPr/>
          <p:nvPr/>
        </p:nvSpPr>
        <p:spPr bwMode="auto">
          <a:xfrm>
            <a:off x="0" y="6362700"/>
            <a:ext cx="1116013" cy="503238"/>
          </a:xfrm>
          <a:prstGeom prst="rect">
            <a:avLst/>
          </a:prstGeom>
          <a:solidFill>
            <a:schemeClr val="bg1"/>
          </a:solidFill>
          <a:ln w="9525" cap="flat" cmpd="sng" algn="ctr">
            <a:noFill/>
            <a:prstDash val="solid"/>
            <a:round/>
            <a:headEnd type="none" w="med" len="med"/>
            <a:tailEnd type="none" w="med" len="med"/>
          </a:ln>
          <a:effectLst/>
        </p:spPr>
        <p:txBody>
          <a:bodyPr/>
          <a:lstStyle/>
          <a:p>
            <a:pPr marL="44450" defTabSz="1036638" fontAlgn="auto">
              <a:spcBef>
                <a:spcPts val="0"/>
              </a:spcBef>
              <a:spcAft>
                <a:spcPts val="0"/>
              </a:spcAft>
              <a:defRPr/>
            </a:pPr>
            <a:endParaRPr lang="it-IT" sz="1100">
              <a:solidFill>
                <a:srgbClr val="2D2D8A"/>
              </a:solidFill>
              <a:latin typeface="Verdana"/>
              <a:cs typeface="+mn-cs"/>
            </a:endParaRPr>
          </a:p>
        </p:txBody>
      </p:sp>
      <p:sp>
        <p:nvSpPr>
          <p:cNvPr id="12" name="CasellaDiTesto 11"/>
          <p:cNvSpPr txBox="1"/>
          <p:nvPr/>
        </p:nvSpPr>
        <p:spPr>
          <a:xfrm>
            <a:off x="5867400" y="5445125"/>
            <a:ext cx="925513" cy="307975"/>
          </a:xfrm>
          <a:prstGeom prst="rect">
            <a:avLst/>
          </a:prstGeom>
          <a:noFill/>
        </p:spPr>
        <p:txBody>
          <a:bodyPr wrap="none">
            <a:spAutoFit/>
          </a:bodyPr>
          <a:lstStyle/>
          <a:p>
            <a:pPr fontAlgn="auto">
              <a:spcBef>
                <a:spcPts val="0"/>
              </a:spcBef>
              <a:spcAft>
                <a:spcPts val="0"/>
              </a:spcAft>
              <a:defRPr/>
            </a:pPr>
            <a:r>
              <a:rPr lang="en-US" sz="1400" b="1" dirty="0">
                <a:solidFill>
                  <a:srgbClr val="2D2D8A"/>
                </a:solidFill>
                <a:latin typeface="Verdana"/>
                <a:cs typeface="+mn-cs"/>
              </a:rPr>
              <a:t>5 years</a:t>
            </a:r>
            <a:endParaRPr lang="it-IT" sz="1400" dirty="0" err="1">
              <a:solidFill>
                <a:srgbClr val="2D2D8A"/>
              </a:solidFill>
              <a:latin typeface="Verdana"/>
              <a:cs typeface="+mn-cs"/>
            </a:endParaRPr>
          </a:p>
        </p:txBody>
      </p:sp>
    </p:spTree>
  </p:cSld>
  <p:clrMapOvr>
    <a:masterClrMapping/>
  </p:clrMapOvr>
  <p:transition spd="med">
    <p:wipe dir="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4865" name="Segnaposto numero diapositiva 1"/>
          <p:cNvSpPr>
            <a:spLocks noGrp="1"/>
          </p:cNvSpPr>
          <p:nvPr>
            <p:ph type="sldNum" sz="quarter" idx="10"/>
          </p:nvPr>
        </p:nvSpPr>
        <p:spPr>
          <a:noFill/>
        </p:spPr>
        <p:txBody>
          <a:bodyPr/>
          <a:lstStyle/>
          <a:p>
            <a:pPr defTabSz="806450"/>
            <a:fld id="{64065DDF-A8CB-48A7-931F-B07A1E4BB60E}" type="slidenum">
              <a:rPr lang="en-US" smtClean="0"/>
              <a:pPr defTabSz="806450"/>
              <a:t>8</a:t>
            </a:fld>
            <a:endParaRPr lang="en-US" smtClean="0"/>
          </a:p>
        </p:txBody>
      </p:sp>
      <p:sp>
        <p:nvSpPr>
          <p:cNvPr id="164866" name="Titolo 19"/>
          <p:cNvSpPr>
            <a:spLocks noGrp="1"/>
          </p:cNvSpPr>
          <p:nvPr>
            <p:ph type="title" idx="4294967295"/>
          </p:nvPr>
        </p:nvSpPr>
        <p:spPr>
          <a:xfrm>
            <a:off x="611188" y="44450"/>
            <a:ext cx="7772400" cy="979488"/>
          </a:xfrm>
        </p:spPr>
        <p:txBody>
          <a:bodyPr lIns="48338" tIns="48338" rIns="87006" bIns="48338"/>
          <a:lstStyle/>
          <a:p>
            <a:pPr eaLnBrk="1" hangingPunct="1"/>
            <a:r>
              <a:rPr lang="it-IT" sz="2100" smtClean="0"/>
              <a:t>Costs - Investment</a:t>
            </a:r>
            <a:br>
              <a:rPr lang="it-IT" sz="2100" smtClean="0"/>
            </a:br>
            <a:r>
              <a:rPr lang="en-US" sz="1500" smtClean="0">
                <a:solidFill>
                  <a:srgbClr val="759EE3"/>
                </a:solidFill>
                <a:sym typeface="Verdana" pitchFamily="34" charset="0"/>
              </a:rPr>
              <a:t>Breakdown per point of delivery</a:t>
            </a:r>
            <a:endParaRPr lang="it-IT" sz="1500" smtClean="0"/>
          </a:p>
        </p:txBody>
      </p:sp>
      <p:sp>
        <p:nvSpPr>
          <p:cNvPr id="164867" name="Rectangle 1110"/>
          <p:cNvSpPr>
            <a:spLocks noChangeArrowheads="1"/>
          </p:cNvSpPr>
          <p:nvPr/>
        </p:nvSpPr>
        <p:spPr bwMode="auto">
          <a:xfrm>
            <a:off x="539750" y="5805488"/>
            <a:ext cx="6921500" cy="812800"/>
          </a:xfrm>
          <a:prstGeom prst="rect">
            <a:avLst/>
          </a:prstGeom>
          <a:noFill/>
          <a:ln w="9525" algn="ctr">
            <a:noFill/>
            <a:miter lim="800000"/>
            <a:headEnd/>
            <a:tailEnd/>
          </a:ln>
        </p:spPr>
        <p:txBody>
          <a:bodyPr lIns="0" tIns="0" rIns="0" bIns="0" anchor="ctr"/>
          <a:lstStyle/>
          <a:p>
            <a:pPr algn="ctr" defTabSz="495300"/>
            <a:r>
              <a:rPr lang="it-IT" sz="1400" b="1">
                <a:solidFill>
                  <a:srgbClr val="0E3185"/>
                </a:solidFill>
                <a:ea typeface="ヒラギノ角ゴ Pro W6"/>
                <a:cs typeface="ヒラギノ角ゴ Pro W6"/>
              </a:rPr>
              <a:t>Technology (field + system) </a:t>
            </a:r>
            <a:r>
              <a:rPr lang="it-IT" sz="1400" b="1">
                <a:solidFill>
                  <a:srgbClr val="0E3185"/>
                </a:solidFill>
                <a:ea typeface="ヒラギノ角ゴ Pro W6"/>
                <a:cs typeface="ヒラギノ角ゴ Pro W6"/>
                <a:sym typeface="Wingdings" pitchFamily="2" charset="2"/>
              </a:rPr>
              <a:t> approx. 80% of S.Metering CAPEX</a:t>
            </a:r>
            <a:endParaRPr lang="it-IT" sz="1400" b="1">
              <a:solidFill>
                <a:srgbClr val="0E3185"/>
              </a:solidFill>
              <a:ea typeface="ヒラギノ角ゴ Pro W6"/>
              <a:cs typeface="ヒラギノ角ゴ Pro W6"/>
            </a:endParaRPr>
          </a:p>
        </p:txBody>
      </p:sp>
      <p:grpSp>
        <p:nvGrpSpPr>
          <p:cNvPr id="164868" name="Group 62"/>
          <p:cNvGrpSpPr>
            <a:grpSpLocks/>
          </p:cNvGrpSpPr>
          <p:nvPr>
            <p:custDataLst>
              <p:tags r:id="rId1"/>
            </p:custDataLst>
          </p:nvPr>
        </p:nvGrpSpPr>
        <p:grpSpPr bwMode="auto">
          <a:xfrm>
            <a:off x="468313" y="5949950"/>
            <a:ext cx="465137" cy="287338"/>
            <a:chOff x="1464" y="3343"/>
            <a:chExt cx="284" cy="292"/>
          </a:xfrm>
        </p:grpSpPr>
        <p:grpSp>
          <p:nvGrpSpPr>
            <p:cNvPr id="164892" name="Group 63"/>
            <p:cNvGrpSpPr>
              <a:grpSpLocks/>
            </p:cNvGrpSpPr>
            <p:nvPr/>
          </p:nvGrpSpPr>
          <p:grpSpPr bwMode="auto">
            <a:xfrm>
              <a:off x="1464" y="3343"/>
              <a:ext cx="284" cy="292"/>
              <a:chOff x="1464" y="3343"/>
              <a:chExt cx="284" cy="292"/>
            </a:xfrm>
          </p:grpSpPr>
          <p:sp>
            <p:nvSpPr>
              <p:cNvPr id="164894" name="Line 64"/>
              <p:cNvSpPr>
                <a:spLocks noChangeShapeType="1"/>
              </p:cNvSpPr>
              <p:nvPr/>
            </p:nvSpPr>
            <p:spPr bwMode="auto">
              <a:xfrm>
                <a:off x="1464" y="3343"/>
                <a:ext cx="0" cy="292"/>
              </a:xfrm>
              <a:prstGeom prst="line">
                <a:avLst/>
              </a:prstGeom>
              <a:noFill/>
              <a:ln w="25400">
                <a:solidFill>
                  <a:srgbClr val="FF6600"/>
                </a:solidFill>
                <a:round/>
                <a:headEnd/>
                <a:tailEnd/>
              </a:ln>
            </p:spPr>
            <p:txBody>
              <a:bodyPr wrap="none" anchor="ctr"/>
              <a:lstStyle/>
              <a:p>
                <a:endParaRPr lang="cs-CZ"/>
              </a:p>
            </p:txBody>
          </p:sp>
          <p:sp>
            <p:nvSpPr>
              <p:cNvPr id="164895" name="Line 65"/>
              <p:cNvSpPr>
                <a:spLocks noChangeShapeType="1"/>
              </p:cNvSpPr>
              <p:nvPr/>
            </p:nvSpPr>
            <p:spPr bwMode="auto">
              <a:xfrm>
                <a:off x="1465" y="3344"/>
                <a:ext cx="283" cy="0"/>
              </a:xfrm>
              <a:prstGeom prst="line">
                <a:avLst/>
              </a:prstGeom>
              <a:noFill/>
              <a:ln w="25400">
                <a:solidFill>
                  <a:srgbClr val="FF6600"/>
                </a:solidFill>
                <a:round/>
                <a:headEnd/>
                <a:tailEnd/>
              </a:ln>
            </p:spPr>
            <p:txBody>
              <a:bodyPr wrap="none" anchor="ctr"/>
              <a:lstStyle/>
              <a:p>
                <a:endParaRPr lang="cs-CZ"/>
              </a:p>
            </p:txBody>
          </p:sp>
        </p:grpSp>
        <p:sp>
          <p:nvSpPr>
            <p:cNvPr id="164893" name="Line 66"/>
            <p:cNvSpPr>
              <a:spLocks noChangeShapeType="1"/>
            </p:cNvSpPr>
            <p:nvPr/>
          </p:nvSpPr>
          <p:spPr bwMode="auto">
            <a:xfrm>
              <a:off x="1464" y="3343"/>
              <a:ext cx="0" cy="292"/>
            </a:xfrm>
            <a:prstGeom prst="line">
              <a:avLst/>
            </a:prstGeom>
            <a:noFill/>
            <a:ln w="25400">
              <a:solidFill>
                <a:srgbClr val="FF6600"/>
              </a:solidFill>
              <a:round/>
              <a:headEnd/>
              <a:tailEnd/>
            </a:ln>
          </p:spPr>
          <p:txBody>
            <a:bodyPr wrap="none" anchor="ctr"/>
            <a:lstStyle/>
            <a:p>
              <a:endParaRPr lang="cs-CZ"/>
            </a:p>
          </p:txBody>
        </p:sp>
      </p:grpSp>
      <p:grpSp>
        <p:nvGrpSpPr>
          <p:cNvPr id="164869" name="Group 67"/>
          <p:cNvGrpSpPr>
            <a:grpSpLocks/>
          </p:cNvGrpSpPr>
          <p:nvPr>
            <p:custDataLst>
              <p:tags r:id="rId2"/>
            </p:custDataLst>
          </p:nvPr>
        </p:nvGrpSpPr>
        <p:grpSpPr bwMode="auto">
          <a:xfrm rot="10800000">
            <a:off x="6948488" y="6237288"/>
            <a:ext cx="465137" cy="285750"/>
            <a:chOff x="1464" y="3343"/>
            <a:chExt cx="284" cy="292"/>
          </a:xfrm>
        </p:grpSpPr>
        <p:grpSp>
          <p:nvGrpSpPr>
            <p:cNvPr id="164888" name="Group 68"/>
            <p:cNvGrpSpPr>
              <a:grpSpLocks/>
            </p:cNvGrpSpPr>
            <p:nvPr/>
          </p:nvGrpSpPr>
          <p:grpSpPr bwMode="auto">
            <a:xfrm>
              <a:off x="1464" y="3343"/>
              <a:ext cx="284" cy="292"/>
              <a:chOff x="1464" y="3343"/>
              <a:chExt cx="284" cy="292"/>
            </a:xfrm>
          </p:grpSpPr>
          <p:sp>
            <p:nvSpPr>
              <p:cNvPr id="164890" name="Line 69"/>
              <p:cNvSpPr>
                <a:spLocks noChangeShapeType="1"/>
              </p:cNvSpPr>
              <p:nvPr/>
            </p:nvSpPr>
            <p:spPr bwMode="auto">
              <a:xfrm>
                <a:off x="1464" y="3343"/>
                <a:ext cx="0" cy="292"/>
              </a:xfrm>
              <a:prstGeom prst="line">
                <a:avLst/>
              </a:prstGeom>
              <a:noFill/>
              <a:ln w="25400">
                <a:solidFill>
                  <a:srgbClr val="FF6600"/>
                </a:solidFill>
                <a:round/>
                <a:headEnd/>
                <a:tailEnd/>
              </a:ln>
            </p:spPr>
            <p:txBody>
              <a:bodyPr wrap="none" anchor="ctr"/>
              <a:lstStyle/>
              <a:p>
                <a:endParaRPr lang="cs-CZ"/>
              </a:p>
            </p:txBody>
          </p:sp>
          <p:sp>
            <p:nvSpPr>
              <p:cNvPr id="164891" name="Line 70"/>
              <p:cNvSpPr>
                <a:spLocks noChangeShapeType="1"/>
              </p:cNvSpPr>
              <p:nvPr/>
            </p:nvSpPr>
            <p:spPr bwMode="auto">
              <a:xfrm>
                <a:off x="1465" y="3344"/>
                <a:ext cx="283" cy="0"/>
              </a:xfrm>
              <a:prstGeom prst="line">
                <a:avLst/>
              </a:prstGeom>
              <a:noFill/>
              <a:ln w="25400">
                <a:solidFill>
                  <a:srgbClr val="FF6600"/>
                </a:solidFill>
                <a:round/>
                <a:headEnd/>
                <a:tailEnd/>
              </a:ln>
            </p:spPr>
            <p:txBody>
              <a:bodyPr wrap="none" anchor="ctr"/>
              <a:lstStyle/>
              <a:p>
                <a:endParaRPr lang="cs-CZ"/>
              </a:p>
            </p:txBody>
          </p:sp>
        </p:grpSp>
        <p:sp>
          <p:nvSpPr>
            <p:cNvPr id="164889" name="Line 71"/>
            <p:cNvSpPr>
              <a:spLocks noChangeShapeType="1"/>
            </p:cNvSpPr>
            <p:nvPr/>
          </p:nvSpPr>
          <p:spPr bwMode="auto">
            <a:xfrm>
              <a:off x="1464" y="3343"/>
              <a:ext cx="0" cy="292"/>
            </a:xfrm>
            <a:prstGeom prst="line">
              <a:avLst/>
            </a:prstGeom>
            <a:noFill/>
            <a:ln w="25400">
              <a:solidFill>
                <a:srgbClr val="FF6600"/>
              </a:solidFill>
              <a:round/>
              <a:headEnd/>
              <a:tailEnd/>
            </a:ln>
          </p:spPr>
          <p:txBody>
            <a:bodyPr wrap="none" anchor="ctr"/>
            <a:lstStyle/>
            <a:p>
              <a:endParaRPr lang="cs-CZ"/>
            </a:p>
          </p:txBody>
        </p:sp>
      </p:grpSp>
      <p:grpSp>
        <p:nvGrpSpPr>
          <p:cNvPr id="164870" name="Gruppo 22"/>
          <p:cNvGrpSpPr>
            <a:grpSpLocks/>
          </p:cNvGrpSpPr>
          <p:nvPr/>
        </p:nvGrpSpPr>
        <p:grpSpPr bwMode="auto">
          <a:xfrm>
            <a:off x="592138" y="1773238"/>
            <a:ext cx="2466975" cy="2484437"/>
            <a:chOff x="513" y="317180"/>
            <a:chExt cx="2457796" cy="2461982"/>
          </a:xfrm>
        </p:grpSpPr>
        <p:sp>
          <p:nvSpPr>
            <p:cNvPr id="42" name="Ovale 41"/>
            <p:cNvSpPr/>
            <p:nvPr/>
          </p:nvSpPr>
          <p:spPr>
            <a:xfrm>
              <a:off x="513" y="317180"/>
              <a:ext cx="2457796" cy="2461982"/>
            </a:xfrm>
            <a:prstGeom prst="ellipse">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164887" name="Ovale 4"/>
            <p:cNvSpPr>
              <a:spLocks noChangeArrowheads="1"/>
            </p:cNvSpPr>
            <p:nvPr/>
          </p:nvSpPr>
          <p:spPr bwMode="auto">
            <a:xfrm>
              <a:off x="360926" y="677139"/>
              <a:ext cx="1736970" cy="1742065"/>
            </a:xfrm>
            <a:prstGeom prst="rect">
              <a:avLst/>
            </a:prstGeom>
            <a:noFill/>
            <a:ln w="9525">
              <a:noFill/>
              <a:miter lim="800000"/>
              <a:headEnd/>
              <a:tailEnd/>
            </a:ln>
          </p:spPr>
          <p:txBody>
            <a:bodyPr lIns="20119" tIns="20119" rIns="20119" bIns="20119" anchor="ctr"/>
            <a:lstStyle/>
            <a:p>
              <a:pPr algn="ctr" defTabSz="706438">
                <a:lnSpc>
                  <a:spcPct val="90000"/>
                </a:lnSpc>
                <a:spcAft>
                  <a:spcPct val="35000"/>
                </a:spcAft>
              </a:pPr>
              <a:r>
                <a:rPr lang="it-IT" sz="2100" b="1">
                  <a:solidFill>
                    <a:srgbClr val="FFFFFF"/>
                  </a:solidFill>
                </a:rPr>
                <a:t>73%</a:t>
              </a:r>
            </a:p>
          </p:txBody>
        </p:sp>
      </p:grpSp>
      <p:grpSp>
        <p:nvGrpSpPr>
          <p:cNvPr id="164871" name="Gruppo 25"/>
          <p:cNvGrpSpPr>
            <a:grpSpLocks/>
          </p:cNvGrpSpPr>
          <p:nvPr/>
        </p:nvGrpSpPr>
        <p:grpSpPr bwMode="auto">
          <a:xfrm>
            <a:off x="5940425" y="3206750"/>
            <a:ext cx="369888" cy="382588"/>
            <a:chOff x="4529693" y="1370440"/>
            <a:chExt cx="355463" cy="355463"/>
          </a:xfrm>
        </p:grpSpPr>
        <p:sp>
          <p:nvSpPr>
            <p:cNvPr id="36" name="Croce 35"/>
            <p:cNvSpPr/>
            <p:nvPr/>
          </p:nvSpPr>
          <p:spPr>
            <a:xfrm>
              <a:off x="4529693" y="1370440"/>
              <a:ext cx="355463" cy="355463"/>
            </a:xfrm>
            <a:prstGeom prst="mathPlus">
              <a:avLst/>
            </a:prstGeom>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sp>
        <p:sp>
          <p:nvSpPr>
            <p:cNvPr id="37" name="Croce 10"/>
            <p:cNvSpPr/>
            <p:nvPr/>
          </p:nvSpPr>
          <p:spPr>
            <a:xfrm>
              <a:off x="4578512" y="1506135"/>
              <a:ext cx="257825" cy="84073"/>
            </a:xfrm>
            <a:prstGeom prst="rect">
              <a:avLst/>
            </a:prstGeom>
          </p:spPr>
          <p:style>
            <a:lnRef idx="0">
              <a:scrgbClr r="0" g="0" b="0"/>
            </a:lnRef>
            <a:fillRef idx="0">
              <a:scrgbClr r="0" g="0" b="0"/>
            </a:fillRef>
            <a:effectRef idx="0">
              <a:scrgbClr r="0" g="0" b="0"/>
            </a:effectRef>
            <a:fontRef idx="minor">
              <a:schemeClr val="lt1"/>
            </a:fontRef>
          </p:style>
          <p:txBody>
            <a:bodyPr lIns="0" tIns="0" rIns="0" bIns="0" anchor="ctr"/>
            <a:lstStyle/>
            <a:p>
              <a:pPr algn="ctr" defTabSz="549275">
                <a:lnSpc>
                  <a:spcPct val="90000"/>
                </a:lnSpc>
                <a:spcAft>
                  <a:spcPct val="35000"/>
                </a:spcAft>
                <a:defRPr/>
              </a:pPr>
              <a:endParaRPr lang="it-IT" sz="1200">
                <a:solidFill>
                  <a:srgbClr val="FFFFFF"/>
                </a:solidFill>
              </a:endParaRPr>
            </a:p>
          </p:txBody>
        </p:sp>
      </p:grpSp>
      <p:grpSp>
        <p:nvGrpSpPr>
          <p:cNvPr id="164872" name="Gruppo 26"/>
          <p:cNvGrpSpPr>
            <a:grpSpLocks/>
          </p:cNvGrpSpPr>
          <p:nvPr/>
        </p:nvGrpSpPr>
        <p:grpSpPr bwMode="auto">
          <a:xfrm>
            <a:off x="3924300" y="2460625"/>
            <a:ext cx="1570038" cy="1576388"/>
            <a:chOff x="4934921" y="925357"/>
            <a:chExt cx="1192536" cy="1245629"/>
          </a:xfrm>
        </p:grpSpPr>
        <p:sp>
          <p:nvSpPr>
            <p:cNvPr id="34" name="Ovale 33"/>
            <p:cNvSpPr/>
            <p:nvPr/>
          </p:nvSpPr>
          <p:spPr>
            <a:xfrm>
              <a:off x="4934921" y="925357"/>
              <a:ext cx="1192536" cy="1245629"/>
            </a:xfrm>
            <a:prstGeom prst="ellipse">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164883" name="Ovale 12"/>
            <p:cNvSpPr>
              <a:spLocks noChangeArrowheads="1"/>
            </p:cNvSpPr>
            <p:nvPr/>
          </p:nvSpPr>
          <p:spPr bwMode="auto">
            <a:xfrm>
              <a:off x="5109041" y="1107433"/>
              <a:ext cx="844295" cy="881478"/>
            </a:xfrm>
            <a:prstGeom prst="rect">
              <a:avLst/>
            </a:prstGeom>
            <a:noFill/>
            <a:ln w="9525">
              <a:noFill/>
              <a:miter lim="800000"/>
              <a:headEnd/>
              <a:tailEnd/>
            </a:ln>
          </p:spPr>
          <p:txBody>
            <a:bodyPr lIns="12290" tIns="12290" rIns="12290" bIns="12290" anchor="ctr"/>
            <a:lstStyle/>
            <a:p>
              <a:pPr algn="ctr" defTabSz="411163">
                <a:lnSpc>
                  <a:spcPct val="90000"/>
                </a:lnSpc>
                <a:spcAft>
                  <a:spcPct val="35000"/>
                </a:spcAft>
              </a:pPr>
              <a:r>
                <a:rPr lang="it-IT" sz="2100" b="1">
                  <a:solidFill>
                    <a:srgbClr val="FFFFFF"/>
                  </a:solidFill>
                </a:rPr>
                <a:t>20%</a:t>
              </a:r>
            </a:p>
          </p:txBody>
        </p:sp>
      </p:grpSp>
      <p:grpSp>
        <p:nvGrpSpPr>
          <p:cNvPr id="164873" name="Gruppo 27"/>
          <p:cNvGrpSpPr>
            <a:grpSpLocks/>
          </p:cNvGrpSpPr>
          <p:nvPr/>
        </p:nvGrpSpPr>
        <p:grpSpPr bwMode="auto">
          <a:xfrm>
            <a:off x="3116263" y="3135313"/>
            <a:ext cx="368300" cy="382587"/>
            <a:chOff x="6177222" y="1370440"/>
            <a:chExt cx="355463" cy="355463"/>
          </a:xfrm>
        </p:grpSpPr>
        <p:sp>
          <p:nvSpPr>
            <p:cNvPr id="32" name="Croce 31"/>
            <p:cNvSpPr/>
            <p:nvPr/>
          </p:nvSpPr>
          <p:spPr>
            <a:xfrm>
              <a:off x="6177222" y="1370440"/>
              <a:ext cx="355463" cy="355463"/>
            </a:xfrm>
            <a:prstGeom prst="mathPlus">
              <a:avLst/>
            </a:prstGeom>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sp>
        <p:sp>
          <p:nvSpPr>
            <p:cNvPr id="33" name="Croce 14"/>
            <p:cNvSpPr/>
            <p:nvPr/>
          </p:nvSpPr>
          <p:spPr>
            <a:xfrm>
              <a:off x="6226251" y="1506136"/>
              <a:ext cx="257404" cy="84072"/>
            </a:xfrm>
            <a:prstGeom prst="rect">
              <a:avLst/>
            </a:prstGeom>
          </p:spPr>
          <p:style>
            <a:lnRef idx="0">
              <a:scrgbClr r="0" g="0" b="0"/>
            </a:lnRef>
            <a:fillRef idx="0">
              <a:scrgbClr r="0" g="0" b="0"/>
            </a:fillRef>
            <a:effectRef idx="0">
              <a:scrgbClr r="0" g="0" b="0"/>
            </a:effectRef>
            <a:fontRef idx="minor">
              <a:schemeClr val="lt1"/>
            </a:fontRef>
          </p:style>
          <p:txBody>
            <a:bodyPr lIns="0" tIns="0" rIns="0" bIns="0" anchor="ctr"/>
            <a:lstStyle/>
            <a:p>
              <a:pPr algn="ctr" defTabSz="549275">
                <a:lnSpc>
                  <a:spcPct val="90000"/>
                </a:lnSpc>
                <a:spcAft>
                  <a:spcPct val="35000"/>
                </a:spcAft>
                <a:defRPr/>
              </a:pPr>
              <a:endParaRPr lang="it-IT" sz="1200">
                <a:solidFill>
                  <a:srgbClr val="FFFFFF"/>
                </a:solidFill>
              </a:endParaRPr>
            </a:p>
          </p:txBody>
        </p:sp>
      </p:grpSp>
      <p:sp>
        <p:nvSpPr>
          <p:cNvPr id="164874" name="Rectangle 49"/>
          <p:cNvSpPr>
            <a:spLocks noChangeArrowheads="1"/>
          </p:cNvSpPr>
          <p:nvPr/>
        </p:nvSpPr>
        <p:spPr bwMode="auto">
          <a:xfrm>
            <a:off x="395288" y="4521200"/>
            <a:ext cx="3094037" cy="995363"/>
          </a:xfrm>
          <a:prstGeom prst="rect">
            <a:avLst/>
          </a:prstGeom>
          <a:noFill/>
          <a:ln w="9525" algn="ctr">
            <a:noFill/>
            <a:miter lim="800000"/>
            <a:headEnd/>
            <a:tailEnd/>
          </a:ln>
        </p:spPr>
        <p:txBody>
          <a:bodyPr lIns="25106" tIns="25106" rIns="25106" bIns="25106"/>
          <a:lstStyle/>
          <a:p>
            <a:pPr marL="82550" indent="-82550" algn="ctr" defTabSz="912813">
              <a:buClr>
                <a:srgbClr val="333399"/>
              </a:buClr>
            </a:pPr>
            <a:r>
              <a:rPr lang="en-US" sz="1600" b="1">
                <a:solidFill>
                  <a:srgbClr val="133B9C"/>
                </a:solidFill>
                <a:ea typeface="Arial Unicode MS" pitchFamily="34" charset="-128"/>
                <a:cs typeface="Arial" charset="0"/>
              </a:rPr>
              <a:t>Smart Meters and Data Concentrators</a:t>
            </a:r>
          </a:p>
          <a:p>
            <a:pPr marL="82550" indent="-82550" algn="ctr" defTabSz="912813">
              <a:buClr>
                <a:srgbClr val="333399"/>
              </a:buClr>
            </a:pPr>
            <a:endParaRPr lang="en-US" sz="1600" b="1">
              <a:solidFill>
                <a:srgbClr val="133B9C"/>
              </a:solidFill>
              <a:ea typeface="Arial Unicode MS" pitchFamily="34" charset="-128"/>
              <a:cs typeface="Arial" charset="0"/>
            </a:endParaRPr>
          </a:p>
        </p:txBody>
      </p:sp>
      <p:sp>
        <p:nvSpPr>
          <p:cNvPr id="164875" name="Rectangle 49"/>
          <p:cNvSpPr>
            <a:spLocks noChangeArrowheads="1"/>
          </p:cNvSpPr>
          <p:nvPr/>
        </p:nvSpPr>
        <p:spPr bwMode="auto">
          <a:xfrm>
            <a:off x="3419475" y="4508500"/>
            <a:ext cx="2613025" cy="1085850"/>
          </a:xfrm>
          <a:prstGeom prst="rect">
            <a:avLst/>
          </a:prstGeom>
          <a:noFill/>
          <a:ln w="9525" algn="ctr">
            <a:noFill/>
            <a:miter lim="800000"/>
            <a:headEnd/>
            <a:tailEnd/>
          </a:ln>
        </p:spPr>
        <p:txBody>
          <a:bodyPr lIns="25106" tIns="25106" rIns="25106" bIns="25106"/>
          <a:lstStyle/>
          <a:p>
            <a:pPr marL="82550" indent="-82550" algn="ctr" defTabSz="912813">
              <a:buClr>
                <a:srgbClr val="333399"/>
              </a:buClr>
            </a:pPr>
            <a:r>
              <a:rPr lang="en-US" sz="1600" b="1">
                <a:solidFill>
                  <a:srgbClr val="133B9C"/>
                </a:solidFill>
                <a:ea typeface="Arial Unicode MS" pitchFamily="34" charset="-128"/>
                <a:cs typeface="Arial" charset="0"/>
              </a:rPr>
              <a:t>Installation</a:t>
            </a:r>
          </a:p>
          <a:p>
            <a:pPr marL="82550" lvl="1" indent="-82550" algn="ctr" defTabSz="912813">
              <a:buClr>
                <a:srgbClr val="333399"/>
              </a:buClr>
            </a:pPr>
            <a:endParaRPr lang="en-US" sz="1600" b="1">
              <a:solidFill>
                <a:srgbClr val="133B9C"/>
              </a:solidFill>
              <a:ea typeface="Arial Unicode MS" pitchFamily="34" charset="-128"/>
              <a:cs typeface="Arial" charset="0"/>
            </a:endParaRPr>
          </a:p>
          <a:p>
            <a:pPr marL="82550" indent="-82550" algn="ctr" defTabSz="912813">
              <a:buClr>
                <a:srgbClr val="333399"/>
              </a:buClr>
            </a:pPr>
            <a:endParaRPr lang="en-US" sz="1600" b="1">
              <a:solidFill>
                <a:srgbClr val="133B9C"/>
              </a:solidFill>
              <a:ea typeface="Arial Unicode MS" pitchFamily="34" charset="-128"/>
              <a:cs typeface="Arial" charset="0"/>
            </a:endParaRPr>
          </a:p>
        </p:txBody>
      </p:sp>
      <p:sp>
        <p:nvSpPr>
          <p:cNvPr id="164876" name="Rectangle 49"/>
          <p:cNvSpPr>
            <a:spLocks noChangeArrowheads="1"/>
          </p:cNvSpPr>
          <p:nvPr/>
        </p:nvSpPr>
        <p:spPr bwMode="auto">
          <a:xfrm>
            <a:off x="6132513" y="4508500"/>
            <a:ext cx="2327275" cy="995363"/>
          </a:xfrm>
          <a:prstGeom prst="rect">
            <a:avLst/>
          </a:prstGeom>
          <a:noFill/>
          <a:ln w="9525" algn="ctr">
            <a:noFill/>
            <a:miter lim="800000"/>
            <a:headEnd/>
            <a:tailEnd/>
          </a:ln>
        </p:spPr>
        <p:txBody>
          <a:bodyPr lIns="25106" tIns="25106" rIns="25106" bIns="25106"/>
          <a:lstStyle/>
          <a:p>
            <a:pPr marL="82550" indent="-82550" algn="ctr" defTabSz="912813">
              <a:buClr>
                <a:srgbClr val="333399"/>
              </a:buClr>
            </a:pPr>
            <a:r>
              <a:rPr lang="en-US" sz="1600" b="1">
                <a:solidFill>
                  <a:srgbClr val="133B9C"/>
                </a:solidFill>
                <a:ea typeface="Arial Unicode MS" pitchFamily="34" charset="-128"/>
                <a:cs typeface="Arial" charset="0"/>
              </a:rPr>
              <a:t>System</a:t>
            </a:r>
          </a:p>
          <a:p>
            <a:pPr marL="438150" lvl="1" indent="-82550" algn="ctr" defTabSz="912813">
              <a:buClr>
                <a:srgbClr val="333399"/>
              </a:buClr>
            </a:pPr>
            <a:endParaRPr lang="en-US" sz="1600" b="1">
              <a:solidFill>
                <a:srgbClr val="133B9C"/>
              </a:solidFill>
              <a:ea typeface="Arial Unicode MS" pitchFamily="34" charset="-128"/>
              <a:cs typeface="Arial" charset="0"/>
            </a:endParaRPr>
          </a:p>
          <a:p>
            <a:pPr marL="438150" lvl="1" indent="-82550" algn="ctr" defTabSz="912813">
              <a:buClr>
                <a:srgbClr val="333399"/>
              </a:buClr>
            </a:pPr>
            <a:endParaRPr lang="en-US" sz="1600" b="1">
              <a:solidFill>
                <a:srgbClr val="133B9C"/>
              </a:solidFill>
              <a:ea typeface="Arial Unicode MS" pitchFamily="34" charset="-128"/>
              <a:cs typeface="Arial" charset="0"/>
            </a:endParaRPr>
          </a:p>
          <a:p>
            <a:pPr marL="82550" indent="-82550" algn="ctr" defTabSz="912813">
              <a:buClr>
                <a:srgbClr val="333399"/>
              </a:buClr>
            </a:pPr>
            <a:endParaRPr lang="en-US" sz="1100" b="1">
              <a:solidFill>
                <a:srgbClr val="133B9C"/>
              </a:solidFill>
              <a:ea typeface="Arial Unicode MS" pitchFamily="34" charset="-128"/>
              <a:cs typeface="Arial" charset="0"/>
            </a:endParaRPr>
          </a:p>
        </p:txBody>
      </p:sp>
      <p:grpSp>
        <p:nvGrpSpPr>
          <p:cNvPr id="164877" name="Gruppo 44"/>
          <p:cNvGrpSpPr>
            <a:grpSpLocks/>
          </p:cNvGrpSpPr>
          <p:nvPr/>
        </p:nvGrpSpPr>
        <p:grpSpPr bwMode="auto">
          <a:xfrm>
            <a:off x="6732588" y="2857500"/>
            <a:ext cx="1074737" cy="1039813"/>
            <a:chOff x="6582451" y="808262"/>
            <a:chExt cx="1494190" cy="1479818"/>
          </a:xfrm>
        </p:grpSpPr>
        <p:sp>
          <p:nvSpPr>
            <p:cNvPr id="46" name="Ovale 45"/>
            <p:cNvSpPr/>
            <p:nvPr/>
          </p:nvSpPr>
          <p:spPr>
            <a:xfrm>
              <a:off x="6582451" y="808262"/>
              <a:ext cx="1494190" cy="1479818"/>
            </a:xfrm>
            <a:prstGeom prst="ellipse">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164879" name="Ovale 16"/>
            <p:cNvSpPr>
              <a:spLocks noChangeArrowheads="1"/>
            </p:cNvSpPr>
            <p:nvPr/>
          </p:nvSpPr>
          <p:spPr bwMode="auto">
            <a:xfrm>
              <a:off x="6802185" y="1024991"/>
              <a:ext cx="1054722" cy="1046361"/>
            </a:xfrm>
            <a:prstGeom prst="rect">
              <a:avLst/>
            </a:prstGeom>
            <a:noFill/>
            <a:ln w="9525">
              <a:noFill/>
              <a:miter lim="800000"/>
              <a:headEnd/>
              <a:tailEnd/>
            </a:ln>
          </p:spPr>
          <p:txBody>
            <a:bodyPr lIns="15645" tIns="15645" rIns="15645" bIns="15645" anchor="ctr"/>
            <a:lstStyle/>
            <a:p>
              <a:pPr algn="ctr" defTabSz="549275">
                <a:lnSpc>
                  <a:spcPct val="90000"/>
                </a:lnSpc>
                <a:spcAft>
                  <a:spcPct val="35000"/>
                </a:spcAft>
              </a:pPr>
              <a:r>
                <a:rPr lang="it-IT" sz="2100" b="1">
                  <a:solidFill>
                    <a:srgbClr val="FFFFFF"/>
                  </a:solidFill>
                </a:rPr>
                <a:t>7%</a:t>
              </a:r>
            </a:p>
          </p:txBody>
        </p:sp>
      </p:grpSp>
    </p:spTree>
  </p:cSld>
  <p:clrMapOvr>
    <a:masterClrMapping/>
  </p:clrMapOvr>
  <p:transition spd="med">
    <p:wipe dir="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7" name="Rectangle 5"/>
          <p:cNvSpPr>
            <a:spLocks noChangeArrowheads="1"/>
          </p:cNvSpPr>
          <p:nvPr/>
        </p:nvSpPr>
        <p:spPr bwMode="auto">
          <a:xfrm>
            <a:off x="1943100" y="1220788"/>
            <a:ext cx="1219200" cy="457200"/>
          </a:xfrm>
          <a:prstGeom prst="rect">
            <a:avLst/>
          </a:prstGeom>
          <a:noFill/>
          <a:ln w="9525">
            <a:noFill/>
            <a:miter lim="800000"/>
            <a:headEnd/>
            <a:tailEnd/>
          </a:ln>
          <a:effectLst/>
        </p:spPr>
        <p:txBody>
          <a:bodyPr/>
          <a:lstStyle/>
          <a:p>
            <a:pPr algn="ctr" fontAlgn="auto">
              <a:spcBef>
                <a:spcPct val="20000"/>
              </a:spcBef>
              <a:spcAft>
                <a:spcPts val="0"/>
              </a:spcAft>
              <a:defRPr/>
            </a:pPr>
            <a:r>
              <a:rPr lang="en-US" sz="1400" b="1" dirty="0">
                <a:solidFill>
                  <a:srgbClr val="003399"/>
                </a:solidFill>
                <a:cs typeface="+mn-cs"/>
              </a:rPr>
              <a:t>Smart meter</a:t>
            </a:r>
            <a:endParaRPr lang="en-US" sz="1400" b="1" baseline="30000" dirty="0">
              <a:solidFill>
                <a:srgbClr val="003399"/>
              </a:solidFill>
              <a:cs typeface="+mn-cs"/>
            </a:endParaRPr>
          </a:p>
        </p:txBody>
      </p:sp>
      <p:sp>
        <p:nvSpPr>
          <p:cNvPr id="13321" name="Rectangle 9"/>
          <p:cNvSpPr>
            <a:spLocks noChangeArrowheads="1"/>
          </p:cNvSpPr>
          <p:nvPr/>
        </p:nvSpPr>
        <p:spPr bwMode="auto">
          <a:xfrm>
            <a:off x="1547813" y="6308725"/>
            <a:ext cx="6337300" cy="360363"/>
          </a:xfrm>
          <a:prstGeom prst="rect">
            <a:avLst/>
          </a:prstGeom>
          <a:noFill/>
          <a:ln w="9525">
            <a:noFill/>
            <a:miter lim="800000"/>
            <a:headEnd/>
            <a:tailEnd/>
          </a:ln>
          <a:effectLst/>
        </p:spPr>
        <p:txBody>
          <a:bodyPr/>
          <a:lstStyle/>
          <a:p>
            <a:pPr marL="85725" indent="-85725" algn="just" fontAlgn="auto">
              <a:spcBef>
                <a:spcPts val="0"/>
              </a:spcBef>
              <a:spcAft>
                <a:spcPts val="0"/>
              </a:spcAft>
              <a:tabLst>
                <a:tab pos="85725" algn="l"/>
              </a:tabLst>
              <a:defRPr/>
            </a:pPr>
            <a:r>
              <a:rPr lang="en-US" sz="1000" dirty="0">
                <a:solidFill>
                  <a:srgbClr val="003399"/>
                </a:solidFill>
                <a:latin typeface="Verdana"/>
                <a:cs typeface="Arial" charset="0"/>
              </a:rPr>
              <a:t>*	Operation costs due to remote reading failure and meter failure taken into account as reduction of savings </a:t>
            </a:r>
          </a:p>
          <a:p>
            <a:pPr algn="just" fontAlgn="auto">
              <a:spcBef>
                <a:spcPts val="0"/>
              </a:spcBef>
              <a:spcAft>
                <a:spcPts val="0"/>
              </a:spcAft>
              <a:defRPr/>
            </a:pPr>
            <a:endParaRPr lang="en-US" sz="1000" dirty="0">
              <a:solidFill>
                <a:srgbClr val="003399"/>
              </a:solidFill>
              <a:latin typeface="Verdana"/>
              <a:cs typeface="Arial" charset="0"/>
            </a:endParaRPr>
          </a:p>
        </p:txBody>
      </p:sp>
      <p:sp>
        <p:nvSpPr>
          <p:cNvPr id="13324" name="Rectangle 12"/>
          <p:cNvSpPr>
            <a:spLocks noChangeArrowheads="1"/>
          </p:cNvSpPr>
          <p:nvPr/>
        </p:nvSpPr>
        <p:spPr bwMode="auto">
          <a:xfrm>
            <a:off x="260350" y="3919538"/>
            <a:ext cx="1287463" cy="901700"/>
          </a:xfrm>
          <a:prstGeom prst="rect">
            <a:avLst/>
          </a:prstGeom>
          <a:solidFill>
            <a:srgbClr val="003399"/>
          </a:solidFill>
          <a:ln w="9525">
            <a:noFill/>
            <a:miter lim="800000"/>
            <a:headEnd/>
            <a:tailEnd/>
          </a:ln>
          <a:effectLst/>
        </p:spPr>
        <p:txBody>
          <a:bodyPr lIns="54000" tIns="10800" rIns="54000" bIns="10800" anchor="ctr"/>
          <a:lstStyle/>
          <a:p>
            <a:pPr algn="ctr" fontAlgn="auto">
              <a:spcBef>
                <a:spcPct val="20000"/>
              </a:spcBef>
              <a:spcAft>
                <a:spcPts val="0"/>
              </a:spcAft>
              <a:defRPr/>
            </a:pPr>
            <a:r>
              <a:rPr lang="en-US" sz="1200" b="1" dirty="0">
                <a:solidFill>
                  <a:srgbClr val="FFFFFF"/>
                </a:solidFill>
                <a:cs typeface="+mn-cs"/>
              </a:rPr>
              <a:t>Investment</a:t>
            </a:r>
          </a:p>
          <a:p>
            <a:pPr algn="ctr" fontAlgn="auto">
              <a:spcBef>
                <a:spcPct val="20000"/>
              </a:spcBef>
              <a:spcAft>
                <a:spcPts val="0"/>
              </a:spcAft>
              <a:defRPr/>
            </a:pPr>
            <a:r>
              <a:rPr lang="en-US" sz="1200" b="1" dirty="0">
                <a:solidFill>
                  <a:srgbClr val="FFFFFF"/>
                </a:solidFill>
                <a:cs typeface="+mn-cs"/>
              </a:rPr>
              <a:t>(€/SM)</a:t>
            </a:r>
          </a:p>
        </p:txBody>
      </p:sp>
      <p:sp>
        <p:nvSpPr>
          <p:cNvPr id="13325" name="Rectangle 13"/>
          <p:cNvSpPr>
            <a:spLocks noChangeArrowheads="1"/>
          </p:cNvSpPr>
          <p:nvPr/>
        </p:nvSpPr>
        <p:spPr bwMode="auto">
          <a:xfrm>
            <a:off x="260350" y="4899025"/>
            <a:ext cx="1287463" cy="1219200"/>
          </a:xfrm>
          <a:prstGeom prst="rect">
            <a:avLst/>
          </a:prstGeom>
          <a:solidFill>
            <a:srgbClr val="003399"/>
          </a:solidFill>
          <a:ln w="9525" algn="ctr">
            <a:noFill/>
            <a:miter lim="800000"/>
            <a:headEnd/>
            <a:tailEnd/>
          </a:ln>
          <a:effectLst/>
        </p:spPr>
        <p:txBody>
          <a:bodyPr lIns="54000" tIns="10800" rIns="54000" bIns="10800" anchor="ctr"/>
          <a:lstStyle/>
          <a:p>
            <a:pPr algn="ctr" fontAlgn="auto">
              <a:spcBef>
                <a:spcPct val="20000"/>
              </a:spcBef>
              <a:spcAft>
                <a:spcPts val="0"/>
              </a:spcAft>
              <a:defRPr/>
            </a:pPr>
            <a:r>
              <a:rPr lang="en-US" sz="1200" b="1" dirty="0">
                <a:solidFill>
                  <a:srgbClr val="FFFFFF"/>
                </a:solidFill>
                <a:cs typeface="+mn-cs"/>
              </a:rPr>
              <a:t>Yearly operation costs </a:t>
            </a:r>
            <a:endParaRPr lang="en-US" sz="1200" b="1" baseline="30000" dirty="0">
              <a:solidFill>
                <a:srgbClr val="FFFFFF"/>
              </a:solidFill>
              <a:cs typeface="+mn-cs"/>
            </a:endParaRPr>
          </a:p>
          <a:p>
            <a:pPr algn="ctr" fontAlgn="auto">
              <a:spcBef>
                <a:spcPct val="20000"/>
              </a:spcBef>
              <a:spcAft>
                <a:spcPts val="0"/>
              </a:spcAft>
              <a:defRPr/>
            </a:pPr>
            <a:r>
              <a:rPr lang="en-US" sz="1200" b="1" dirty="0">
                <a:solidFill>
                  <a:srgbClr val="FFFFFF"/>
                </a:solidFill>
                <a:cs typeface="+mn-cs"/>
              </a:rPr>
              <a:t>(€/SM)</a:t>
            </a:r>
          </a:p>
        </p:txBody>
      </p:sp>
      <p:sp>
        <p:nvSpPr>
          <p:cNvPr id="13334" name="Rectangle 22"/>
          <p:cNvSpPr>
            <a:spLocks noChangeArrowheads="1"/>
          </p:cNvSpPr>
          <p:nvPr/>
        </p:nvSpPr>
        <p:spPr bwMode="auto">
          <a:xfrm>
            <a:off x="638175" y="468313"/>
            <a:ext cx="7389813" cy="609600"/>
          </a:xfrm>
          <a:prstGeom prst="rect">
            <a:avLst/>
          </a:prstGeom>
          <a:noFill/>
          <a:ln w="9525">
            <a:noFill/>
            <a:miter lim="800000"/>
            <a:headEnd/>
            <a:tailEnd/>
          </a:ln>
          <a:effectLst/>
        </p:spPr>
        <p:txBody>
          <a:bodyPr anchor="ctr"/>
          <a:lstStyle/>
          <a:p>
            <a:pPr fontAlgn="auto">
              <a:spcBef>
                <a:spcPts val="0"/>
              </a:spcBef>
              <a:spcAft>
                <a:spcPts val="0"/>
              </a:spcAft>
              <a:defRPr/>
            </a:pPr>
            <a:r>
              <a:rPr lang="en-US" sz="2400" b="1" dirty="0">
                <a:solidFill>
                  <a:srgbClr val="003399"/>
                </a:solidFill>
                <a:cs typeface="+mn-cs"/>
              </a:rPr>
              <a:t>Smart Meter Project Cost Benefit Analysis </a:t>
            </a:r>
            <a:r>
              <a:rPr lang="en-US" b="1" dirty="0">
                <a:solidFill>
                  <a:srgbClr val="759EE3"/>
                </a:solidFill>
                <a:latin typeface="Verdana"/>
                <a:ea typeface="+mj-ea"/>
                <a:cs typeface="+mn-cs"/>
              </a:rPr>
              <a:t>Costs and Investment Estimate</a:t>
            </a:r>
          </a:p>
        </p:txBody>
      </p:sp>
      <p:sp>
        <p:nvSpPr>
          <p:cNvPr id="13338" name="Rectangle 26"/>
          <p:cNvSpPr>
            <a:spLocks noChangeArrowheads="1"/>
          </p:cNvSpPr>
          <p:nvPr/>
        </p:nvSpPr>
        <p:spPr bwMode="auto">
          <a:xfrm>
            <a:off x="3543300" y="1220788"/>
            <a:ext cx="1676400" cy="457200"/>
          </a:xfrm>
          <a:prstGeom prst="rect">
            <a:avLst/>
          </a:prstGeom>
          <a:noFill/>
          <a:ln w="9525">
            <a:noFill/>
            <a:miter lim="800000"/>
            <a:headEnd/>
            <a:tailEnd/>
          </a:ln>
          <a:effectLst/>
        </p:spPr>
        <p:txBody>
          <a:bodyPr/>
          <a:lstStyle/>
          <a:p>
            <a:pPr algn="ctr" fontAlgn="auto">
              <a:spcBef>
                <a:spcPct val="20000"/>
              </a:spcBef>
              <a:spcAft>
                <a:spcPts val="0"/>
              </a:spcAft>
              <a:defRPr/>
            </a:pPr>
            <a:r>
              <a:rPr lang="en-US" sz="1400" b="1" dirty="0">
                <a:solidFill>
                  <a:srgbClr val="003399"/>
                </a:solidFill>
                <a:cs typeface="+mn-cs"/>
              </a:rPr>
              <a:t>Concentrator/ TLC</a:t>
            </a:r>
            <a:r>
              <a:rPr lang="en-US" sz="1400" b="1" baseline="30000" dirty="0">
                <a:solidFill>
                  <a:srgbClr val="003399"/>
                </a:solidFill>
                <a:cs typeface="+mn-cs"/>
              </a:rPr>
              <a:t> </a:t>
            </a:r>
          </a:p>
        </p:txBody>
      </p:sp>
      <p:sp>
        <p:nvSpPr>
          <p:cNvPr id="13340" name="Rectangle 28"/>
          <p:cNvSpPr>
            <a:spLocks noChangeArrowheads="1"/>
          </p:cNvSpPr>
          <p:nvPr/>
        </p:nvSpPr>
        <p:spPr bwMode="auto">
          <a:xfrm>
            <a:off x="5435600" y="1220788"/>
            <a:ext cx="1371600" cy="457200"/>
          </a:xfrm>
          <a:prstGeom prst="rect">
            <a:avLst/>
          </a:prstGeom>
          <a:noFill/>
          <a:ln w="9525">
            <a:noFill/>
            <a:miter lim="800000"/>
            <a:headEnd/>
            <a:tailEnd/>
          </a:ln>
          <a:effectLst/>
        </p:spPr>
        <p:txBody>
          <a:bodyPr/>
          <a:lstStyle/>
          <a:p>
            <a:pPr algn="ctr" fontAlgn="auto">
              <a:spcBef>
                <a:spcPct val="20000"/>
              </a:spcBef>
              <a:spcAft>
                <a:spcPts val="0"/>
              </a:spcAft>
              <a:defRPr/>
            </a:pPr>
            <a:r>
              <a:rPr lang="en-US" sz="1400" b="1" dirty="0">
                <a:solidFill>
                  <a:srgbClr val="003399"/>
                </a:solidFill>
                <a:cs typeface="+mn-cs"/>
              </a:rPr>
              <a:t>PM/HW/</a:t>
            </a:r>
          </a:p>
          <a:p>
            <a:pPr algn="ctr" fontAlgn="auto">
              <a:spcBef>
                <a:spcPct val="20000"/>
              </a:spcBef>
              <a:spcAft>
                <a:spcPts val="0"/>
              </a:spcAft>
              <a:defRPr/>
            </a:pPr>
            <a:r>
              <a:rPr lang="en-US" sz="1400" b="1" dirty="0">
                <a:solidFill>
                  <a:srgbClr val="003399"/>
                </a:solidFill>
                <a:cs typeface="+mn-cs"/>
              </a:rPr>
              <a:t>SW</a:t>
            </a:r>
            <a:r>
              <a:rPr lang="en-US" sz="1400" b="1" baseline="30000" dirty="0">
                <a:solidFill>
                  <a:srgbClr val="003399"/>
                </a:solidFill>
                <a:cs typeface="+mn-cs"/>
              </a:rPr>
              <a:t> </a:t>
            </a:r>
          </a:p>
        </p:txBody>
      </p:sp>
      <p:sp>
        <p:nvSpPr>
          <p:cNvPr id="13342" name="Rectangle 30"/>
          <p:cNvSpPr>
            <a:spLocks noChangeArrowheads="1"/>
          </p:cNvSpPr>
          <p:nvPr/>
        </p:nvSpPr>
        <p:spPr bwMode="auto">
          <a:xfrm>
            <a:off x="6853238" y="1220788"/>
            <a:ext cx="1174750" cy="457200"/>
          </a:xfrm>
          <a:prstGeom prst="rect">
            <a:avLst/>
          </a:prstGeom>
          <a:noFill/>
          <a:ln w="9525">
            <a:noFill/>
            <a:miter lim="800000"/>
            <a:headEnd/>
            <a:tailEnd/>
          </a:ln>
          <a:effectLst/>
        </p:spPr>
        <p:txBody>
          <a:bodyPr/>
          <a:lstStyle/>
          <a:p>
            <a:pPr algn="ctr" fontAlgn="auto">
              <a:spcBef>
                <a:spcPct val="20000"/>
              </a:spcBef>
              <a:spcAft>
                <a:spcPts val="0"/>
              </a:spcAft>
              <a:defRPr/>
            </a:pPr>
            <a:r>
              <a:rPr lang="en-US" sz="1400" b="1" dirty="0">
                <a:solidFill>
                  <a:srgbClr val="003399"/>
                </a:solidFill>
                <a:cs typeface="+mn-cs"/>
              </a:rPr>
              <a:t>Total costs</a:t>
            </a:r>
            <a:endParaRPr lang="en-US" sz="1400" b="1" baseline="30000" dirty="0">
              <a:solidFill>
                <a:srgbClr val="003399"/>
              </a:solidFill>
              <a:cs typeface="+mn-cs"/>
            </a:endParaRPr>
          </a:p>
        </p:txBody>
      </p:sp>
      <p:sp>
        <p:nvSpPr>
          <p:cNvPr id="13343" name="Rectangle 31"/>
          <p:cNvSpPr>
            <a:spLocks noChangeArrowheads="1"/>
          </p:cNvSpPr>
          <p:nvPr/>
        </p:nvSpPr>
        <p:spPr bwMode="auto">
          <a:xfrm>
            <a:off x="6659563" y="188913"/>
            <a:ext cx="2133600" cy="304800"/>
          </a:xfrm>
          <a:prstGeom prst="rect">
            <a:avLst/>
          </a:prstGeom>
          <a:solidFill>
            <a:schemeClr val="bg1"/>
          </a:solidFill>
          <a:ln w="9525">
            <a:noFill/>
            <a:prstDash val="dash"/>
            <a:miter lim="800000"/>
            <a:headEnd/>
            <a:tailEnd/>
          </a:ln>
          <a:effectLst/>
        </p:spPr>
        <p:txBody>
          <a:bodyPr lIns="54000" tIns="10800" rIns="54000" bIns="10800" anchor="ctr"/>
          <a:lstStyle/>
          <a:p>
            <a:pPr algn="ctr" fontAlgn="auto">
              <a:spcBef>
                <a:spcPts val="0"/>
              </a:spcBef>
              <a:spcAft>
                <a:spcPts val="0"/>
              </a:spcAft>
              <a:defRPr/>
            </a:pPr>
            <a:r>
              <a:rPr lang="en-US" sz="1000" u="sng" dirty="0">
                <a:solidFill>
                  <a:srgbClr val="003399"/>
                </a:solidFill>
                <a:cs typeface="+mn-cs"/>
              </a:rPr>
              <a:t>Average non-discounted data</a:t>
            </a:r>
            <a:endParaRPr lang="en-US" sz="1000" u="sng" baseline="30000" dirty="0">
              <a:solidFill>
                <a:srgbClr val="003399"/>
              </a:solidFill>
              <a:cs typeface="+mn-cs"/>
            </a:endParaRPr>
          </a:p>
        </p:txBody>
      </p:sp>
      <p:cxnSp>
        <p:nvCxnSpPr>
          <p:cNvPr id="47" name="Connettore 1 46"/>
          <p:cNvCxnSpPr/>
          <p:nvPr/>
        </p:nvCxnSpPr>
        <p:spPr>
          <a:xfrm>
            <a:off x="1547813" y="1754188"/>
            <a:ext cx="6480175" cy="0"/>
          </a:xfrm>
          <a:prstGeom prst="line">
            <a:avLst/>
          </a:prstGeom>
          <a:ln w="28575">
            <a:solidFill>
              <a:srgbClr val="FF9900"/>
            </a:solidFill>
          </a:ln>
        </p:spPr>
        <p:style>
          <a:lnRef idx="1">
            <a:schemeClr val="accent1"/>
          </a:lnRef>
          <a:fillRef idx="0">
            <a:schemeClr val="accent1"/>
          </a:fillRef>
          <a:effectRef idx="0">
            <a:schemeClr val="accent1"/>
          </a:effectRef>
          <a:fontRef idx="minor">
            <a:schemeClr val="tx1"/>
          </a:fontRef>
        </p:style>
      </p:cxnSp>
      <p:sp>
        <p:nvSpPr>
          <p:cNvPr id="166923" name="Segnaposto numero diapositiva 3"/>
          <p:cNvSpPr>
            <a:spLocks noGrp="1"/>
          </p:cNvSpPr>
          <p:nvPr>
            <p:ph type="sldNum" sz="quarter" idx="10"/>
          </p:nvPr>
        </p:nvSpPr>
        <p:spPr>
          <a:xfrm>
            <a:off x="8112125" y="6130925"/>
            <a:ext cx="544513" cy="538163"/>
          </a:xfrm>
          <a:noFill/>
        </p:spPr>
        <p:txBody>
          <a:bodyPr/>
          <a:lstStyle/>
          <a:p>
            <a:pPr algn="ctr"/>
            <a:fld id="{A88E05FF-8CAB-4856-9601-56577B0C88B1}" type="slidenum">
              <a:rPr lang="en-US" smtClean="0">
                <a:solidFill>
                  <a:srgbClr val="FFFFFF"/>
                </a:solidFill>
              </a:rPr>
              <a:pPr algn="ctr"/>
              <a:t>9</a:t>
            </a:fld>
            <a:endParaRPr lang="en-US" smtClean="0">
              <a:solidFill>
                <a:srgbClr val="FFFFFF"/>
              </a:solidFill>
            </a:endParaRPr>
          </a:p>
        </p:txBody>
      </p:sp>
      <p:sp>
        <p:nvSpPr>
          <p:cNvPr id="17" name="CasellaDiTesto 16"/>
          <p:cNvSpPr txBox="1"/>
          <p:nvPr/>
        </p:nvSpPr>
        <p:spPr>
          <a:xfrm>
            <a:off x="7224713" y="4102100"/>
            <a:ext cx="644525" cy="1200150"/>
          </a:xfrm>
          <a:prstGeom prst="rect">
            <a:avLst/>
          </a:prstGeom>
          <a:noFill/>
        </p:spPr>
        <p:txBody>
          <a:bodyPr wrap="none">
            <a:spAutoFit/>
          </a:bodyPr>
          <a:lstStyle/>
          <a:p>
            <a:pPr algn="ctr" fontAlgn="auto">
              <a:spcBef>
                <a:spcPts val="0"/>
              </a:spcBef>
              <a:spcAft>
                <a:spcPts val="0"/>
              </a:spcAft>
              <a:defRPr/>
            </a:pPr>
            <a:r>
              <a:rPr lang="en-US" sz="1200" b="1" kern="0" dirty="0">
                <a:solidFill>
                  <a:srgbClr val="2D2D8A"/>
                </a:solidFill>
              </a:rPr>
              <a:t>~ </a:t>
            </a:r>
            <a:r>
              <a:rPr lang="it-IT" sz="1200" b="1" dirty="0">
                <a:solidFill>
                  <a:srgbClr val="133B9C"/>
                </a:solidFill>
                <a:latin typeface="Verdana"/>
                <a:cs typeface="+mn-cs"/>
              </a:rPr>
              <a:t>68</a:t>
            </a:r>
          </a:p>
          <a:p>
            <a:pPr algn="ctr" fontAlgn="auto">
              <a:spcBef>
                <a:spcPts val="0"/>
              </a:spcBef>
              <a:spcAft>
                <a:spcPts val="0"/>
              </a:spcAft>
              <a:defRPr/>
            </a:pPr>
            <a:endParaRPr lang="it-IT" sz="1200" b="1" dirty="0">
              <a:solidFill>
                <a:srgbClr val="133B9C"/>
              </a:solidFill>
              <a:latin typeface="Verdana"/>
              <a:cs typeface="+mn-cs"/>
            </a:endParaRPr>
          </a:p>
          <a:p>
            <a:pPr algn="ctr" fontAlgn="auto">
              <a:spcBef>
                <a:spcPts val="0"/>
              </a:spcBef>
              <a:spcAft>
                <a:spcPts val="0"/>
              </a:spcAft>
              <a:defRPr/>
            </a:pPr>
            <a:endParaRPr lang="it-IT" sz="1200" b="1" dirty="0">
              <a:solidFill>
                <a:srgbClr val="133B9C"/>
              </a:solidFill>
              <a:latin typeface="Verdana"/>
              <a:cs typeface="+mn-cs"/>
            </a:endParaRPr>
          </a:p>
          <a:p>
            <a:pPr algn="ctr" fontAlgn="auto">
              <a:spcBef>
                <a:spcPts val="0"/>
              </a:spcBef>
              <a:spcAft>
                <a:spcPts val="0"/>
              </a:spcAft>
              <a:defRPr/>
            </a:pPr>
            <a:endParaRPr lang="it-IT" sz="1200" b="1" dirty="0">
              <a:solidFill>
                <a:srgbClr val="133B9C"/>
              </a:solidFill>
              <a:latin typeface="Verdana"/>
              <a:cs typeface="+mn-cs"/>
            </a:endParaRPr>
          </a:p>
          <a:p>
            <a:pPr algn="ctr" fontAlgn="auto">
              <a:spcBef>
                <a:spcPts val="0"/>
              </a:spcBef>
              <a:spcAft>
                <a:spcPts val="0"/>
              </a:spcAft>
              <a:defRPr/>
            </a:pPr>
            <a:endParaRPr lang="it-IT" sz="1200" b="1" dirty="0">
              <a:solidFill>
                <a:srgbClr val="133B9C"/>
              </a:solidFill>
              <a:latin typeface="Verdana"/>
              <a:cs typeface="+mn-cs"/>
            </a:endParaRPr>
          </a:p>
          <a:p>
            <a:pPr algn="ctr" fontAlgn="auto">
              <a:spcBef>
                <a:spcPts val="0"/>
              </a:spcBef>
              <a:spcAft>
                <a:spcPts val="0"/>
              </a:spcAft>
              <a:defRPr/>
            </a:pPr>
            <a:r>
              <a:rPr lang="en-US" sz="1200" b="1" kern="0" dirty="0">
                <a:solidFill>
                  <a:srgbClr val="2D2D8A"/>
                </a:solidFill>
              </a:rPr>
              <a:t>~ </a:t>
            </a:r>
            <a:r>
              <a:rPr lang="it-IT" sz="1200" b="1" dirty="0">
                <a:solidFill>
                  <a:srgbClr val="133B9C"/>
                </a:solidFill>
                <a:latin typeface="Verdana"/>
                <a:cs typeface="+mn-cs"/>
              </a:rPr>
              <a:t>2,2</a:t>
            </a:r>
          </a:p>
        </p:txBody>
      </p:sp>
      <p:sp>
        <p:nvSpPr>
          <p:cNvPr id="19" name="CasellaDiTesto 18"/>
          <p:cNvSpPr txBox="1"/>
          <p:nvPr/>
        </p:nvSpPr>
        <p:spPr>
          <a:xfrm>
            <a:off x="1609725" y="1833563"/>
            <a:ext cx="1882775" cy="2124075"/>
          </a:xfrm>
          <a:prstGeom prst="rect">
            <a:avLst/>
          </a:prstGeom>
          <a:noFill/>
        </p:spPr>
        <p:txBody>
          <a:bodyPr>
            <a:spAutoFit/>
          </a:bodyPr>
          <a:lstStyle/>
          <a:p>
            <a:pPr marL="180975" indent="-180975" algn="just" fontAlgn="auto">
              <a:spcBef>
                <a:spcPts val="0"/>
              </a:spcBef>
              <a:spcAft>
                <a:spcPts val="0"/>
              </a:spcAft>
              <a:buFont typeface="Arial" pitchFamily="34" charset="0"/>
              <a:buChar char="•"/>
              <a:defRPr/>
            </a:pPr>
            <a:r>
              <a:rPr lang="en-US" sz="1200" dirty="0" err="1">
                <a:solidFill>
                  <a:srgbClr val="003399"/>
                </a:solidFill>
                <a:latin typeface="Verdana"/>
                <a:cs typeface="+mn-cs"/>
              </a:rPr>
              <a:t>Capex</a:t>
            </a:r>
            <a:r>
              <a:rPr lang="en-US" sz="1200" dirty="0">
                <a:solidFill>
                  <a:srgbClr val="003399"/>
                </a:solidFill>
                <a:latin typeface="Verdana"/>
                <a:cs typeface="+mn-cs"/>
              </a:rPr>
              <a:t> assume: single phase-</a:t>
            </a:r>
            <a:r>
              <a:rPr lang="en-US" sz="1200" dirty="0" err="1">
                <a:solidFill>
                  <a:srgbClr val="003399"/>
                </a:solidFill>
                <a:latin typeface="Verdana"/>
                <a:cs typeface="+mn-cs"/>
              </a:rPr>
              <a:t>polyphase</a:t>
            </a:r>
            <a:r>
              <a:rPr lang="en-US" sz="1200" dirty="0">
                <a:solidFill>
                  <a:srgbClr val="003399"/>
                </a:solidFill>
                <a:latin typeface="Verdana"/>
                <a:cs typeface="+mn-cs"/>
              </a:rPr>
              <a:t> Smart Meter + installation; </a:t>
            </a:r>
          </a:p>
          <a:p>
            <a:pPr marL="180975" indent="-180975" algn="just" fontAlgn="auto">
              <a:spcBef>
                <a:spcPts val="0"/>
              </a:spcBef>
              <a:spcAft>
                <a:spcPts val="0"/>
              </a:spcAft>
              <a:buFont typeface="Arial" pitchFamily="34" charset="0"/>
              <a:buChar char="•"/>
              <a:defRPr/>
            </a:pPr>
            <a:r>
              <a:rPr lang="en-US" sz="1200" dirty="0" err="1">
                <a:solidFill>
                  <a:srgbClr val="003399"/>
                </a:solidFill>
                <a:latin typeface="Verdana"/>
                <a:cs typeface="+mn-cs"/>
              </a:rPr>
              <a:t>Opex</a:t>
            </a:r>
            <a:r>
              <a:rPr lang="en-US" sz="1200" dirty="0">
                <a:solidFill>
                  <a:srgbClr val="003399"/>
                </a:solidFill>
                <a:latin typeface="Verdana"/>
                <a:cs typeface="+mn-cs"/>
              </a:rPr>
              <a:t> include: </a:t>
            </a:r>
            <a:r>
              <a:rPr lang="en-US" sz="1200" dirty="0">
                <a:solidFill>
                  <a:srgbClr val="003399"/>
                </a:solidFill>
                <a:latin typeface="Verdana"/>
                <a:cs typeface="Arial" charset="0"/>
              </a:rPr>
              <a:t>metering, account admin., invoicing, personnel for metering superv.*</a:t>
            </a:r>
            <a:endParaRPr lang="en-US" sz="1200" dirty="0">
              <a:solidFill>
                <a:srgbClr val="003399"/>
              </a:solidFill>
              <a:latin typeface="Verdana"/>
              <a:cs typeface="+mn-cs"/>
            </a:endParaRPr>
          </a:p>
          <a:p>
            <a:pPr fontAlgn="auto">
              <a:spcBef>
                <a:spcPts val="0"/>
              </a:spcBef>
              <a:spcAft>
                <a:spcPts val="0"/>
              </a:spcAft>
              <a:defRPr/>
            </a:pPr>
            <a:endParaRPr lang="it-IT" sz="1200" dirty="0">
              <a:solidFill>
                <a:srgbClr val="133B9C"/>
              </a:solidFill>
              <a:latin typeface="Verdana"/>
              <a:cs typeface="+mn-cs"/>
            </a:endParaRPr>
          </a:p>
        </p:txBody>
      </p:sp>
      <p:sp>
        <p:nvSpPr>
          <p:cNvPr id="21" name="Rectangle 8"/>
          <p:cNvSpPr>
            <a:spLocks noChangeArrowheads="1"/>
          </p:cNvSpPr>
          <p:nvPr/>
        </p:nvSpPr>
        <p:spPr bwMode="auto">
          <a:xfrm>
            <a:off x="252413" y="1797050"/>
            <a:ext cx="1285875" cy="2016125"/>
          </a:xfrm>
          <a:prstGeom prst="rect">
            <a:avLst/>
          </a:prstGeom>
          <a:solidFill>
            <a:srgbClr val="003399"/>
          </a:solidFill>
          <a:ln w="9525">
            <a:noFill/>
            <a:miter lim="800000"/>
            <a:headEnd/>
            <a:tailEnd/>
          </a:ln>
          <a:effectLst/>
        </p:spPr>
        <p:txBody>
          <a:bodyPr lIns="54000" tIns="10800" rIns="54000" bIns="10800" anchor="ctr"/>
          <a:lstStyle/>
          <a:p>
            <a:pPr algn="ctr" fontAlgn="auto">
              <a:spcBef>
                <a:spcPct val="20000"/>
              </a:spcBef>
              <a:spcAft>
                <a:spcPts val="0"/>
              </a:spcAft>
              <a:defRPr/>
            </a:pPr>
            <a:r>
              <a:rPr lang="en-US" sz="1200" b="1" dirty="0">
                <a:solidFill>
                  <a:srgbClr val="FFFFFF"/>
                </a:solidFill>
                <a:cs typeface="+mn-cs"/>
              </a:rPr>
              <a:t>Drivers</a:t>
            </a:r>
          </a:p>
        </p:txBody>
      </p:sp>
      <p:sp>
        <p:nvSpPr>
          <p:cNvPr id="22" name="CasellaDiTesto 21"/>
          <p:cNvSpPr txBox="1"/>
          <p:nvPr/>
        </p:nvSpPr>
        <p:spPr>
          <a:xfrm>
            <a:off x="3492500" y="1833563"/>
            <a:ext cx="1800225" cy="2124075"/>
          </a:xfrm>
          <a:prstGeom prst="rect">
            <a:avLst/>
          </a:prstGeom>
          <a:noFill/>
        </p:spPr>
        <p:txBody>
          <a:bodyPr>
            <a:spAutoFit/>
          </a:bodyPr>
          <a:lstStyle/>
          <a:p>
            <a:pPr marL="180975" indent="-180975" fontAlgn="auto">
              <a:spcBef>
                <a:spcPts val="0"/>
              </a:spcBef>
              <a:spcAft>
                <a:spcPts val="0"/>
              </a:spcAft>
              <a:buFont typeface="Arial" pitchFamily="34" charset="0"/>
              <a:buChar char="•"/>
              <a:defRPr/>
            </a:pPr>
            <a:r>
              <a:rPr lang="en-US" sz="1200" dirty="0">
                <a:solidFill>
                  <a:srgbClr val="003399"/>
                </a:solidFill>
                <a:latin typeface="Verdana"/>
                <a:cs typeface="+mn-cs"/>
              </a:rPr>
              <a:t>Investment costs assume: concentrator + installation.</a:t>
            </a:r>
          </a:p>
          <a:p>
            <a:pPr marL="180975" indent="-180975" fontAlgn="auto">
              <a:spcBef>
                <a:spcPts val="0"/>
              </a:spcBef>
              <a:spcAft>
                <a:spcPts val="0"/>
              </a:spcAft>
              <a:buFont typeface="Arial" pitchFamily="34" charset="0"/>
              <a:buChar char="•"/>
              <a:defRPr/>
            </a:pPr>
            <a:r>
              <a:rPr lang="en-US" sz="1200" dirty="0">
                <a:solidFill>
                  <a:srgbClr val="003399"/>
                </a:solidFill>
                <a:latin typeface="Verdana"/>
                <a:cs typeface="+mn-cs"/>
              </a:rPr>
              <a:t>Operation costs include data transfer of data through PLC, communication to the concentrator</a:t>
            </a:r>
          </a:p>
          <a:p>
            <a:pPr fontAlgn="auto">
              <a:spcBef>
                <a:spcPts val="0"/>
              </a:spcBef>
              <a:spcAft>
                <a:spcPts val="0"/>
              </a:spcAft>
              <a:defRPr/>
            </a:pPr>
            <a:endParaRPr lang="it-IT" sz="1200" dirty="0">
              <a:solidFill>
                <a:srgbClr val="003399"/>
              </a:solidFill>
              <a:latin typeface="Verdana"/>
              <a:cs typeface="+mn-cs"/>
            </a:endParaRPr>
          </a:p>
        </p:txBody>
      </p:sp>
      <p:sp>
        <p:nvSpPr>
          <p:cNvPr id="23" name="Line 5"/>
          <p:cNvSpPr>
            <a:spLocks noChangeShapeType="1"/>
          </p:cNvSpPr>
          <p:nvPr/>
        </p:nvSpPr>
        <p:spPr bwMode="auto">
          <a:xfrm>
            <a:off x="304800" y="3851275"/>
            <a:ext cx="7796213" cy="0"/>
          </a:xfrm>
          <a:prstGeom prst="line">
            <a:avLst/>
          </a:prstGeom>
          <a:noFill/>
          <a:ln w="9525">
            <a:solidFill>
              <a:srgbClr val="006666"/>
            </a:solidFill>
            <a:prstDash val="dash"/>
            <a:round/>
            <a:headEnd/>
            <a:tailEnd/>
          </a:ln>
          <a:effectLst/>
        </p:spPr>
        <p:txBody>
          <a:bodyPr/>
          <a:lstStyle/>
          <a:p>
            <a:pPr fontAlgn="auto">
              <a:spcBef>
                <a:spcPts val="0"/>
              </a:spcBef>
              <a:spcAft>
                <a:spcPts val="0"/>
              </a:spcAft>
              <a:defRPr/>
            </a:pPr>
            <a:endParaRPr lang="it-IT">
              <a:solidFill>
                <a:srgbClr val="003399"/>
              </a:solidFill>
              <a:cs typeface="+mn-cs"/>
            </a:endParaRPr>
          </a:p>
        </p:txBody>
      </p:sp>
      <p:sp>
        <p:nvSpPr>
          <p:cNvPr id="24" name="Line 5"/>
          <p:cNvSpPr>
            <a:spLocks noChangeShapeType="1"/>
          </p:cNvSpPr>
          <p:nvPr/>
        </p:nvSpPr>
        <p:spPr bwMode="auto">
          <a:xfrm>
            <a:off x="304800" y="4856163"/>
            <a:ext cx="7796213" cy="0"/>
          </a:xfrm>
          <a:prstGeom prst="line">
            <a:avLst/>
          </a:prstGeom>
          <a:noFill/>
          <a:ln w="9525">
            <a:solidFill>
              <a:srgbClr val="006666"/>
            </a:solidFill>
            <a:prstDash val="dash"/>
            <a:round/>
            <a:headEnd/>
            <a:tailEnd/>
          </a:ln>
          <a:effectLst/>
        </p:spPr>
        <p:txBody>
          <a:bodyPr/>
          <a:lstStyle/>
          <a:p>
            <a:pPr fontAlgn="auto">
              <a:spcBef>
                <a:spcPts val="0"/>
              </a:spcBef>
              <a:spcAft>
                <a:spcPts val="0"/>
              </a:spcAft>
              <a:defRPr/>
            </a:pPr>
            <a:endParaRPr lang="it-IT">
              <a:solidFill>
                <a:srgbClr val="003399"/>
              </a:solidFill>
              <a:cs typeface="+mn-cs"/>
            </a:endParaRPr>
          </a:p>
        </p:txBody>
      </p:sp>
      <p:sp>
        <p:nvSpPr>
          <p:cNvPr id="25" name="CasellaDiTesto 24"/>
          <p:cNvSpPr txBox="1"/>
          <p:nvPr/>
        </p:nvSpPr>
        <p:spPr>
          <a:xfrm>
            <a:off x="5292725" y="1833563"/>
            <a:ext cx="2016125" cy="1939925"/>
          </a:xfrm>
          <a:prstGeom prst="rect">
            <a:avLst/>
          </a:prstGeom>
          <a:noFill/>
        </p:spPr>
        <p:txBody>
          <a:bodyPr>
            <a:spAutoFit/>
          </a:bodyPr>
          <a:lstStyle/>
          <a:p>
            <a:pPr marL="180975" indent="-180975" fontAlgn="auto">
              <a:spcBef>
                <a:spcPts val="0"/>
              </a:spcBef>
              <a:spcAft>
                <a:spcPts val="0"/>
              </a:spcAft>
              <a:buFont typeface="Arial" pitchFamily="34" charset="0"/>
              <a:buChar char="•"/>
              <a:defRPr/>
            </a:pPr>
            <a:r>
              <a:rPr lang="en-US" sz="1200" dirty="0" err="1">
                <a:solidFill>
                  <a:srgbClr val="003399"/>
                </a:solidFill>
                <a:latin typeface="Verdana"/>
                <a:cs typeface="+mn-cs"/>
              </a:rPr>
              <a:t>Capex</a:t>
            </a:r>
            <a:r>
              <a:rPr lang="en-US" sz="1200" dirty="0">
                <a:solidFill>
                  <a:srgbClr val="003399"/>
                </a:solidFill>
                <a:latin typeface="Verdana"/>
                <a:cs typeface="+mn-cs"/>
              </a:rPr>
              <a:t> include: AMM customizing, interfaces with </a:t>
            </a:r>
            <a:r>
              <a:rPr lang="en-US" sz="1200" dirty="0" err="1">
                <a:solidFill>
                  <a:srgbClr val="003399"/>
                </a:solidFill>
                <a:latin typeface="Verdana"/>
                <a:cs typeface="+mn-cs"/>
              </a:rPr>
              <a:t>legacy,servers</a:t>
            </a:r>
            <a:r>
              <a:rPr lang="en-US" sz="1200" dirty="0">
                <a:solidFill>
                  <a:srgbClr val="003399"/>
                </a:solidFill>
                <a:latin typeface="Verdana"/>
                <a:cs typeface="+mn-cs"/>
              </a:rPr>
              <a:t> + Project Management costs; </a:t>
            </a:r>
          </a:p>
          <a:p>
            <a:pPr marL="180975" indent="-180975" fontAlgn="auto">
              <a:spcBef>
                <a:spcPts val="0"/>
              </a:spcBef>
              <a:spcAft>
                <a:spcPts val="0"/>
              </a:spcAft>
              <a:buFont typeface="Arial" pitchFamily="34" charset="0"/>
              <a:buChar char="•"/>
              <a:defRPr/>
            </a:pPr>
            <a:r>
              <a:rPr lang="en-US" sz="1200" dirty="0">
                <a:solidFill>
                  <a:srgbClr val="003399"/>
                </a:solidFill>
                <a:latin typeface="Verdana"/>
                <a:cs typeface="+mn-cs"/>
              </a:rPr>
              <a:t>Variable costs include </a:t>
            </a:r>
            <a:r>
              <a:rPr lang="en-US" sz="1200" dirty="0" err="1">
                <a:solidFill>
                  <a:srgbClr val="003399"/>
                </a:solidFill>
                <a:latin typeface="Verdana"/>
                <a:cs typeface="+mn-cs"/>
              </a:rPr>
              <a:t>hardware+software</a:t>
            </a:r>
            <a:r>
              <a:rPr lang="en-US" sz="1200" dirty="0">
                <a:solidFill>
                  <a:srgbClr val="003399"/>
                </a:solidFill>
                <a:latin typeface="Verdana"/>
                <a:cs typeface="+mn-cs"/>
              </a:rPr>
              <a:t> maintenance</a:t>
            </a:r>
            <a:endParaRPr lang="it-IT" sz="1200" dirty="0">
              <a:solidFill>
                <a:srgbClr val="003399"/>
              </a:solidFill>
              <a:latin typeface="Verdana"/>
              <a:cs typeface="+mn-cs"/>
            </a:endParaRPr>
          </a:p>
        </p:txBody>
      </p:sp>
    </p:spTree>
  </p:cSld>
  <p:clrMapOvr>
    <a:masterClrMapping/>
  </p:clrMapOvr>
  <p:transition spd="med"/>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HINKCELLSHAPEDONOTDELETE" val="t6YFI6240Ik.buoPN2wn3IA"/>
</p:tagLst>
</file>

<file path=ppt/tags/tag10.xml><?xml version="1.0" encoding="utf-8"?>
<p:tagLst xmlns:a="http://schemas.openxmlformats.org/drawingml/2006/main" xmlns:r="http://schemas.openxmlformats.org/officeDocument/2006/relationships" xmlns:p="http://schemas.openxmlformats.org/presentationml/2006/main">
  <p:tag name="NAME" val="Moon"/>
  <p:tag name="THINKCELLSHAPEDONOTDELETE" val="pomahXdO7X0q6gKP35rBO7Q"/>
</p:tagLst>
</file>

<file path=ppt/tags/tag11.xml><?xml version="1.0" encoding="utf-8"?>
<p:tagLst xmlns:a="http://schemas.openxmlformats.org/drawingml/2006/main" xmlns:r="http://schemas.openxmlformats.org/officeDocument/2006/relationships" xmlns:p="http://schemas.openxmlformats.org/presentationml/2006/main">
  <p:tag name="NAME" val="Moon"/>
  <p:tag name="THINKCELLSHAPEDONOTDELETE" val="p4v_5Esn0p0q2fsu3PWz7gA"/>
</p:tagLst>
</file>

<file path=ppt/tags/tag12.xml><?xml version="1.0" encoding="utf-8"?>
<p:tagLst xmlns:a="http://schemas.openxmlformats.org/drawingml/2006/main" xmlns:r="http://schemas.openxmlformats.org/officeDocument/2006/relationships" xmlns:p="http://schemas.openxmlformats.org/presentationml/2006/main">
  <p:tag name="NAME" val="Moon"/>
  <p:tag name="THINKCELLSHAPEDONOTDELETE" val="pomahXdO7X0q6gKP35rBO7Q"/>
</p:tagLst>
</file>

<file path=ppt/tags/tag13.xml><?xml version="1.0" encoding="utf-8"?>
<p:tagLst xmlns:a="http://schemas.openxmlformats.org/drawingml/2006/main" xmlns:r="http://schemas.openxmlformats.org/officeDocument/2006/relationships" xmlns:p="http://schemas.openxmlformats.org/presentationml/2006/main">
  <p:tag name="NAME" val="MoonShape"/>
</p:tagLst>
</file>

<file path=ppt/tags/tag14.xml><?xml version="1.0" encoding="utf-8"?>
<p:tagLst xmlns:a="http://schemas.openxmlformats.org/drawingml/2006/main" xmlns:r="http://schemas.openxmlformats.org/officeDocument/2006/relationships" xmlns:p="http://schemas.openxmlformats.org/presentationml/2006/main">
  <p:tag name="NAME" val="MoonHalfShape"/>
  <p:tag name="ANGLE" val="5"/>
</p:tagLst>
</file>

<file path=ppt/tags/tag15.xml><?xml version="1.0" encoding="utf-8"?>
<p:tagLst xmlns:a="http://schemas.openxmlformats.org/drawingml/2006/main" xmlns:r="http://schemas.openxmlformats.org/officeDocument/2006/relationships" xmlns:p="http://schemas.openxmlformats.org/presentationml/2006/main">
  <p:tag name="NAME" val="MoonShape"/>
</p:tagLst>
</file>

<file path=ppt/tags/tag16.xml><?xml version="1.0" encoding="utf-8"?>
<p:tagLst xmlns:a="http://schemas.openxmlformats.org/drawingml/2006/main" xmlns:r="http://schemas.openxmlformats.org/officeDocument/2006/relationships" xmlns:p="http://schemas.openxmlformats.org/presentationml/2006/main">
  <p:tag name="NAME" val="MoonHalfShape"/>
  <p:tag name="ANGLE" val="4"/>
</p:tagLst>
</file>

<file path=ppt/tags/tag17.xml><?xml version="1.0" encoding="utf-8"?>
<p:tagLst xmlns:a="http://schemas.openxmlformats.org/drawingml/2006/main" xmlns:r="http://schemas.openxmlformats.org/officeDocument/2006/relationships" xmlns:p="http://schemas.openxmlformats.org/presentationml/2006/main">
  <p:tag name="NAME" val="MoonShape"/>
</p:tagLst>
</file>

<file path=ppt/tags/tag18.xml><?xml version="1.0" encoding="utf-8"?>
<p:tagLst xmlns:a="http://schemas.openxmlformats.org/drawingml/2006/main" xmlns:r="http://schemas.openxmlformats.org/officeDocument/2006/relationships" xmlns:p="http://schemas.openxmlformats.org/presentationml/2006/main">
  <p:tag name="NAME" val="MoonHalfShape"/>
  <p:tag name="ANGLE" val="3"/>
</p:tagLst>
</file>

<file path=ppt/tags/tag19.xml><?xml version="1.0" encoding="utf-8"?>
<p:tagLst xmlns:a="http://schemas.openxmlformats.org/drawingml/2006/main" xmlns:r="http://schemas.openxmlformats.org/officeDocument/2006/relationships" xmlns:p="http://schemas.openxmlformats.org/presentationml/2006/main">
  <p:tag name="NAME" val="MoonShape"/>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p_rxIxkU0GEy2lED3L4qcfg"/>
</p:tagLst>
</file>

<file path=ppt/tags/tag20.xml><?xml version="1.0" encoding="utf-8"?>
<p:tagLst xmlns:a="http://schemas.openxmlformats.org/drawingml/2006/main" xmlns:r="http://schemas.openxmlformats.org/officeDocument/2006/relationships" xmlns:p="http://schemas.openxmlformats.org/presentationml/2006/main">
  <p:tag name="NAME" val="MoonHalfShape"/>
  <p:tag name="ANGLE" val="5"/>
</p:tagLst>
</file>

<file path=ppt/tags/tag21.xml><?xml version="1.0" encoding="utf-8"?>
<p:tagLst xmlns:a="http://schemas.openxmlformats.org/drawingml/2006/main" xmlns:r="http://schemas.openxmlformats.org/officeDocument/2006/relationships" xmlns:p="http://schemas.openxmlformats.org/presentationml/2006/main">
  <p:tag name="NAME" val="MoonShape"/>
</p:tagLst>
</file>

<file path=ppt/tags/tag22.xml><?xml version="1.0" encoding="utf-8"?>
<p:tagLst xmlns:a="http://schemas.openxmlformats.org/drawingml/2006/main" xmlns:r="http://schemas.openxmlformats.org/officeDocument/2006/relationships" xmlns:p="http://schemas.openxmlformats.org/presentationml/2006/main">
  <p:tag name="NAME" val="MoonHalfShape"/>
  <p:tag name="ANGLE" val="1"/>
</p:tagLst>
</file>

<file path=ppt/tags/tag23.xml><?xml version="1.0" encoding="utf-8"?>
<p:tagLst xmlns:a="http://schemas.openxmlformats.org/drawingml/2006/main" xmlns:r="http://schemas.openxmlformats.org/officeDocument/2006/relationships" xmlns:p="http://schemas.openxmlformats.org/presentationml/2006/main">
  <p:tag name="THINKCELLSHAPEDONOTDELETE" val="pA_phXle4sUS_ayb4RpZ2lw"/>
</p:tagLst>
</file>

<file path=ppt/tags/tag24.xml><?xml version="1.0" encoding="utf-8"?>
<p:tagLst xmlns:a="http://schemas.openxmlformats.org/drawingml/2006/main" xmlns:r="http://schemas.openxmlformats.org/officeDocument/2006/relationships" xmlns:p="http://schemas.openxmlformats.org/presentationml/2006/main">
  <p:tag name="THINKCELLSHAPEDONOTDELETE" val="phhKH2_R2GU6d31nyczzfmw"/>
</p:tagLst>
</file>

<file path=ppt/tags/tag25.xml><?xml version="1.0" encoding="utf-8"?>
<p:tagLst xmlns:a="http://schemas.openxmlformats.org/drawingml/2006/main" xmlns:r="http://schemas.openxmlformats.org/officeDocument/2006/relationships" xmlns:p="http://schemas.openxmlformats.org/presentationml/2006/main">
  <p:tag name="THINKCELLSHAPEDONOTDELETE" val="pA_phXle4sUS_ayb4RpZ2lw"/>
</p:tagLst>
</file>

<file path=ppt/tags/tag26.xml><?xml version="1.0" encoding="utf-8"?>
<p:tagLst xmlns:a="http://schemas.openxmlformats.org/drawingml/2006/main" xmlns:r="http://schemas.openxmlformats.org/officeDocument/2006/relationships" xmlns:p="http://schemas.openxmlformats.org/presentationml/2006/main">
  <p:tag name="THINKCELLSHAPEDONOTDELETE" val="phhKH2_R2GU6d31nyczzfmw"/>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pXqLz9pAB80mDTlz9uOy8og"/>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pXqLz9pAB80mDTlz9uOy8og"/>
</p:tagLst>
</file>

<file path=ppt/tags/tag5.xml><?xml version="1.0" encoding="utf-8"?>
<p:tagLst xmlns:a="http://schemas.openxmlformats.org/drawingml/2006/main" xmlns:r="http://schemas.openxmlformats.org/officeDocument/2006/relationships" xmlns:p="http://schemas.openxmlformats.org/presentationml/2006/main">
  <p:tag name="THINKCELLSHAPEDONOTDELETE" val="pA_phXle4sUS_ayb4RpZ2lw"/>
</p:tagLst>
</file>

<file path=ppt/tags/tag6.xml><?xml version="1.0" encoding="utf-8"?>
<p:tagLst xmlns:a="http://schemas.openxmlformats.org/drawingml/2006/main" xmlns:r="http://schemas.openxmlformats.org/officeDocument/2006/relationships" xmlns:p="http://schemas.openxmlformats.org/presentationml/2006/main">
  <p:tag name="THINKCELLSHAPEDONOTDELETE" val="phhKH2_R2GU6d31nyczzfmw"/>
</p:tagLst>
</file>

<file path=ppt/tags/tag7.xml><?xml version="1.0" encoding="utf-8"?>
<p:tagLst xmlns:a="http://schemas.openxmlformats.org/drawingml/2006/main" xmlns:r="http://schemas.openxmlformats.org/officeDocument/2006/relationships" xmlns:p="http://schemas.openxmlformats.org/presentationml/2006/main">
  <p:tag name="THINKCELLSHAPEDONOTDELETE" val="pA_phXle4sUS_ayb4RpZ2lw"/>
</p:tagLst>
</file>

<file path=ppt/tags/tag8.xml><?xml version="1.0" encoding="utf-8"?>
<p:tagLst xmlns:a="http://schemas.openxmlformats.org/drawingml/2006/main" xmlns:r="http://schemas.openxmlformats.org/officeDocument/2006/relationships" xmlns:p="http://schemas.openxmlformats.org/presentationml/2006/main">
  <p:tag name="THINKCELLSHAPEDONOTDELETE" val="phhKH2_R2GU6d31nyczzfmw"/>
</p:tagLst>
</file>

<file path=ppt/tags/tag9.xml><?xml version="1.0" encoding="utf-8"?>
<p:tagLst xmlns:a="http://schemas.openxmlformats.org/drawingml/2006/main" xmlns:r="http://schemas.openxmlformats.org/officeDocument/2006/relationships" xmlns:p="http://schemas.openxmlformats.org/presentationml/2006/main">
  <p:tag name="NAME" val="Moon"/>
  <p:tag name="THINKCELLSHAPEDONOTDELETE" val="pss65Yaix.0S5RMYI3g23uA"/>
</p:tagLst>
</file>

<file path=ppt/theme/theme1.xml><?xml version="1.0" encoding="utf-8"?>
<a:theme xmlns:a="http://schemas.openxmlformats.org/drawingml/2006/main" name="Title &amp; Subtitle">
  <a:themeElements>
    <a:clrScheme name="">
      <a:dk1>
        <a:srgbClr val="133B9C"/>
      </a:dk1>
      <a:lt1>
        <a:srgbClr val="FFFFFF"/>
      </a:lt1>
      <a:dk2>
        <a:srgbClr val="133B9C"/>
      </a:dk2>
      <a:lt2>
        <a:srgbClr val="808080"/>
      </a:lt2>
      <a:accent1>
        <a:srgbClr val="759EE3"/>
      </a:accent1>
      <a:accent2>
        <a:srgbClr val="333399"/>
      </a:accent2>
      <a:accent3>
        <a:srgbClr val="FFFFFF"/>
      </a:accent3>
      <a:accent4>
        <a:srgbClr val="0E3185"/>
      </a:accent4>
      <a:accent5>
        <a:srgbClr val="BDCCEF"/>
      </a:accent5>
      <a:accent6>
        <a:srgbClr val="2D2D8A"/>
      </a:accent6>
      <a:hlink>
        <a:srgbClr val="009999"/>
      </a:hlink>
      <a:folHlink>
        <a:srgbClr val="99CC00"/>
      </a:folHlink>
    </a:clrScheme>
    <a:fontScheme name="Title &amp; Subtitle">
      <a:majorFont>
        <a:latin typeface="Verdana"/>
        <a:ea typeface="ヒラギノ角ゴ Pro W6"/>
        <a:cs typeface="ヒラギノ角ゴ Pro W6"/>
      </a:majorFont>
      <a:minorFont>
        <a:latin typeface="Verdana"/>
        <a:ea typeface="ヒラギノ角ゴ Pro W3"/>
        <a:cs typeface="ヒラギノ角ゴ Pro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l" defTabSz="914400" rtl="0" eaLnBrk="1" fontAlgn="base" latinLnBrk="0" hangingPunct="1">
          <a:lnSpc>
            <a:spcPct val="110000"/>
          </a:lnSpc>
          <a:spcBef>
            <a:spcPct val="0"/>
          </a:spcBef>
          <a:spcAft>
            <a:spcPct val="0"/>
          </a:spcAft>
          <a:buClrTx/>
          <a:buSzTx/>
          <a:buFontTx/>
          <a:buNone/>
          <a:tabLst/>
          <a:defRPr kumimoji="0" lang="it-IT" sz="1800" b="0" i="0" u="none" strike="noStrike" cap="none" normalizeH="0" baseline="0" smtClean="0">
            <a:ln>
              <a:noFill/>
            </a:ln>
            <a:solidFill>
              <a:schemeClr val="tx1"/>
            </a:solidFill>
            <a:effectLst/>
            <a:latin typeface="Verdana" pitchFamily="34" charset="0"/>
            <a:ea typeface="ヒラギノ角ゴ Pro W3"/>
            <a:cs typeface="ヒラギノ角ゴ Pro W3"/>
            <a:sym typeface="Verdana" pitchFamily="34"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l" defTabSz="914400" rtl="0" eaLnBrk="1" fontAlgn="base" latinLnBrk="0" hangingPunct="1">
          <a:lnSpc>
            <a:spcPct val="110000"/>
          </a:lnSpc>
          <a:spcBef>
            <a:spcPct val="0"/>
          </a:spcBef>
          <a:spcAft>
            <a:spcPct val="0"/>
          </a:spcAft>
          <a:buClrTx/>
          <a:buSzTx/>
          <a:buFontTx/>
          <a:buNone/>
          <a:tabLst/>
          <a:defRPr kumimoji="0" lang="it-IT" sz="1800" b="0" i="0" u="none" strike="noStrike" cap="none" normalizeH="0" baseline="0" smtClean="0">
            <a:ln>
              <a:noFill/>
            </a:ln>
            <a:solidFill>
              <a:schemeClr val="tx1"/>
            </a:solidFill>
            <a:effectLst/>
            <a:latin typeface="Verdana" pitchFamily="34" charset="0"/>
            <a:ea typeface="ヒラギノ角ゴ Pro W3"/>
            <a:cs typeface="ヒラギノ角ゴ Pro W3"/>
            <a:sym typeface="Verdana" pitchFamily="34" charset="0"/>
          </a:defRPr>
        </a:defPPr>
      </a:lstStyle>
    </a:lnDef>
  </a:objectDefaults>
  <a:extraClrSchemeLst>
    <a:extraClrScheme>
      <a:clrScheme name="Title &amp; Subtitl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10.xml><?xml version="1.0" encoding="utf-8"?>
<a:theme xmlns:a="http://schemas.openxmlformats.org/drawingml/2006/main" name="12_Presentazione vuota">
  <a:themeElements>
    <a:clrScheme name="">
      <a:dk1>
        <a:srgbClr val="133B9C"/>
      </a:dk1>
      <a:lt1>
        <a:srgbClr val="FFFFFF"/>
      </a:lt1>
      <a:dk2>
        <a:srgbClr val="133B9C"/>
      </a:dk2>
      <a:lt2>
        <a:srgbClr val="808080"/>
      </a:lt2>
      <a:accent1>
        <a:srgbClr val="759EE3"/>
      </a:accent1>
      <a:accent2>
        <a:srgbClr val="333399"/>
      </a:accent2>
      <a:accent3>
        <a:srgbClr val="FFFFFF"/>
      </a:accent3>
      <a:accent4>
        <a:srgbClr val="0E3185"/>
      </a:accent4>
      <a:accent5>
        <a:srgbClr val="BDCCEF"/>
      </a:accent5>
      <a:accent6>
        <a:srgbClr val="2D2D8A"/>
      </a:accent6>
      <a:hlink>
        <a:srgbClr val="009999"/>
      </a:hlink>
      <a:folHlink>
        <a:srgbClr val="99CC00"/>
      </a:folHlink>
    </a:clrScheme>
    <a:fontScheme name="12_Presentazione vuota">
      <a:majorFont>
        <a:latin typeface="Verdana"/>
        <a:ea typeface="ヒラギノ角ゴ Pro W6"/>
        <a:cs typeface="ヒラギノ角ゴ Pro W6"/>
      </a:majorFont>
      <a:minorFont>
        <a:latin typeface="Verdana"/>
        <a:ea typeface="ヒラギノ角ゴ Pro W3"/>
        <a:cs typeface="ヒラギノ角ゴ Pro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l" defTabSz="914400" rtl="0" eaLnBrk="1" fontAlgn="base" latinLnBrk="0" hangingPunct="1">
          <a:lnSpc>
            <a:spcPct val="110000"/>
          </a:lnSpc>
          <a:spcBef>
            <a:spcPct val="0"/>
          </a:spcBef>
          <a:spcAft>
            <a:spcPct val="0"/>
          </a:spcAft>
          <a:buClrTx/>
          <a:buSzTx/>
          <a:buFontTx/>
          <a:buNone/>
          <a:tabLst/>
          <a:defRPr kumimoji="0" lang="it-IT" sz="1800" b="0" i="0" u="none" strike="noStrike" cap="none" normalizeH="0" baseline="0" smtClean="0">
            <a:ln>
              <a:noFill/>
            </a:ln>
            <a:solidFill>
              <a:schemeClr val="tx1"/>
            </a:solidFill>
            <a:effectLst/>
            <a:latin typeface="Verdana" pitchFamily="34" charset="0"/>
            <a:ea typeface="ヒラギノ角ゴ Pro W3"/>
            <a:cs typeface="ヒラギノ角ゴ Pro W3"/>
            <a:sym typeface="Verdana" pitchFamily="34"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l" defTabSz="914400" rtl="0" eaLnBrk="1" fontAlgn="base" latinLnBrk="0" hangingPunct="1">
          <a:lnSpc>
            <a:spcPct val="110000"/>
          </a:lnSpc>
          <a:spcBef>
            <a:spcPct val="0"/>
          </a:spcBef>
          <a:spcAft>
            <a:spcPct val="0"/>
          </a:spcAft>
          <a:buClrTx/>
          <a:buSzTx/>
          <a:buFontTx/>
          <a:buNone/>
          <a:tabLst/>
          <a:defRPr kumimoji="0" lang="it-IT" sz="1800" b="0" i="0" u="none" strike="noStrike" cap="none" normalizeH="0" baseline="0" smtClean="0">
            <a:ln>
              <a:noFill/>
            </a:ln>
            <a:solidFill>
              <a:schemeClr val="tx1"/>
            </a:solidFill>
            <a:effectLst/>
            <a:latin typeface="Verdana" pitchFamily="34" charset="0"/>
            <a:ea typeface="ヒラギノ角ゴ Pro W3"/>
            <a:cs typeface="ヒラギノ角ゴ Pro W3"/>
            <a:sym typeface="Verdana" pitchFamily="34" charset="0"/>
          </a:defRPr>
        </a:defPPr>
      </a:lstStyle>
    </a:lnDef>
  </a:objectDefaults>
  <a:extraClrSchemeLst>
    <a:extraClrScheme>
      <a:clrScheme name="12_Presentazione vuota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11.xml><?xml version="1.0" encoding="utf-8"?>
<a:theme xmlns:a="http://schemas.openxmlformats.org/drawingml/2006/main" name="Tema di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2.xml><?xml version="1.0" encoding="utf-8"?>
<a:theme xmlns:a="http://schemas.openxmlformats.org/drawingml/2006/main" name="Tema di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4_Presentazione vuota">
  <a:themeElements>
    <a:clrScheme name="">
      <a:dk1>
        <a:srgbClr val="133B9C"/>
      </a:dk1>
      <a:lt1>
        <a:srgbClr val="FFFFFF"/>
      </a:lt1>
      <a:dk2>
        <a:srgbClr val="133B9C"/>
      </a:dk2>
      <a:lt2>
        <a:srgbClr val="808080"/>
      </a:lt2>
      <a:accent1>
        <a:srgbClr val="759EE3"/>
      </a:accent1>
      <a:accent2>
        <a:srgbClr val="333399"/>
      </a:accent2>
      <a:accent3>
        <a:srgbClr val="FFFFFF"/>
      </a:accent3>
      <a:accent4>
        <a:srgbClr val="0E3185"/>
      </a:accent4>
      <a:accent5>
        <a:srgbClr val="BDCCEF"/>
      </a:accent5>
      <a:accent6>
        <a:srgbClr val="2D2D8A"/>
      </a:accent6>
      <a:hlink>
        <a:srgbClr val="009999"/>
      </a:hlink>
      <a:folHlink>
        <a:srgbClr val="99CC00"/>
      </a:folHlink>
    </a:clrScheme>
    <a:fontScheme name="4_Presentazione vuota">
      <a:majorFont>
        <a:latin typeface="Verdana"/>
        <a:ea typeface="ヒラギノ角ゴ Pro W6"/>
        <a:cs typeface="ヒラギノ角ゴ Pro W6"/>
      </a:majorFont>
      <a:minorFont>
        <a:latin typeface="Verdana"/>
        <a:ea typeface="ヒラギノ角ゴ Pro W3"/>
        <a:cs typeface="ヒラギノ角ゴ Pro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l" defTabSz="914400" rtl="0" eaLnBrk="1" fontAlgn="base" latinLnBrk="0" hangingPunct="1">
          <a:lnSpc>
            <a:spcPct val="110000"/>
          </a:lnSpc>
          <a:spcBef>
            <a:spcPct val="0"/>
          </a:spcBef>
          <a:spcAft>
            <a:spcPct val="0"/>
          </a:spcAft>
          <a:buClrTx/>
          <a:buSzTx/>
          <a:buFontTx/>
          <a:buNone/>
          <a:tabLst/>
          <a:defRPr kumimoji="0" lang="it-IT" sz="1800" b="0" i="0" u="none" strike="noStrike" cap="none" normalizeH="0" baseline="0" smtClean="0">
            <a:ln>
              <a:noFill/>
            </a:ln>
            <a:solidFill>
              <a:schemeClr val="tx1"/>
            </a:solidFill>
            <a:effectLst/>
            <a:latin typeface="Verdana" pitchFamily="34" charset="0"/>
            <a:ea typeface="ヒラギノ角ゴ Pro W3"/>
            <a:cs typeface="ヒラギノ角ゴ Pro W3"/>
            <a:sym typeface="Verdana" pitchFamily="34"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l" defTabSz="914400" rtl="0" eaLnBrk="1" fontAlgn="base" latinLnBrk="0" hangingPunct="1">
          <a:lnSpc>
            <a:spcPct val="110000"/>
          </a:lnSpc>
          <a:spcBef>
            <a:spcPct val="0"/>
          </a:spcBef>
          <a:spcAft>
            <a:spcPct val="0"/>
          </a:spcAft>
          <a:buClrTx/>
          <a:buSzTx/>
          <a:buFontTx/>
          <a:buNone/>
          <a:tabLst/>
          <a:defRPr kumimoji="0" lang="it-IT" sz="1800" b="0" i="0" u="none" strike="noStrike" cap="none" normalizeH="0" baseline="0" smtClean="0">
            <a:ln>
              <a:noFill/>
            </a:ln>
            <a:solidFill>
              <a:schemeClr val="tx1"/>
            </a:solidFill>
            <a:effectLst/>
            <a:latin typeface="Verdana" pitchFamily="34" charset="0"/>
            <a:ea typeface="ヒラギノ角ゴ Pro W3"/>
            <a:cs typeface="ヒラギノ角ゴ Pro W3"/>
            <a:sym typeface="Verdana" pitchFamily="34" charset="0"/>
          </a:defRPr>
        </a:defPPr>
      </a:lstStyle>
    </a:lnDef>
  </a:objectDefaults>
  <a:extraClrSchemeLst>
    <a:extraClrScheme>
      <a:clrScheme name="4_Presentazione vuota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Presentazione vuota">
  <a:themeElements>
    <a:clrScheme name="">
      <a:dk1>
        <a:srgbClr val="133B9C"/>
      </a:dk1>
      <a:lt1>
        <a:srgbClr val="FFFFFF"/>
      </a:lt1>
      <a:dk2>
        <a:srgbClr val="133B9C"/>
      </a:dk2>
      <a:lt2>
        <a:srgbClr val="808080"/>
      </a:lt2>
      <a:accent1>
        <a:srgbClr val="759EE3"/>
      </a:accent1>
      <a:accent2>
        <a:srgbClr val="333399"/>
      </a:accent2>
      <a:accent3>
        <a:srgbClr val="FFFFFF"/>
      </a:accent3>
      <a:accent4>
        <a:srgbClr val="0E3185"/>
      </a:accent4>
      <a:accent5>
        <a:srgbClr val="BDCCEF"/>
      </a:accent5>
      <a:accent6>
        <a:srgbClr val="2D2D8A"/>
      </a:accent6>
      <a:hlink>
        <a:srgbClr val="009999"/>
      </a:hlink>
      <a:folHlink>
        <a:srgbClr val="99CC00"/>
      </a:folHlink>
    </a:clrScheme>
    <a:fontScheme name="Presentazione vuota">
      <a:majorFont>
        <a:latin typeface="Verdana"/>
        <a:ea typeface="ヒラギノ角ゴ Pro W6"/>
        <a:cs typeface="ヒラギノ角ゴ Pro W6"/>
      </a:majorFont>
      <a:minorFont>
        <a:latin typeface="Verdana"/>
        <a:ea typeface="ヒラギノ角ゴ Pro W3"/>
        <a:cs typeface="ヒラギノ角ゴ Pro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l" defTabSz="914400" rtl="0" eaLnBrk="1" fontAlgn="base" latinLnBrk="0" hangingPunct="1">
          <a:lnSpc>
            <a:spcPct val="110000"/>
          </a:lnSpc>
          <a:spcBef>
            <a:spcPct val="0"/>
          </a:spcBef>
          <a:spcAft>
            <a:spcPct val="0"/>
          </a:spcAft>
          <a:buClrTx/>
          <a:buSzTx/>
          <a:buFontTx/>
          <a:buNone/>
          <a:tabLst/>
          <a:defRPr kumimoji="0" lang="it-IT" sz="1800" b="0" i="0" u="none" strike="noStrike" cap="none" normalizeH="0" baseline="0" smtClean="0">
            <a:ln>
              <a:noFill/>
            </a:ln>
            <a:solidFill>
              <a:schemeClr val="tx1"/>
            </a:solidFill>
            <a:effectLst/>
            <a:latin typeface="Verdana" pitchFamily="34" charset="0"/>
            <a:ea typeface="ヒラギノ角ゴ Pro W3"/>
            <a:cs typeface="ヒラギノ角ゴ Pro W3"/>
            <a:sym typeface="Verdana" pitchFamily="34"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l" defTabSz="914400" rtl="0" eaLnBrk="1" fontAlgn="base" latinLnBrk="0" hangingPunct="1">
          <a:lnSpc>
            <a:spcPct val="110000"/>
          </a:lnSpc>
          <a:spcBef>
            <a:spcPct val="0"/>
          </a:spcBef>
          <a:spcAft>
            <a:spcPct val="0"/>
          </a:spcAft>
          <a:buClrTx/>
          <a:buSzTx/>
          <a:buFontTx/>
          <a:buNone/>
          <a:tabLst/>
          <a:defRPr kumimoji="0" lang="it-IT" sz="1800" b="0" i="0" u="none" strike="noStrike" cap="none" normalizeH="0" baseline="0" smtClean="0">
            <a:ln>
              <a:noFill/>
            </a:ln>
            <a:solidFill>
              <a:schemeClr val="tx1"/>
            </a:solidFill>
            <a:effectLst/>
            <a:latin typeface="Verdana" pitchFamily="34" charset="0"/>
            <a:ea typeface="ヒラギノ角ゴ Pro W3"/>
            <a:cs typeface="ヒラギノ角ゴ Pro W3"/>
            <a:sym typeface="Verdana" pitchFamily="34" charset="0"/>
          </a:defRPr>
        </a:defPPr>
      </a:lstStyle>
    </a:lnDef>
  </a:objectDefaults>
  <a:extraClrSchemeLst>
    <a:extraClrScheme>
      <a:clrScheme name="Presentazione vuota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1_Presentazione vuota">
  <a:themeElements>
    <a:clrScheme name="">
      <a:dk1>
        <a:srgbClr val="133B9C"/>
      </a:dk1>
      <a:lt1>
        <a:srgbClr val="FFFFFF"/>
      </a:lt1>
      <a:dk2>
        <a:srgbClr val="133B9C"/>
      </a:dk2>
      <a:lt2>
        <a:srgbClr val="808080"/>
      </a:lt2>
      <a:accent1>
        <a:srgbClr val="759EE3"/>
      </a:accent1>
      <a:accent2>
        <a:srgbClr val="333399"/>
      </a:accent2>
      <a:accent3>
        <a:srgbClr val="FFFFFF"/>
      </a:accent3>
      <a:accent4>
        <a:srgbClr val="0E3185"/>
      </a:accent4>
      <a:accent5>
        <a:srgbClr val="BDCCEF"/>
      </a:accent5>
      <a:accent6>
        <a:srgbClr val="2D2D8A"/>
      </a:accent6>
      <a:hlink>
        <a:srgbClr val="009999"/>
      </a:hlink>
      <a:folHlink>
        <a:srgbClr val="99CC00"/>
      </a:folHlink>
    </a:clrScheme>
    <a:fontScheme name="1_Presentazione vuota">
      <a:majorFont>
        <a:latin typeface="Verdana"/>
        <a:ea typeface="ヒラギノ角ゴ Pro W6"/>
        <a:cs typeface="ヒラギノ角ゴ Pro W6"/>
      </a:majorFont>
      <a:minorFont>
        <a:latin typeface="Verdana"/>
        <a:ea typeface="ヒラギノ角ゴ Pro W3"/>
        <a:cs typeface="ヒラギノ角ゴ Pro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l" defTabSz="914400" rtl="0" eaLnBrk="1" fontAlgn="base" latinLnBrk="0" hangingPunct="1">
          <a:lnSpc>
            <a:spcPct val="110000"/>
          </a:lnSpc>
          <a:spcBef>
            <a:spcPct val="0"/>
          </a:spcBef>
          <a:spcAft>
            <a:spcPct val="0"/>
          </a:spcAft>
          <a:buClrTx/>
          <a:buSzTx/>
          <a:buFontTx/>
          <a:buNone/>
          <a:tabLst/>
          <a:defRPr kumimoji="0" lang="it-IT" sz="1800" b="0" i="0" u="none" strike="noStrike" cap="none" normalizeH="0" baseline="0" smtClean="0">
            <a:ln>
              <a:noFill/>
            </a:ln>
            <a:solidFill>
              <a:schemeClr val="tx1"/>
            </a:solidFill>
            <a:effectLst/>
            <a:latin typeface="Verdana" pitchFamily="34" charset="0"/>
            <a:ea typeface="ヒラギノ角ゴ Pro W3"/>
            <a:cs typeface="ヒラギノ角ゴ Pro W3"/>
            <a:sym typeface="Verdana" pitchFamily="34"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l" defTabSz="914400" rtl="0" eaLnBrk="1" fontAlgn="base" latinLnBrk="0" hangingPunct="1">
          <a:lnSpc>
            <a:spcPct val="110000"/>
          </a:lnSpc>
          <a:spcBef>
            <a:spcPct val="0"/>
          </a:spcBef>
          <a:spcAft>
            <a:spcPct val="0"/>
          </a:spcAft>
          <a:buClrTx/>
          <a:buSzTx/>
          <a:buFontTx/>
          <a:buNone/>
          <a:tabLst/>
          <a:defRPr kumimoji="0" lang="it-IT" sz="1800" b="0" i="0" u="none" strike="noStrike" cap="none" normalizeH="0" baseline="0" smtClean="0">
            <a:ln>
              <a:noFill/>
            </a:ln>
            <a:solidFill>
              <a:schemeClr val="tx1"/>
            </a:solidFill>
            <a:effectLst/>
            <a:latin typeface="Verdana" pitchFamily="34" charset="0"/>
            <a:ea typeface="ヒラギノ角ゴ Pro W3"/>
            <a:cs typeface="ヒラギノ角ゴ Pro W3"/>
            <a:sym typeface="Verdana" pitchFamily="34" charset="0"/>
          </a:defRPr>
        </a:defPPr>
      </a:lstStyle>
    </a:lnDef>
  </a:objectDefaults>
  <a:extraClrSchemeLst>
    <a:extraClrScheme>
      <a:clrScheme name="1_Presentazione vuota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2_Presentazione vuota">
  <a:themeElements>
    <a:clrScheme name="">
      <a:dk1>
        <a:srgbClr val="133B9C"/>
      </a:dk1>
      <a:lt1>
        <a:srgbClr val="FFFFFF"/>
      </a:lt1>
      <a:dk2>
        <a:srgbClr val="133B9C"/>
      </a:dk2>
      <a:lt2>
        <a:srgbClr val="808080"/>
      </a:lt2>
      <a:accent1>
        <a:srgbClr val="759EE3"/>
      </a:accent1>
      <a:accent2>
        <a:srgbClr val="333399"/>
      </a:accent2>
      <a:accent3>
        <a:srgbClr val="FFFFFF"/>
      </a:accent3>
      <a:accent4>
        <a:srgbClr val="0E3185"/>
      </a:accent4>
      <a:accent5>
        <a:srgbClr val="BDCCEF"/>
      </a:accent5>
      <a:accent6>
        <a:srgbClr val="2D2D8A"/>
      </a:accent6>
      <a:hlink>
        <a:srgbClr val="009999"/>
      </a:hlink>
      <a:folHlink>
        <a:srgbClr val="99CC00"/>
      </a:folHlink>
    </a:clrScheme>
    <a:fontScheme name="2_Presentazione vuota">
      <a:majorFont>
        <a:latin typeface="Verdana"/>
        <a:ea typeface="ヒラギノ角ゴ Pro W6"/>
        <a:cs typeface="ヒラギノ角ゴ Pro W6"/>
      </a:majorFont>
      <a:minorFont>
        <a:latin typeface="Verdana"/>
        <a:ea typeface="ヒラギノ角ゴ Pro W3"/>
        <a:cs typeface="ヒラギノ角ゴ Pro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l" defTabSz="914400" rtl="0" eaLnBrk="1" fontAlgn="base" latinLnBrk="0" hangingPunct="1">
          <a:lnSpc>
            <a:spcPct val="110000"/>
          </a:lnSpc>
          <a:spcBef>
            <a:spcPct val="0"/>
          </a:spcBef>
          <a:spcAft>
            <a:spcPct val="0"/>
          </a:spcAft>
          <a:buClrTx/>
          <a:buSzTx/>
          <a:buFontTx/>
          <a:buNone/>
          <a:tabLst/>
          <a:defRPr kumimoji="0" lang="it-IT" sz="1800" b="0" i="0" u="none" strike="noStrike" cap="none" normalizeH="0" baseline="0" smtClean="0">
            <a:ln>
              <a:noFill/>
            </a:ln>
            <a:solidFill>
              <a:schemeClr val="tx1"/>
            </a:solidFill>
            <a:effectLst/>
            <a:latin typeface="Verdana" pitchFamily="34" charset="0"/>
            <a:ea typeface="ヒラギノ角ゴ Pro W3"/>
            <a:cs typeface="ヒラギノ角ゴ Pro W3"/>
            <a:sym typeface="Verdana" pitchFamily="34"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l" defTabSz="914400" rtl="0" eaLnBrk="1" fontAlgn="base" latinLnBrk="0" hangingPunct="1">
          <a:lnSpc>
            <a:spcPct val="110000"/>
          </a:lnSpc>
          <a:spcBef>
            <a:spcPct val="0"/>
          </a:spcBef>
          <a:spcAft>
            <a:spcPct val="0"/>
          </a:spcAft>
          <a:buClrTx/>
          <a:buSzTx/>
          <a:buFontTx/>
          <a:buNone/>
          <a:tabLst/>
          <a:defRPr kumimoji="0" lang="it-IT" sz="1800" b="0" i="0" u="none" strike="noStrike" cap="none" normalizeH="0" baseline="0" smtClean="0">
            <a:ln>
              <a:noFill/>
            </a:ln>
            <a:solidFill>
              <a:schemeClr val="tx1"/>
            </a:solidFill>
            <a:effectLst/>
            <a:latin typeface="Verdana" pitchFamily="34" charset="0"/>
            <a:ea typeface="ヒラギノ角ゴ Pro W3"/>
            <a:cs typeface="ヒラギノ角ゴ Pro W3"/>
            <a:sym typeface="Verdana" pitchFamily="34" charset="0"/>
          </a:defRPr>
        </a:defPPr>
      </a:lstStyle>
    </a:lnDef>
  </a:objectDefaults>
  <a:extraClrSchemeLst>
    <a:extraClrScheme>
      <a:clrScheme name="2_Presentazione vuota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3_Presentazione vuota">
  <a:themeElements>
    <a:clrScheme name="">
      <a:dk1>
        <a:srgbClr val="133B9C"/>
      </a:dk1>
      <a:lt1>
        <a:srgbClr val="FFFFFF"/>
      </a:lt1>
      <a:dk2>
        <a:srgbClr val="133B9C"/>
      </a:dk2>
      <a:lt2>
        <a:srgbClr val="808080"/>
      </a:lt2>
      <a:accent1>
        <a:srgbClr val="759EE3"/>
      </a:accent1>
      <a:accent2>
        <a:srgbClr val="333399"/>
      </a:accent2>
      <a:accent3>
        <a:srgbClr val="FFFFFF"/>
      </a:accent3>
      <a:accent4>
        <a:srgbClr val="0E3185"/>
      </a:accent4>
      <a:accent5>
        <a:srgbClr val="BDCCEF"/>
      </a:accent5>
      <a:accent6>
        <a:srgbClr val="2D2D8A"/>
      </a:accent6>
      <a:hlink>
        <a:srgbClr val="009999"/>
      </a:hlink>
      <a:folHlink>
        <a:srgbClr val="99CC00"/>
      </a:folHlink>
    </a:clrScheme>
    <a:fontScheme name="3_Presentazione vuota">
      <a:majorFont>
        <a:latin typeface="Verdana"/>
        <a:ea typeface="ヒラギノ角ゴ Pro W6"/>
        <a:cs typeface="ヒラギノ角ゴ Pro W6"/>
      </a:majorFont>
      <a:minorFont>
        <a:latin typeface="Verdana"/>
        <a:ea typeface="ヒラギノ角ゴ Pro W3"/>
        <a:cs typeface="ヒラギノ角ゴ Pro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l" defTabSz="914400" rtl="0" eaLnBrk="1" fontAlgn="base" latinLnBrk="0" hangingPunct="1">
          <a:lnSpc>
            <a:spcPct val="110000"/>
          </a:lnSpc>
          <a:spcBef>
            <a:spcPct val="0"/>
          </a:spcBef>
          <a:spcAft>
            <a:spcPct val="0"/>
          </a:spcAft>
          <a:buClrTx/>
          <a:buSzTx/>
          <a:buFontTx/>
          <a:buNone/>
          <a:tabLst/>
          <a:defRPr kumimoji="0" lang="it-IT" sz="1800" b="0" i="0" u="none" strike="noStrike" cap="none" normalizeH="0" baseline="0" smtClean="0">
            <a:ln>
              <a:noFill/>
            </a:ln>
            <a:solidFill>
              <a:schemeClr val="tx1"/>
            </a:solidFill>
            <a:effectLst/>
            <a:latin typeface="Verdana" pitchFamily="34" charset="0"/>
            <a:ea typeface="ヒラギノ角ゴ Pro W3"/>
            <a:cs typeface="ヒラギノ角ゴ Pro W3"/>
            <a:sym typeface="Verdana" pitchFamily="34"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l" defTabSz="914400" rtl="0" eaLnBrk="1" fontAlgn="base" latinLnBrk="0" hangingPunct="1">
          <a:lnSpc>
            <a:spcPct val="110000"/>
          </a:lnSpc>
          <a:spcBef>
            <a:spcPct val="0"/>
          </a:spcBef>
          <a:spcAft>
            <a:spcPct val="0"/>
          </a:spcAft>
          <a:buClrTx/>
          <a:buSzTx/>
          <a:buFontTx/>
          <a:buNone/>
          <a:tabLst/>
          <a:defRPr kumimoji="0" lang="it-IT" sz="1800" b="0" i="0" u="none" strike="noStrike" cap="none" normalizeH="0" baseline="0" smtClean="0">
            <a:ln>
              <a:noFill/>
            </a:ln>
            <a:solidFill>
              <a:schemeClr val="tx1"/>
            </a:solidFill>
            <a:effectLst/>
            <a:latin typeface="Verdana" pitchFamily="34" charset="0"/>
            <a:ea typeface="ヒラギノ角ゴ Pro W3"/>
            <a:cs typeface="ヒラギノ角ゴ Pro W3"/>
            <a:sym typeface="Verdana" pitchFamily="34" charset="0"/>
          </a:defRPr>
        </a:defPPr>
      </a:lstStyle>
    </a:lnDef>
  </a:objectDefaults>
  <a:extraClrSchemeLst>
    <a:extraClrScheme>
      <a:clrScheme name="3_Presentazione vuota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7.xml><?xml version="1.0" encoding="utf-8"?>
<a:theme xmlns:a="http://schemas.openxmlformats.org/drawingml/2006/main" name="7_Presentazione vuota">
  <a:themeElements>
    <a:clrScheme name="">
      <a:dk1>
        <a:srgbClr val="133B9C"/>
      </a:dk1>
      <a:lt1>
        <a:srgbClr val="FFFFFF"/>
      </a:lt1>
      <a:dk2>
        <a:srgbClr val="133B9C"/>
      </a:dk2>
      <a:lt2>
        <a:srgbClr val="808080"/>
      </a:lt2>
      <a:accent1>
        <a:srgbClr val="759EE3"/>
      </a:accent1>
      <a:accent2>
        <a:srgbClr val="333399"/>
      </a:accent2>
      <a:accent3>
        <a:srgbClr val="FFFFFF"/>
      </a:accent3>
      <a:accent4>
        <a:srgbClr val="0E3185"/>
      </a:accent4>
      <a:accent5>
        <a:srgbClr val="BDCCEF"/>
      </a:accent5>
      <a:accent6>
        <a:srgbClr val="2D2D8A"/>
      </a:accent6>
      <a:hlink>
        <a:srgbClr val="009999"/>
      </a:hlink>
      <a:folHlink>
        <a:srgbClr val="99CC00"/>
      </a:folHlink>
    </a:clrScheme>
    <a:fontScheme name="7_Presentazione vuota">
      <a:majorFont>
        <a:latin typeface="Verdana"/>
        <a:ea typeface="ヒラギノ角ゴ Pro W6"/>
        <a:cs typeface="ヒラギノ角ゴ Pro W6"/>
      </a:majorFont>
      <a:minorFont>
        <a:latin typeface="Verdana"/>
        <a:ea typeface="ヒラギノ角ゴ Pro W3"/>
        <a:cs typeface="ヒラギノ角ゴ Pro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l" defTabSz="914400" rtl="0" eaLnBrk="1" fontAlgn="base" latinLnBrk="0" hangingPunct="1">
          <a:lnSpc>
            <a:spcPct val="110000"/>
          </a:lnSpc>
          <a:spcBef>
            <a:spcPct val="0"/>
          </a:spcBef>
          <a:spcAft>
            <a:spcPct val="0"/>
          </a:spcAft>
          <a:buClrTx/>
          <a:buSzTx/>
          <a:buFontTx/>
          <a:buNone/>
          <a:tabLst/>
          <a:defRPr kumimoji="0" lang="it-IT" sz="1800" b="0" i="0" u="none" strike="noStrike" cap="none" normalizeH="0" baseline="0" smtClean="0">
            <a:ln>
              <a:noFill/>
            </a:ln>
            <a:solidFill>
              <a:schemeClr val="tx1"/>
            </a:solidFill>
            <a:effectLst/>
            <a:latin typeface="Verdana" pitchFamily="34" charset="0"/>
            <a:ea typeface="ヒラギノ角ゴ Pro W3"/>
            <a:cs typeface="ヒラギノ角ゴ Pro W3"/>
            <a:sym typeface="Verdana" pitchFamily="34"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l" defTabSz="914400" rtl="0" eaLnBrk="1" fontAlgn="base" latinLnBrk="0" hangingPunct="1">
          <a:lnSpc>
            <a:spcPct val="110000"/>
          </a:lnSpc>
          <a:spcBef>
            <a:spcPct val="0"/>
          </a:spcBef>
          <a:spcAft>
            <a:spcPct val="0"/>
          </a:spcAft>
          <a:buClrTx/>
          <a:buSzTx/>
          <a:buFontTx/>
          <a:buNone/>
          <a:tabLst/>
          <a:defRPr kumimoji="0" lang="it-IT" sz="1800" b="0" i="0" u="none" strike="noStrike" cap="none" normalizeH="0" baseline="0" smtClean="0">
            <a:ln>
              <a:noFill/>
            </a:ln>
            <a:solidFill>
              <a:schemeClr val="tx1"/>
            </a:solidFill>
            <a:effectLst/>
            <a:latin typeface="Verdana" pitchFamily="34" charset="0"/>
            <a:ea typeface="ヒラギノ角ゴ Pro W3"/>
            <a:cs typeface="ヒラギノ角ゴ Pro W3"/>
            <a:sym typeface="Verdana" pitchFamily="34" charset="0"/>
          </a:defRPr>
        </a:defPPr>
      </a:lstStyle>
    </a:lnDef>
  </a:objectDefaults>
  <a:extraClrSchemeLst>
    <a:extraClrScheme>
      <a:clrScheme name="7_Presentazione vuota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8.xml><?xml version="1.0" encoding="utf-8"?>
<a:theme xmlns:a="http://schemas.openxmlformats.org/drawingml/2006/main" name="8_Presentazione vuota">
  <a:themeElements>
    <a:clrScheme name="">
      <a:dk1>
        <a:srgbClr val="133B9C"/>
      </a:dk1>
      <a:lt1>
        <a:srgbClr val="FFFFFF"/>
      </a:lt1>
      <a:dk2>
        <a:srgbClr val="133B9C"/>
      </a:dk2>
      <a:lt2>
        <a:srgbClr val="808080"/>
      </a:lt2>
      <a:accent1>
        <a:srgbClr val="759EE3"/>
      </a:accent1>
      <a:accent2>
        <a:srgbClr val="333399"/>
      </a:accent2>
      <a:accent3>
        <a:srgbClr val="FFFFFF"/>
      </a:accent3>
      <a:accent4>
        <a:srgbClr val="0E3185"/>
      </a:accent4>
      <a:accent5>
        <a:srgbClr val="BDCCEF"/>
      </a:accent5>
      <a:accent6>
        <a:srgbClr val="2D2D8A"/>
      </a:accent6>
      <a:hlink>
        <a:srgbClr val="009999"/>
      </a:hlink>
      <a:folHlink>
        <a:srgbClr val="99CC00"/>
      </a:folHlink>
    </a:clrScheme>
    <a:fontScheme name="8_Presentazione vuota">
      <a:majorFont>
        <a:latin typeface="Verdana"/>
        <a:ea typeface="ヒラギノ角ゴ Pro W6"/>
        <a:cs typeface="ヒラギノ角ゴ Pro W6"/>
      </a:majorFont>
      <a:minorFont>
        <a:latin typeface="Verdana"/>
        <a:ea typeface="ヒラギノ角ゴ Pro W3"/>
        <a:cs typeface="ヒラギノ角ゴ Pro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l" defTabSz="914400" rtl="0" eaLnBrk="1" fontAlgn="base" latinLnBrk="0" hangingPunct="1">
          <a:lnSpc>
            <a:spcPct val="110000"/>
          </a:lnSpc>
          <a:spcBef>
            <a:spcPct val="0"/>
          </a:spcBef>
          <a:spcAft>
            <a:spcPct val="0"/>
          </a:spcAft>
          <a:buClrTx/>
          <a:buSzTx/>
          <a:buFontTx/>
          <a:buNone/>
          <a:tabLst/>
          <a:defRPr kumimoji="0" lang="it-IT" sz="1800" b="0" i="0" u="none" strike="noStrike" cap="none" normalizeH="0" baseline="0" smtClean="0">
            <a:ln>
              <a:noFill/>
            </a:ln>
            <a:solidFill>
              <a:schemeClr val="tx1"/>
            </a:solidFill>
            <a:effectLst/>
            <a:latin typeface="Verdana" pitchFamily="34" charset="0"/>
            <a:ea typeface="ヒラギノ角ゴ Pro W3"/>
            <a:cs typeface="ヒラギノ角ゴ Pro W3"/>
            <a:sym typeface="Verdana" pitchFamily="34"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l" defTabSz="914400" rtl="0" eaLnBrk="1" fontAlgn="base" latinLnBrk="0" hangingPunct="1">
          <a:lnSpc>
            <a:spcPct val="110000"/>
          </a:lnSpc>
          <a:spcBef>
            <a:spcPct val="0"/>
          </a:spcBef>
          <a:spcAft>
            <a:spcPct val="0"/>
          </a:spcAft>
          <a:buClrTx/>
          <a:buSzTx/>
          <a:buFontTx/>
          <a:buNone/>
          <a:tabLst/>
          <a:defRPr kumimoji="0" lang="it-IT" sz="1800" b="0" i="0" u="none" strike="noStrike" cap="none" normalizeH="0" baseline="0" smtClean="0">
            <a:ln>
              <a:noFill/>
            </a:ln>
            <a:solidFill>
              <a:schemeClr val="tx1"/>
            </a:solidFill>
            <a:effectLst/>
            <a:latin typeface="Verdana" pitchFamily="34" charset="0"/>
            <a:ea typeface="ヒラギノ角ゴ Pro W3"/>
            <a:cs typeface="ヒラギノ角ゴ Pro W3"/>
            <a:sym typeface="Verdana" pitchFamily="34" charset="0"/>
          </a:defRPr>
        </a:defPPr>
      </a:lstStyle>
    </a:lnDef>
  </a:objectDefaults>
  <a:extraClrSchemeLst>
    <a:extraClrScheme>
      <a:clrScheme name="8_Presentazione vuota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9.xml><?xml version="1.0" encoding="utf-8"?>
<a:theme xmlns:a="http://schemas.openxmlformats.org/drawingml/2006/main" name="9_Presentazione vuota">
  <a:themeElements>
    <a:clrScheme name="">
      <a:dk1>
        <a:srgbClr val="133B9C"/>
      </a:dk1>
      <a:lt1>
        <a:srgbClr val="FFFFFF"/>
      </a:lt1>
      <a:dk2>
        <a:srgbClr val="133B9C"/>
      </a:dk2>
      <a:lt2>
        <a:srgbClr val="808080"/>
      </a:lt2>
      <a:accent1>
        <a:srgbClr val="759EE3"/>
      </a:accent1>
      <a:accent2>
        <a:srgbClr val="333399"/>
      </a:accent2>
      <a:accent3>
        <a:srgbClr val="FFFFFF"/>
      </a:accent3>
      <a:accent4>
        <a:srgbClr val="0E3185"/>
      </a:accent4>
      <a:accent5>
        <a:srgbClr val="BDCCEF"/>
      </a:accent5>
      <a:accent6>
        <a:srgbClr val="2D2D8A"/>
      </a:accent6>
      <a:hlink>
        <a:srgbClr val="009999"/>
      </a:hlink>
      <a:folHlink>
        <a:srgbClr val="99CC00"/>
      </a:folHlink>
    </a:clrScheme>
    <a:fontScheme name="9_Presentazione vuota">
      <a:majorFont>
        <a:latin typeface="Verdana"/>
        <a:ea typeface="ヒラギノ角ゴ Pro W6"/>
        <a:cs typeface="ヒラギノ角ゴ Pro W6"/>
      </a:majorFont>
      <a:minorFont>
        <a:latin typeface="Verdana"/>
        <a:ea typeface="ヒラギノ角ゴ Pro W3"/>
        <a:cs typeface="ヒラギノ角ゴ Pro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l" defTabSz="914400" rtl="0" eaLnBrk="1" fontAlgn="base" latinLnBrk="0" hangingPunct="1">
          <a:lnSpc>
            <a:spcPct val="110000"/>
          </a:lnSpc>
          <a:spcBef>
            <a:spcPct val="0"/>
          </a:spcBef>
          <a:spcAft>
            <a:spcPct val="0"/>
          </a:spcAft>
          <a:buClrTx/>
          <a:buSzTx/>
          <a:buFontTx/>
          <a:buNone/>
          <a:tabLst/>
          <a:defRPr kumimoji="0" lang="it-IT" sz="1800" b="0" i="0" u="none" strike="noStrike" cap="none" normalizeH="0" baseline="0" smtClean="0">
            <a:ln>
              <a:noFill/>
            </a:ln>
            <a:solidFill>
              <a:schemeClr val="tx1"/>
            </a:solidFill>
            <a:effectLst/>
            <a:latin typeface="Verdana" pitchFamily="34" charset="0"/>
            <a:ea typeface="ヒラギノ角ゴ Pro W3"/>
            <a:cs typeface="ヒラギノ角ゴ Pro W3"/>
            <a:sym typeface="Verdana" pitchFamily="34"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l" defTabSz="914400" rtl="0" eaLnBrk="1" fontAlgn="base" latinLnBrk="0" hangingPunct="1">
          <a:lnSpc>
            <a:spcPct val="110000"/>
          </a:lnSpc>
          <a:spcBef>
            <a:spcPct val="0"/>
          </a:spcBef>
          <a:spcAft>
            <a:spcPct val="0"/>
          </a:spcAft>
          <a:buClrTx/>
          <a:buSzTx/>
          <a:buFontTx/>
          <a:buNone/>
          <a:tabLst/>
          <a:defRPr kumimoji="0" lang="it-IT" sz="1800" b="0" i="0" u="none" strike="noStrike" cap="none" normalizeH="0" baseline="0" smtClean="0">
            <a:ln>
              <a:noFill/>
            </a:ln>
            <a:solidFill>
              <a:schemeClr val="tx1"/>
            </a:solidFill>
            <a:effectLst/>
            <a:latin typeface="Verdana" pitchFamily="34" charset="0"/>
            <a:ea typeface="ヒラギノ角ゴ Pro W3"/>
            <a:cs typeface="ヒラギノ角ゴ Pro W3"/>
            <a:sym typeface="Verdana" pitchFamily="34" charset="0"/>
          </a:defRPr>
        </a:defPPr>
      </a:lstStyle>
    </a:lnDef>
  </a:objectDefaults>
  <a:extraClrSchemeLst>
    <a:extraClrScheme>
      <a:clrScheme name="9_Presentazione vuota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Override1.xml><?xml version="1.0" encoding="utf-8"?>
<a:themeOverride xmlns:a="http://schemas.openxmlformats.org/drawingml/2006/main">
  <a:clrScheme name="">
    <a:dk1>
      <a:srgbClr val="133B9C"/>
    </a:dk1>
    <a:lt1>
      <a:srgbClr val="FFFFFF"/>
    </a:lt1>
    <a:dk2>
      <a:srgbClr val="133B9C"/>
    </a:dk2>
    <a:lt2>
      <a:srgbClr val="808080"/>
    </a:lt2>
    <a:accent1>
      <a:srgbClr val="759EE3"/>
    </a:accent1>
    <a:accent2>
      <a:srgbClr val="333399"/>
    </a:accent2>
    <a:accent3>
      <a:srgbClr val="FFFFFF"/>
    </a:accent3>
    <a:accent4>
      <a:srgbClr val="0E3185"/>
    </a:accent4>
    <a:accent5>
      <a:srgbClr val="BDCCEF"/>
    </a:accent5>
    <a:accent6>
      <a:srgbClr val="2D2D8A"/>
    </a:accent6>
    <a:hlink>
      <a:srgbClr val="009999"/>
    </a:hlink>
    <a:folHlink>
      <a:srgbClr val="99CC00"/>
    </a:folHlink>
  </a:clrScheme>
</a:themeOverride>
</file>

<file path=docProps/app.xml><?xml version="1.0" encoding="utf-8"?>
<Properties xmlns="http://schemas.openxmlformats.org/officeDocument/2006/extended-properties" xmlns:vt="http://schemas.openxmlformats.org/officeDocument/2006/docPropsVTypes">
  <TotalTime>3916</TotalTime>
  <Words>1521</Words>
  <Application>Microsoft Office PowerPoint</Application>
  <PresentationFormat>Předvádění na obrazovce (4:3)</PresentationFormat>
  <Paragraphs>352</Paragraphs>
  <Slides>15</Slides>
  <Notes>8</Notes>
  <HiddenSlides>0</HiddenSlides>
  <MMClips>0</MMClips>
  <ScaleCrop>false</ScaleCrop>
  <HeadingPairs>
    <vt:vector size="8" baseType="variant">
      <vt:variant>
        <vt:lpstr>Použitá písma</vt:lpstr>
      </vt:variant>
      <vt:variant>
        <vt:i4>9</vt:i4>
      </vt:variant>
      <vt:variant>
        <vt:lpstr>Šablona návrhu</vt:lpstr>
      </vt:variant>
      <vt:variant>
        <vt:i4>10</vt:i4>
      </vt:variant>
      <vt:variant>
        <vt:lpstr>Vložené servery OLE</vt:lpstr>
      </vt:variant>
      <vt:variant>
        <vt:i4>1</vt:i4>
      </vt:variant>
      <vt:variant>
        <vt:lpstr>Nadpisy snímků</vt:lpstr>
      </vt:variant>
      <vt:variant>
        <vt:i4>15</vt:i4>
      </vt:variant>
    </vt:vector>
  </HeadingPairs>
  <TitlesOfParts>
    <vt:vector size="35" baseType="lpstr">
      <vt:lpstr>Verdana</vt:lpstr>
      <vt:lpstr>ヒラギノ角ゴ Pro W3</vt:lpstr>
      <vt:lpstr>Arial</vt:lpstr>
      <vt:lpstr>ヒラギノ角ゴ Pro W6</vt:lpstr>
      <vt:lpstr>Times</vt:lpstr>
      <vt:lpstr>Lucida Grande</vt:lpstr>
      <vt:lpstr>Wingdings</vt:lpstr>
      <vt:lpstr>Wingdings 3</vt:lpstr>
      <vt:lpstr>Arial Unicode MS</vt:lpstr>
      <vt:lpstr>Title &amp; Subtitle</vt:lpstr>
      <vt:lpstr>4_Presentazione vuota</vt:lpstr>
      <vt:lpstr>Presentazione vuota</vt:lpstr>
      <vt:lpstr>1_Presentazione vuota</vt:lpstr>
      <vt:lpstr>2_Presentazione vuota</vt:lpstr>
      <vt:lpstr>3_Presentazione vuota</vt:lpstr>
      <vt:lpstr>7_Presentazione vuota</vt:lpstr>
      <vt:lpstr>8_Presentazione vuota</vt:lpstr>
      <vt:lpstr>9_Presentazione vuota</vt:lpstr>
      <vt:lpstr>12_Presentazione vuota</vt:lpstr>
      <vt:lpstr>think-cell Slide</vt:lpstr>
      <vt:lpstr>AMM Drivers in Italy or “Why to become smart”</vt:lpstr>
      <vt:lpstr>Outline</vt:lpstr>
      <vt:lpstr>Snímek 3</vt:lpstr>
      <vt:lpstr>Enel Operational Excellence: the Italian case A 10 year path towards becoming the European benchmark</vt:lpstr>
      <vt:lpstr>Outline</vt:lpstr>
      <vt:lpstr>Smart Metering Deployment Key success factors</vt:lpstr>
      <vt:lpstr>Smart Meter Project Cost Benefit Analysis  Project’s key indicators</vt:lpstr>
      <vt:lpstr>Costs - Investment Breakdown per point of delivery</vt:lpstr>
      <vt:lpstr>Snímek 9</vt:lpstr>
      <vt:lpstr>Impact on Business Yearly savings and quality of service </vt:lpstr>
      <vt:lpstr>Snímek 11</vt:lpstr>
      <vt:lpstr>Snímek 12</vt:lpstr>
      <vt:lpstr>Outline</vt:lpstr>
      <vt:lpstr>Effective Billing &amp; Trader Switching Heading towards greater operational efficiency </vt:lpstr>
      <vt:lpstr>THANK YOU FOR YOUR ATTENTION</vt:lpstr>
    </vt:vector>
  </TitlesOfParts>
  <Company>Enel spa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From Smart Metering to Smart Grids Enel Experience: Drivers and Criticalities</dc:title>
  <dc:creator>a440019</dc:creator>
  <cp:lastModifiedBy>dziedzinmic</cp:lastModifiedBy>
  <cp:revision>89</cp:revision>
  <dcterms:created xsi:type="dcterms:W3CDTF">2011-10-07T15:51:09Z</dcterms:created>
  <dcterms:modified xsi:type="dcterms:W3CDTF">2012-05-14T13:03:29Z</dcterms:modified>
</cp:coreProperties>
</file>