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5"/>
  </p:notesMasterIdLst>
  <p:sldIdLst>
    <p:sldId id="256" r:id="rId2"/>
    <p:sldId id="278" r:id="rId3"/>
    <p:sldId id="273" r:id="rId4"/>
    <p:sldId id="279" r:id="rId5"/>
    <p:sldId id="277" r:id="rId6"/>
    <p:sldId id="284" r:id="rId7"/>
    <p:sldId id="281" r:id="rId8"/>
    <p:sldId id="282" r:id="rId9"/>
    <p:sldId id="283" r:id="rId10"/>
    <p:sldId id="280" r:id="rId11"/>
    <p:sldId id="263" r:id="rId12"/>
    <p:sldId id="274" r:id="rId13"/>
    <p:sldId id="275" r:id="rId1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93" d="100"/>
          <a:sy n="193" d="100"/>
        </p:scale>
        <p:origin x="-2920" y="-112"/>
      </p:cViewPr>
      <p:guideLst>
        <p:guide orient="horz" pos="4090"/>
        <p:guide orient="horz" pos="4003"/>
        <p:guide pos="476"/>
        <p:guide pos="5511"/>
        <p:guide pos="5420"/>
        <p:guide pos="9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C485B010-3F66-4AA9-911F-A992C4FE5FA2}" type="datetimeFigureOut">
              <a:rPr lang="sv-SE" smtClean="0"/>
              <a:t>2012-03-09</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D0C8D750-BB90-4D80-A389-50D5B9EC1981}" type="slidenum">
              <a:rPr lang="sv-SE" smtClean="0"/>
              <a:t>‹#›</a:t>
            </a:fld>
            <a:endParaRPr lang="sv-SE"/>
          </a:p>
        </p:txBody>
      </p:sp>
    </p:spTree>
    <p:extLst>
      <p:ext uri="{BB962C8B-B14F-4D97-AF65-F5344CB8AC3E}">
        <p14:creationId xmlns:p14="http://schemas.microsoft.com/office/powerpoint/2010/main" val="242828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a:solidFill>
            <a:srgbClr val="FFFFFF"/>
          </a:solidFill>
          <a:ln/>
        </p:spPr>
      </p:sp>
      <p:sp>
        <p:nvSpPr>
          <p:cNvPr id="12290" name="Rectangle 2"/>
          <p:cNvSpPr>
            <a:spLocks noGrp="1" noChangeArrowheads="1"/>
          </p:cNvSpPr>
          <p:nvPr>
            <p:ph type="body" idx="1"/>
          </p:nvPr>
        </p:nvSpPr>
        <p:spPr>
          <a:ln/>
        </p:spPr>
        <p:txBody>
          <a:bodyPr/>
          <a:lstStyle/>
          <a:p>
            <a:pPr eaLnBrk="1" hangingPunct="1">
              <a:defRPr/>
            </a:pPr>
            <a:r>
              <a:rPr lang="en-US" smtClean="0">
                <a:solidFill>
                  <a:srgbClr val="000000"/>
                </a:solidFill>
                <a:latin typeface="Arial" charset="0"/>
                <a:cs typeface="Arial" charset="0"/>
                <a:sym typeface="Arial" charset="0"/>
              </a:rPr>
              <a:t>http://it24.idg.se/2.2275/1.295255/maskiner-ar-dina-nya-kunder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800000" y="1620000"/>
            <a:ext cx="5760000" cy="2925104"/>
          </a:xfrm>
        </p:spPr>
        <p:txBody>
          <a:bodyPr anchor="t" anchorCtr="0">
            <a:normAutofit/>
          </a:bodyPr>
          <a:lstStyle>
            <a:lvl1pPr algn="l">
              <a:lnSpc>
                <a:spcPts val="4200"/>
              </a:lnSpc>
              <a:defRPr sz="4000"/>
            </a:lvl1pPr>
          </a:lstStyle>
          <a:p>
            <a:r>
              <a:rPr lang="sv-SE" smtClean="0"/>
              <a:t>Click to edit Master title style</a:t>
            </a:r>
            <a:endParaRPr lang="sv-SE"/>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12" y="5622949"/>
            <a:ext cx="1080000" cy="911539"/>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050" y="6354545"/>
            <a:ext cx="3126990" cy="125079"/>
          </a:xfrm>
          <a:prstGeom prst="rect">
            <a:avLst/>
          </a:prstGeom>
        </p:spPr>
      </p:pic>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512" y="5622949"/>
            <a:ext cx="1080000" cy="911539"/>
          </a:xfrm>
          <a:prstGeom prst="rect">
            <a:avLst/>
          </a:prstGeom>
        </p:spPr>
      </p:pic>
      <p:pic>
        <p:nvPicPr>
          <p:cNvPr id="6" name="Bildobjekt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5050" y="6354545"/>
            <a:ext cx="3126990" cy="125079"/>
          </a:xfrm>
          <a:prstGeom prst="rect">
            <a:avLst/>
          </a:prstGeom>
        </p:spPr>
      </p:pic>
    </p:spTree>
    <p:extLst>
      <p:ext uri="{BB962C8B-B14F-4D97-AF65-F5344CB8AC3E}">
        <p14:creationId xmlns:p14="http://schemas.microsoft.com/office/powerpoint/2010/main" val="381205267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innehåll 2"/>
          <p:cNvSpPr>
            <a:spLocks noGrp="1"/>
          </p:cNvSpPr>
          <p:nvPr>
            <p:ph sz="half" idx="1"/>
          </p:nvPr>
        </p:nvSpPr>
        <p:spPr>
          <a:xfrm>
            <a:off x="724320" y="1728000"/>
            <a:ext cx="3816000" cy="4248000"/>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788024" y="1728000"/>
            <a:ext cx="3816000" cy="4248000"/>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5" name="Platshållare för datum 4"/>
          <p:cNvSpPr>
            <a:spLocks noGrp="1"/>
          </p:cNvSpPr>
          <p:nvPr>
            <p:ph type="dt" sz="half" idx="10"/>
          </p:nvPr>
        </p:nvSpPr>
        <p:spPr/>
        <p:txBody>
          <a:bodyPr/>
          <a:lstStyle/>
          <a:p>
            <a:fld id="{3A3E8E62-EA67-45B5-A8EE-1C7224650632}" type="datetime1">
              <a:rPr lang="sv-SE" smtClean="0"/>
              <a:t>2012-03-09</a:t>
            </a:fld>
            <a:endParaRPr lang="sv-SE"/>
          </a:p>
        </p:txBody>
      </p:sp>
      <p:sp>
        <p:nvSpPr>
          <p:cNvPr id="6" name="Platshållare för sidfot 5"/>
          <p:cNvSpPr>
            <a:spLocks noGrp="1"/>
          </p:cNvSpPr>
          <p:nvPr>
            <p:ph type="ftr" sz="quarter" idx="11"/>
          </p:nvPr>
        </p:nvSpPr>
        <p:spPr/>
        <p:txBody>
          <a:bodyPr/>
          <a:lstStyle/>
          <a:p>
            <a:r>
              <a:rPr lang="sv-SE" smtClean="0"/>
              <a:t>Namn Efternamn, Position</a:t>
            </a:r>
            <a:endParaRPr lang="sv-SE"/>
          </a:p>
        </p:txBody>
      </p:sp>
      <p:sp>
        <p:nvSpPr>
          <p:cNvPr id="7" name="Platshållare för bildnummer 6"/>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367827209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Click to edit Master title style</a:t>
            </a:r>
            <a:endParaRPr lang="sv-SE" dirty="0"/>
          </a:p>
        </p:txBody>
      </p:sp>
      <p:sp>
        <p:nvSpPr>
          <p:cNvPr id="3" name="Platshållare för text 2"/>
          <p:cNvSpPr>
            <a:spLocks noGrp="1"/>
          </p:cNvSpPr>
          <p:nvPr>
            <p:ph type="body" idx="1"/>
          </p:nvPr>
        </p:nvSpPr>
        <p:spPr>
          <a:xfrm>
            <a:off x="755650" y="1772816"/>
            <a:ext cx="3816000" cy="546075"/>
          </a:xfrm>
        </p:spPr>
        <p:txBody>
          <a:bodyPr anchor="b">
            <a:noAutofit/>
          </a:bodyPr>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Platshållare för innehåll 3"/>
          <p:cNvSpPr>
            <a:spLocks noGrp="1"/>
          </p:cNvSpPr>
          <p:nvPr>
            <p:ph sz="half" idx="2"/>
          </p:nvPr>
        </p:nvSpPr>
        <p:spPr>
          <a:xfrm>
            <a:off x="755650" y="2420888"/>
            <a:ext cx="3816000" cy="3705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5" name="Platshållare för text 4"/>
          <p:cNvSpPr>
            <a:spLocks noGrp="1"/>
          </p:cNvSpPr>
          <p:nvPr>
            <p:ph type="body" sz="quarter" idx="3"/>
          </p:nvPr>
        </p:nvSpPr>
        <p:spPr>
          <a:xfrm>
            <a:off x="4770951" y="1781960"/>
            <a:ext cx="3816000" cy="547200"/>
          </a:xfrm>
        </p:spPr>
        <p:txBody>
          <a:bodyPr anchor="b"/>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Platshållare för innehåll 5"/>
          <p:cNvSpPr>
            <a:spLocks noGrp="1"/>
          </p:cNvSpPr>
          <p:nvPr>
            <p:ph sz="quarter" idx="4"/>
          </p:nvPr>
        </p:nvSpPr>
        <p:spPr>
          <a:xfrm>
            <a:off x="4770951" y="2420887"/>
            <a:ext cx="3816000" cy="3705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7" name="Platshållare för datum 6"/>
          <p:cNvSpPr>
            <a:spLocks noGrp="1"/>
          </p:cNvSpPr>
          <p:nvPr>
            <p:ph type="dt" sz="half" idx="10"/>
          </p:nvPr>
        </p:nvSpPr>
        <p:spPr/>
        <p:txBody>
          <a:bodyPr/>
          <a:lstStyle/>
          <a:p>
            <a:fld id="{9C1FA63C-9D8A-46C1-9DEF-82898AD8841D}" type="datetime1">
              <a:rPr lang="sv-SE" smtClean="0"/>
              <a:t>2012-03-09</a:t>
            </a:fld>
            <a:endParaRPr lang="sv-SE"/>
          </a:p>
        </p:txBody>
      </p:sp>
      <p:sp>
        <p:nvSpPr>
          <p:cNvPr id="8" name="Platshållare för sidfot 7"/>
          <p:cNvSpPr>
            <a:spLocks noGrp="1"/>
          </p:cNvSpPr>
          <p:nvPr>
            <p:ph type="ftr" sz="quarter" idx="11"/>
          </p:nvPr>
        </p:nvSpPr>
        <p:spPr/>
        <p:txBody>
          <a:bodyPr/>
          <a:lstStyle/>
          <a:p>
            <a:r>
              <a:rPr lang="sv-SE" smtClean="0"/>
              <a:t>Namn Efternamn, Position</a:t>
            </a:r>
            <a:endParaRPr lang="sv-SE"/>
          </a:p>
        </p:txBody>
      </p:sp>
      <p:sp>
        <p:nvSpPr>
          <p:cNvPr id="9" name="Platshållare för bildnummer 8"/>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212836192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datum 2"/>
          <p:cNvSpPr>
            <a:spLocks noGrp="1"/>
          </p:cNvSpPr>
          <p:nvPr>
            <p:ph type="dt" sz="half" idx="10"/>
          </p:nvPr>
        </p:nvSpPr>
        <p:spPr/>
        <p:txBody>
          <a:bodyPr/>
          <a:lstStyle/>
          <a:p>
            <a:fld id="{A02EBCE1-8FE3-456B-BBE7-5B67C9A3903E}" type="datetime1">
              <a:rPr lang="sv-SE" smtClean="0"/>
              <a:t>2012-03-09</a:t>
            </a:fld>
            <a:endParaRPr lang="sv-SE"/>
          </a:p>
        </p:txBody>
      </p:sp>
      <p:sp>
        <p:nvSpPr>
          <p:cNvPr id="4" name="Platshållare för sidfot 3"/>
          <p:cNvSpPr>
            <a:spLocks noGrp="1"/>
          </p:cNvSpPr>
          <p:nvPr>
            <p:ph type="ftr" sz="quarter" idx="11"/>
          </p:nvPr>
        </p:nvSpPr>
        <p:spPr/>
        <p:txBody>
          <a:bodyPr/>
          <a:lstStyle/>
          <a:p>
            <a:r>
              <a:rPr lang="sv-SE" smtClean="0"/>
              <a:t>Namn Efternamn, Position</a:t>
            </a:r>
            <a:endParaRPr lang="sv-SE"/>
          </a:p>
        </p:txBody>
      </p:sp>
      <p:sp>
        <p:nvSpPr>
          <p:cNvPr id="5" name="Platshållare för bildnummer 4"/>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365987164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F802169-4555-464D-AD4D-03F6BB5D3DBF}" type="datetime1">
              <a:rPr lang="sv-SE" smtClean="0"/>
              <a:t>2012-03-09</a:t>
            </a:fld>
            <a:endParaRPr lang="sv-SE"/>
          </a:p>
        </p:txBody>
      </p:sp>
      <p:sp>
        <p:nvSpPr>
          <p:cNvPr id="3" name="Platshållare för sidfot 2"/>
          <p:cNvSpPr>
            <a:spLocks noGrp="1"/>
          </p:cNvSpPr>
          <p:nvPr>
            <p:ph type="ftr" sz="quarter" idx="11"/>
          </p:nvPr>
        </p:nvSpPr>
        <p:spPr/>
        <p:txBody>
          <a:bodyPr/>
          <a:lstStyle/>
          <a:p>
            <a:r>
              <a:rPr lang="sv-SE" smtClean="0"/>
              <a:t>Namn Efternamn, Position</a:t>
            </a:r>
            <a:endParaRPr lang="sv-SE"/>
          </a:p>
        </p:txBody>
      </p:sp>
      <p:sp>
        <p:nvSpPr>
          <p:cNvPr id="4" name="Platshållare för bildnummer 3"/>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288963664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Platshållare för datum 3"/>
          <p:cNvSpPr>
            <a:spLocks noGrp="1"/>
          </p:cNvSpPr>
          <p:nvPr>
            <p:ph type="dt" sz="half" idx="10"/>
          </p:nvPr>
        </p:nvSpPr>
        <p:spPr/>
        <p:txBody>
          <a:bodyPr/>
          <a:lstStyle/>
          <a:p>
            <a:fld id="{D707DE09-6F69-44E7-B7FA-03C9C32280A9}"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290255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Click to edit Master title style</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Platshållare för datum 3"/>
          <p:cNvSpPr>
            <a:spLocks noGrp="1"/>
          </p:cNvSpPr>
          <p:nvPr>
            <p:ph type="dt" sz="half" idx="10"/>
          </p:nvPr>
        </p:nvSpPr>
        <p:spPr/>
        <p:txBody>
          <a:bodyPr/>
          <a:lstStyle/>
          <a:p>
            <a:fld id="{6FA36C14-54A3-49A4-BEC2-A7D49DCFED54}"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237353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800000" y="1620000"/>
            <a:ext cx="5760000" cy="2925104"/>
          </a:xfrm>
        </p:spPr>
        <p:txBody>
          <a:bodyPr anchor="t" anchorCtr="0">
            <a:normAutofit/>
          </a:bodyPr>
          <a:lstStyle>
            <a:lvl1pPr algn="l">
              <a:lnSpc>
                <a:spcPts val="4200"/>
              </a:lnSpc>
              <a:defRPr sz="4000"/>
            </a:lvl1pPr>
          </a:lstStyle>
          <a:p>
            <a:r>
              <a:rPr lang="sv-SE" smtClean="0"/>
              <a:t>Click to edit Master title style</a:t>
            </a:r>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512" y="5622949"/>
            <a:ext cx="1080000" cy="911539"/>
          </a:xfrm>
          <a:prstGeom prst="rect">
            <a:avLst/>
          </a:prstGeom>
        </p:spPr>
      </p:pic>
      <p:pic>
        <p:nvPicPr>
          <p:cNvPr id="3" name="Bildobjekt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5050" y="6354545"/>
            <a:ext cx="3126990" cy="125079"/>
          </a:xfrm>
          <a:prstGeom prst="rect">
            <a:avLst/>
          </a:prstGeom>
        </p:spPr>
      </p:pic>
    </p:spTree>
    <p:extLst>
      <p:ext uri="{BB962C8B-B14F-4D97-AF65-F5344CB8AC3E}">
        <p14:creationId xmlns:p14="http://schemas.microsoft.com/office/powerpoint/2010/main" val="381205267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2F6FD8D2-F100-4BCF-AA65-4E6031015A25}"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7" name="Platshållare för text 6"/>
          <p:cNvSpPr>
            <a:spLocks noGrp="1"/>
          </p:cNvSpPr>
          <p:nvPr>
            <p:ph type="body" sz="quarter" idx="14"/>
          </p:nvPr>
        </p:nvSpPr>
        <p:spPr>
          <a:xfrm>
            <a:off x="755650" y="1728000"/>
            <a:ext cx="7848600" cy="4320000"/>
          </a:xfrm>
        </p:spPr>
        <p:txBody>
          <a:bodyPr/>
          <a:lstStyle>
            <a:lvl1pPr>
              <a:lnSpc>
                <a:spcPct val="100000"/>
              </a:lnSpc>
              <a:defRPr sz="1800"/>
            </a:lvl1pPr>
            <a:lvl2pPr marL="182563" indent="0">
              <a:spcBef>
                <a:spcPts val="0"/>
              </a:spcBef>
              <a:buNone/>
              <a:defRPr sz="1500"/>
            </a:lvl2pPr>
          </a:lstStyle>
          <a:p>
            <a:pPr lvl="0"/>
            <a:r>
              <a:rPr lang="sv-SE" smtClean="0"/>
              <a:t>Click to edit Master text styles</a:t>
            </a:r>
          </a:p>
        </p:txBody>
      </p:sp>
    </p:spTree>
    <p:extLst>
      <p:ext uri="{BB962C8B-B14F-4D97-AF65-F5344CB8AC3E}">
        <p14:creationId xmlns:p14="http://schemas.microsoft.com/office/powerpoint/2010/main" val="81667492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6766283D-7164-4478-8BA8-3E6A480BD2F1}"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Platshållare för bild 7"/>
          <p:cNvSpPr>
            <a:spLocks noGrp="1"/>
          </p:cNvSpPr>
          <p:nvPr>
            <p:ph type="pic" sz="quarter" idx="13"/>
          </p:nvPr>
        </p:nvSpPr>
        <p:spPr>
          <a:xfrm>
            <a:off x="755650" y="1736662"/>
            <a:ext cx="2880000" cy="3780000"/>
          </a:xfrm>
        </p:spPr>
        <p:txBody>
          <a:bodyPr>
            <a:normAutofit/>
          </a:bodyPr>
          <a:lstStyle>
            <a:lvl1pPr marL="0" indent="0">
              <a:buNone/>
              <a:defRPr sz="1200"/>
            </a:lvl1pPr>
          </a:lstStyle>
          <a:p>
            <a:r>
              <a:rPr lang="sv-SE" smtClean="0"/>
              <a:t>Drag picture to placeholder or click icon to add</a:t>
            </a:r>
            <a:endParaRPr lang="sv-SE" dirty="0"/>
          </a:p>
        </p:txBody>
      </p:sp>
      <p:sp>
        <p:nvSpPr>
          <p:cNvPr id="10" name="Platshållare för text 9"/>
          <p:cNvSpPr>
            <a:spLocks noGrp="1"/>
          </p:cNvSpPr>
          <p:nvPr>
            <p:ph type="body" sz="quarter" idx="14"/>
          </p:nvPr>
        </p:nvSpPr>
        <p:spPr>
          <a:xfrm>
            <a:off x="3924000" y="1728000"/>
            <a:ext cx="4680000" cy="3780000"/>
          </a:xfrm>
        </p:spPr>
        <p:txBody>
          <a:bodyPr tIns="18000">
            <a:normAutofit/>
          </a:bodyPr>
          <a:lstStyle>
            <a:lvl1pPr marL="0" indent="0">
              <a:lnSpc>
                <a:spcPts val="2300"/>
              </a:lnSpc>
              <a:buNone/>
              <a:defRPr sz="1500"/>
            </a:lvl1pPr>
          </a:lstStyle>
          <a:p>
            <a:pPr lvl="0"/>
            <a:r>
              <a:rPr lang="sv-SE" smtClean="0"/>
              <a:t>Click to edit Master text styles</a:t>
            </a:r>
          </a:p>
        </p:txBody>
      </p:sp>
    </p:spTree>
    <p:extLst>
      <p:ext uri="{BB962C8B-B14F-4D97-AF65-F5344CB8AC3E}">
        <p14:creationId xmlns:p14="http://schemas.microsoft.com/office/powerpoint/2010/main" val="363216108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 bild och innehåll me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67AC0421-70CC-4DF1-B253-2216294DC3FB}"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Platshållare för bild 7"/>
          <p:cNvSpPr>
            <a:spLocks noGrp="1"/>
          </p:cNvSpPr>
          <p:nvPr>
            <p:ph type="pic" sz="quarter" idx="13"/>
          </p:nvPr>
        </p:nvSpPr>
        <p:spPr>
          <a:xfrm>
            <a:off x="755650" y="1736662"/>
            <a:ext cx="2880000" cy="3780000"/>
          </a:xfrm>
        </p:spPr>
        <p:txBody>
          <a:bodyPr>
            <a:normAutofit/>
          </a:bodyPr>
          <a:lstStyle>
            <a:lvl1pPr marL="0" indent="0">
              <a:buNone/>
              <a:defRPr sz="1200"/>
            </a:lvl1pPr>
          </a:lstStyle>
          <a:p>
            <a:r>
              <a:rPr lang="sv-SE" smtClean="0"/>
              <a:t>Drag picture to placeholder or click icon to add</a:t>
            </a:r>
            <a:endParaRPr lang="sv-SE" dirty="0"/>
          </a:p>
        </p:txBody>
      </p:sp>
      <p:sp>
        <p:nvSpPr>
          <p:cNvPr id="7" name="Platshållare för text 6"/>
          <p:cNvSpPr>
            <a:spLocks noGrp="1"/>
          </p:cNvSpPr>
          <p:nvPr>
            <p:ph type="body" sz="quarter" idx="14"/>
          </p:nvPr>
        </p:nvSpPr>
        <p:spPr>
          <a:xfrm>
            <a:off x="3924300" y="1728000"/>
            <a:ext cx="4679950" cy="3780000"/>
          </a:xfrm>
        </p:spPr>
        <p:txBody>
          <a:bodyPr/>
          <a:lstStyle>
            <a:lvl1pPr>
              <a:lnSpc>
                <a:spcPct val="100000"/>
              </a:lnSpc>
              <a:defRPr sz="1800"/>
            </a:lvl1pPr>
            <a:lvl2pPr marL="182563" indent="0">
              <a:spcBef>
                <a:spcPts val="0"/>
              </a:spcBef>
              <a:buNone/>
              <a:defRPr sz="1500"/>
            </a:lvl2pPr>
          </a:lstStyle>
          <a:p>
            <a:pPr lvl="0"/>
            <a:r>
              <a:rPr lang="sv-SE" smtClean="0"/>
              <a:t>Click to edit Master text styles</a:t>
            </a:r>
          </a:p>
        </p:txBody>
      </p:sp>
    </p:spTree>
    <p:extLst>
      <p:ext uri="{BB962C8B-B14F-4D97-AF65-F5344CB8AC3E}">
        <p14:creationId xmlns:p14="http://schemas.microsoft.com/office/powerpoint/2010/main" val="390999478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20000" y="504000"/>
            <a:ext cx="7884250" cy="1080000"/>
          </a:xfrm>
        </p:spPr>
        <p:txBody>
          <a:bodyPr/>
          <a:lstStyle/>
          <a:p>
            <a:r>
              <a:rPr lang="sv-SE" smtClean="0"/>
              <a:t>Click to edit Master title style</a:t>
            </a:r>
            <a:endParaRPr lang="sv-SE"/>
          </a:p>
        </p:txBody>
      </p:sp>
      <p:sp>
        <p:nvSpPr>
          <p:cNvPr id="3" name="Platshållare för innehåll 2"/>
          <p:cNvSpPr>
            <a:spLocks noGrp="1"/>
          </p:cNvSpPr>
          <p:nvPr>
            <p:ph idx="1"/>
          </p:nvPr>
        </p:nvSpPr>
        <p:spPr>
          <a:xfrm>
            <a:off x="720000" y="1728000"/>
            <a:ext cx="7884250" cy="43200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Platshållare för datum 3"/>
          <p:cNvSpPr>
            <a:spLocks noGrp="1"/>
          </p:cNvSpPr>
          <p:nvPr>
            <p:ph type="dt" sz="half" idx="10"/>
          </p:nvPr>
        </p:nvSpPr>
        <p:spPr/>
        <p:txBody>
          <a:bodyPr/>
          <a:lstStyle/>
          <a:p>
            <a:fld id="{D86A801A-DC4A-486C-8352-05BD96739B50}"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306569631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vsnittsbild Röd">
    <p:spTree>
      <p:nvGrpSpPr>
        <p:cNvPr id="1" name=""/>
        <p:cNvGrpSpPr/>
        <p:nvPr/>
      </p:nvGrpSpPr>
      <p:grpSpPr>
        <a:xfrm>
          <a:off x="0" y="0"/>
          <a:ext cx="0" cy="0"/>
          <a:chOff x="0" y="0"/>
          <a:chExt cx="0" cy="0"/>
        </a:xfrm>
      </p:grpSpPr>
      <p:sp>
        <p:nvSpPr>
          <p:cNvPr id="7" name="Rektangel 6"/>
          <p:cNvSpPr/>
          <p:nvPr userDrawn="1"/>
        </p:nvSpPr>
        <p:spPr>
          <a:xfrm>
            <a:off x="395536" y="396000"/>
            <a:ext cx="8353177" cy="5697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476376" y="1620000"/>
            <a:ext cx="6191970" cy="1506091"/>
          </a:xfrm>
        </p:spPr>
        <p:txBody>
          <a:bodyPr tIns="90000" anchor="t"/>
          <a:lstStyle>
            <a:lvl1pPr algn="l">
              <a:lnSpc>
                <a:spcPts val="4200"/>
              </a:lnSpc>
              <a:defRPr sz="4000" b="1" cap="none" baseline="0">
                <a:solidFill>
                  <a:schemeClr val="bg1"/>
                </a:solidFill>
              </a:defRPr>
            </a:lvl1pPr>
          </a:lstStyle>
          <a:p>
            <a:r>
              <a:rPr lang="sv-SE" smtClean="0"/>
              <a:t>Click to edit Master title style</a:t>
            </a:r>
            <a:endParaRPr lang="sv-SE" dirty="0"/>
          </a:p>
        </p:txBody>
      </p:sp>
      <p:sp>
        <p:nvSpPr>
          <p:cNvPr id="4" name="Platshållare för datum 3"/>
          <p:cNvSpPr>
            <a:spLocks noGrp="1"/>
          </p:cNvSpPr>
          <p:nvPr>
            <p:ph type="dt" sz="half" idx="10"/>
          </p:nvPr>
        </p:nvSpPr>
        <p:spPr/>
        <p:txBody>
          <a:bodyPr/>
          <a:lstStyle/>
          <a:p>
            <a:fld id="{0F9450F5-D25C-4234-A0DE-EDC24F208A7D}"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259170184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vsnittsbild Svart">
    <p:spTree>
      <p:nvGrpSpPr>
        <p:cNvPr id="1" name=""/>
        <p:cNvGrpSpPr/>
        <p:nvPr/>
      </p:nvGrpSpPr>
      <p:grpSpPr>
        <a:xfrm>
          <a:off x="0" y="0"/>
          <a:ext cx="0" cy="0"/>
          <a:chOff x="0" y="0"/>
          <a:chExt cx="0" cy="0"/>
        </a:xfrm>
      </p:grpSpPr>
      <p:sp>
        <p:nvSpPr>
          <p:cNvPr id="7" name="Rektangel 6"/>
          <p:cNvSpPr/>
          <p:nvPr userDrawn="1"/>
        </p:nvSpPr>
        <p:spPr>
          <a:xfrm>
            <a:off x="395536" y="396000"/>
            <a:ext cx="8353177" cy="5697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476376" y="1620000"/>
            <a:ext cx="6191970" cy="1506091"/>
          </a:xfrm>
        </p:spPr>
        <p:txBody>
          <a:bodyPr tIns="90000" anchor="t"/>
          <a:lstStyle>
            <a:lvl1pPr algn="l">
              <a:lnSpc>
                <a:spcPts val="4200"/>
              </a:lnSpc>
              <a:defRPr sz="4000" b="1" cap="none" baseline="0">
                <a:solidFill>
                  <a:schemeClr val="bg1"/>
                </a:solidFill>
              </a:defRPr>
            </a:lvl1pPr>
          </a:lstStyle>
          <a:p>
            <a:r>
              <a:rPr lang="sv-SE" smtClean="0"/>
              <a:t>Click to edit Master title style</a:t>
            </a:r>
            <a:endParaRPr lang="sv-SE" dirty="0"/>
          </a:p>
        </p:txBody>
      </p:sp>
      <p:sp>
        <p:nvSpPr>
          <p:cNvPr id="4" name="Platshållare för datum 3"/>
          <p:cNvSpPr>
            <a:spLocks noGrp="1"/>
          </p:cNvSpPr>
          <p:nvPr>
            <p:ph type="dt" sz="half" idx="10"/>
          </p:nvPr>
        </p:nvSpPr>
        <p:spPr/>
        <p:txBody>
          <a:bodyPr/>
          <a:lstStyle/>
          <a:p>
            <a:fld id="{0F9450F5-D25C-4234-A0DE-EDC24F208A7D}"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164682447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innehåll 2"/>
          <p:cNvSpPr>
            <a:spLocks noGrp="1"/>
          </p:cNvSpPr>
          <p:nvPr>
            <p:ph idx="1"/>
          </p:nvPr>
        </p:nvSpPr>
        <p:spPr/>
        <p:txBody>
          <a:bodyPr tIns="18000"/>
          <a:lstStyle>
            <a:lvl1pPr marL="0" indent="0">
              <a:spcBef>
                <a:spcPts val="0"/>
              </a:spcBef>
              <a:buNone/>
              <a:defRPr sz="1800"/>
            </a:lvl1pPr>
          </a:lstStyle>
          <a:p>
            <a:pPr lvl="0"/>
            <a:r>
              <a:rPr lang="sv-SE" smtClean="0"/>
              <a:t>Click to edit Master text styles</a:t>
            </a:r>
          </a:p>
          <a:p>
            <a:pPr lvl="1"/>
            <a:r>
              <a:rPr lang="sv-SE" smtClean="0"/>
              <a:t>Second level</a:t>
            </a:r>
          </a:p>
        </p:txBody>
      </p:sp>
      <p:sp>
        <p:nvSpPr>
          <p:cNvPr id="4" name="Platshållare för datum 3"/>
          <p:cNvSpPr>
            <a:spLocks noGrp="1"/>
          </p:cNvSpPr>
          <p:nvPr>
            <p:ph type="dt" sz="half" idx="10"/>
          </p:nvPr>
        </p:nvSpPr>
        <p:spPr/>
        <p:txBody>
          <a:bodyPr/>
          <a:lstStyle/>
          <a:p>
            <a:fld id="{25657E90-0806-454D-B555-E85334A215BE}"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Tree>
    <p:extLst>
      <p:ext uri="{BB962C8B-B14F-4D97-AF65-F5344CB8AC3E}">
        <p14:creationId xmlns:p14="http://schemas.microsoft.com/office/powerpoint/2010/main" val="102737419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 Svart Rubrik och tex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3" name="Platshållare för innehåll 2"/>
          <p:cNvSpPr>
            <a:spLocks noGrp="1"/>
          </p:cNvSpPr>
          <p:nvPr>
            <p:ph idx="1"/>
          </p:nvPr>
        </p:nvSpPr>
        <p:spPr>
          <a:xfrm>
            <a:off x="720000" y="1728000"/>
            <a:ext cx="7884250" cy="4005256"/>
          </a:xfrm>
        </p:spPr>
        <p:txBody>
          <a:bodyPr tIns="18000"/>
          <a:lstStyle>
            <a:lvl1pPr marL="0" indent="0">
              <a:spcBef>
                <a:spcPts val="0"/>
              </a:spcBef>
              <a:buNone/>
              <a:defRPr sz="1800"/>
            </a:lvl1pPr>
          </a:lstStyle>
          <a:p>
            <a:pPr lvl="0"/>
            <a:r>
              <a:rPr lang="sv-SE" smtClean="0"/>
              <a:t>Click to edit Master text styles</a:t>
            </a:r>
          </a:p>
          <a:p>
            <a:pPr lvl="1"/>
            <a:r>
              <a:rPr lang="sv-SE" smtClean="0"/>
              <a:t>Second level</a:t>
            </a:r>
          </a:p>
        </p:txBody>
      </p:sp>
      <p:sp>
        <p:nvSpPr>
          <p:cNvPr id="4" name="Platshållare för datum 3"/>
          <p:cNvSpPr>
            <a:spLocks noGrp="1"/>
          </p:cNvSpPr>
          <p:nvPr>
            <p:ph type="dt" sz="half" idx="10"/>
          </p:nvPr>
        </p:nvSpPr>
        <p:spPr/>
        <p:txBody>
          <a:bodyPr/>
          <a:lstStyle/>
          <a:p>
            <a:fld id="{25657E90-0806-454D-B555-E85334A215BE}"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pic>
        <p:nvPicPr>
          <p:cNvPr id="9" name="Bildobjekt 8"/>
          <p:cNvPicPr>
            <a:picLocks noChangeAspect="1"/>
          </p:cNvPicPr>
          <p:nvPr/>
        </p:nvPicPr>
        <p:blipFill rotWithShape="1">
          <a:blip r:embed="rId2" cstate="print">
            <a:extLst>
              <a:ext uri="{28A0092B-C50C-407E-A947-70E740481C1C}">
                <a14:useLocalDpi xmlns:a14="http://schemas.microsoft.com/office/drawing/2010/main" val="0"/>
              </a:ext>
            </a:extLst>
          </a:blip>
          <a:srcRect b="19716"/>
          <a:stretch/>
        </p:blipFill>
        <p:spPr>
          <a:xfrm>
            <a:off x="386512" y="5840696"/>
            <a:ext cx="1080000" cy="731814"/>
          </a:xfrm>
          <a:prstGeom prst="rect">
            <a:avLst/>
          </a:prstGeom>
        </p:spPr>
      </p:pic>
      <p:pic>
        <p:nvPicPr>
          <p:cNvPr id="8" name="Bildobjekt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9716"/>
          <a:stretch/>
        </p:blipFill>
        <p:spPr>
          <a:xfrm>
            <a:off x="386512" y="5840696"/>
            <a:ext cx="1080000" cy="731814"/>
          </a:xfrm>
          <a:prstGeom prst="rect">
            <a:avLst/>
          </a:prstGeom>
        </p:spPr>
      </p:pic>
    </p:spTree>
    <p:extLst>
      <p:ext uri="{BB962C8B-B14F-4D97-AF65-F5344CB8AC3E}">
        <p14:creationId xmlns:p14="http://schemas.microsoft.com/office/powerpoint/2010/main" val="171899557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2F6FD8D2-F100-4BCF-AA65-4E6031015A25}"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7" name="Platshållare för text 6"/>
          <p:cNvSpPr>
            <a:spLocks noGrp="1"/>
          </p:cNvSpPr>
          <p:nvPr>
            <p:ph type="body" sz="quarter" idx="14"/>
          </p:nvPr>
        </p:nvSpPr>
        <p:spPr>
          <a:xfrm>
            <a:off x="755650" y="1728000"/>
            <a:ext cx="7848600" cy="4320000"/>
          </a:xfrm>
        </p:spPr>
        <p:txBody>
          <a:bodyPr/>
          <a:lstStyle>
            <a:lvl1pPr>
              <a:lnSpc>
                <a:spcPct val="100000"/>
              </a:lnSpc>
              <a:defRPr sz="1800"/>
            </a:lvl1pPr>
            <a:lvl2pPr marL="182563" indent="0">
              <a:spcBef>
                <a:spcPts val="0"/>
              </a:spcBef>
              <a:buNone/>
              <a:defRPr sz="1500"/>
            </a:lvl2pPr>
          </a:lstStyle>
          <a:p>
            <a:pPr lvl="0"/>
            <a:r>
              <a:rPr lang="sv-SE" smtClean="0"/>
              <a:t>Click to edit Master text styles</a:t>
            </a:r>
          </a:p>
        </p:txBody>
      </p:sp>
    </p:spTree>
    <p:extLst>
      <p:ext uri="{BB962C8B-B14F-4D97-AF65-F5344CB8AC3E}">
        <p14:creationId xmlns:p14="http://schemas.microsoft.com/office/powerpoint/2010/main" val="81667492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6766283D-7164-4478-8BA8-3E6A480BD2F1}"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Platshållare för bild 7"/>
          <p:cNvSpPr>
            <a:spLocks noGrp="1"/>
          </p:cNvSpPr>
          <p:nvPr>
            <p:ph type="pic" sz="quarter" idx="13"/>
          </p:nvPr>
        </p:nvSpPr>
        <p:spPr>
          <a:xfrm>
            <a:off x="755650" y="1736662"/>
            <a:ext cx="2880000" cy="3780000"/>
          </a:xfrm>
        </p:spPr>
        <p:txBody>
          <a:bodyPr>
            <a:normAutofit/>
          </a:bodyPr>
          <a:lstStyle>
            <a:lvl1pPr marL="0" indent="0">
              <a:buNone/>
              <a:defRPr sz="1200"/>
            </a:lvl1pPr>
          </a:lstStyle>
          <a:p>
            <a:r>
              <a:rPr lang="sv-SE" smtClean="0"/>
              <a:t>Drag picture to placeholder or click icon to add</a:t>
            </a:r>
            <a:endParaRPr lang="sv-SE" dirty="0"/>
          </a:p>
        </p:txBody>
      </p:sp>
      <p:sp>
        <p:nvSpPr>
          <p:cNvPr id="10" name="Platshållare för text 9"/>
          <p:cNvSpPr>
            <a:spLocks noGrp="1"/>
          </p:cNvSpPr>
          <p:nvPr>
            <p:ph type="body" sz="quarter" idx="14"/>
          </p:nvPr>
        </p:nvSpPr>
        <p:spPr>
          <a:xfrm>
            <a:off x="3924000" y="1728000"/>
            <a:ext cx="4680000" cy="3780000"/>
          </a:xfrm>
        </p:spPr>
        <p:txBody>
          <a:bodyPr tIns="18000">
            <a:normAutofit/>
          </a:bodyPr>
          <a:lstStyle>
            <a:lvl1pPr marL="0" indent="0">
              <a:lnSpc>
                <a:spcPts val="2300"/>
              </a:lnSpc>
              <a:buNone/>
              <a:defRPr sz="1500"/>
            </a:lvl1pPr>
          </a:lstStyle>
          <a:p>
            <a:pPr lvl="0"/>
            <a:r>
              <a:rPr lang="sv-SE" smtClean="0"/>
              <a:t>Click to edit Master text styles</a:t>
            </a:r>
          </a:p>
        </p:txBody>
      </p:sp>
    </p:spTree>
    <p:extLst>
      <p:ext uri="{BB962C8B-B14F-4D97-AF65-F5344CB8AC3E}">
        <p14:creationId xmlns:p14="http://schemas.microsoft.com/office/powerpoint/2010/main" val="363216108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bild och innehåll me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Click to edit Master title style</a:t>
            </a:r>
            <a:endParaRPr lang="sv-SE"/>
          </a:p>
        </p:txBody>
      </p:sp>
      <p:sp>
        <p:nvSpPr>
          <p:cNvPr id="4" name="Platshållare för datum 3"/>
          <p:cNvSpPr>
            <a:spLocks noGrp="1"/>
          </p:cNvSpPr>
          <p:nvPr>
            <p:ph type="dt" sz="half" idx="10"/>
          </p:nvPr>
        </p:nvSpPr>
        <p:spPr/>
        <p:txBody>
          <a:bodyPr/>
          <a:lstStyle/>
          <a:p>
            <a:fld id="{67AC0421-70CC-4DF1-B253-2216294DC3FB}"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Platshållare för bild 7"/>
          <p:cNvSpPr>
            <a:spLocks noGrp="1"/>
          </p:cNvSpPr>
          <p:nvPr>
            <p:ph type="pic" sz="quarter" idx="13"/>
          </p:nvPr>
        </p:nvSpPr>
        <p:spPr>
          <a:xfrm>
            <a:off x="755650" y="1736662"/>
            <a:ext cx="2880000" cy="3780000"/>
          </a:xfrm>
        </p:spPr>
        <p:txBody>
          <a:bodyPr>
            <a:normAutofit/>
          </a:bodyPr>
          <a:lstStyle>
            <a:lvl1pPr marL="0" indent="0">
              <a:buNone/>
              <a:defRPr sz="1200"/>
            </a:lvl1pPr>
          </a:lstStyle>
          <a:p>
            <a:r>
              <a:rPr lang="sv-SE" smtClean="0"/>
              <a:t>Drag picture to placeholder or click icon to add</a:t>
            </a:r>
            <a:endParaRPr lang="sv-SE" dirty="0"/>
          </a:p>
        </p:txBody>
      </p:sp>
      <p:sp>
        <p:nvSpPr>
          <p:cNvPr id="7" name="Platshållare för text 6"/>
          <p:cNvSpPr>
            <a:spLocks noGrp="1"/>
          </p:cNvSpPr>
          <p:nvPr>
            <p:ph type="body" sz="quarter" idx="14"/>
          </p:nvPr>
        </p:nvSpPr>
        <p:spPr>
          <a:xfrm>
            <a:off x="3924300" y="1728000"/>
            <a:ext cx="4679950" cy="3780000"/>
          </a:xfrm>
        </p:spPr>
        <p:txBody>
          <a:bodyPr/>
          <a:lstStyle>
            <a:lvl1pPr>
              <a:lnSpc>
                <a:spcPct val="100000"/>
              </a:lnSpc>
              <a:defRPr sz="1800"/>
            </a:lvl1pPr>
            <a:lvl2pPr marL="182563" indent="0">
              <a:spcBef>
                <a:spcPts val="0"/>
              </a:spcBef>
              <a:buNone/>
              <a:defRPr sz="1500"/>
            </a:lvl2pPr>
          </a:lstStyle>
          <a:p>
            <a:pPr lvl="0"/>
            <a:r>
              <a:rPr lang="sv-SE" smtClean="0"/>
              <a:t>Click to edit Master text styles</a:t>
            </a:r>
          </a:p>
        </p:txBody>
      </p:sp>
    </p:spTree>
    <p:extLst>
      <p:ext uri="{BB962C8B-B14F-4D97-AF65-F5344CB8AC3E}">
        <p14:creationId xmlns:p14="http://schemas.microsoft.com/office/powerpoint/2010/main" val="390999478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vsnittsbild Röd">
    <p:spTree>
      <p:nvGrpSpPr>
        <p:cNvPr id="1" name=""/>
        <p:cNvGrpSpPr/>
        <p:nvPr/>
      </p:nvGrpSpPr>
      <p:grpSpPr>
        <a:xfrm>
          <a:off x="0" y="0"/>
          <a:ext cx="0" cy="0"/>
          <a:chOff x="0" y="0"/>
          <a:chExt cx="0" cy="0"/>
        </a:xfrm>
      </p:grpSpPr>
      <p:sp>
        <p:nvSpPr>
          <p:cNvPr id="7" name="Rektangel 6"/>
          <p:cNvSpPr/>
          <p:nvPr/>
        </p:nvSpPr>
        <p:spPr>
          <a:xfrm>
            <a:off x="395536" y="396000"/>
            <a:ext cx="8353177" cy="5697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476376" y="1620000"/>
            <a:ext cx="6191970" cy="1506091"/>
          </a:xfrm>
        </p:spPr>
        <p:txBody>
          <a:bodyPr tIns="90000" anchor="t"/>
          <a:lstStyle>
            <a:lvl1pPr algn="l">
              <a:lnSpc>
                <a:spcPts val="4200"/>
              </a:lnSpc>
              <a:defRPr sz="4000" b="1" cap="none" baseline="0">
                <a:solidFill>
                  <a:schemeClr val="bg1"/>
                </a:solidFill>
              </a:defRPr>
            </a:lvl1pPr>
          </a:lstStyle>
          <a:p>
            <a:r>
              <a:rPr lang="sv-SE" smtClean="0"/>
              <a:t>Click to edit Master title style</a:t>
            </a:r>
            <a:endParaRPr lang="sv-SE" dirty="0"/>
          </a:p>
        </p:txBody>
      </p:sp>
      <p:sp>
        <p:nvSpPr>
          <p:cNvPr id="4" name="Platshållare för datum 3"/>
          <p:cNvSpPr>
            <a:spLocks noGrp="1"/>
          </p:cNvSpPr>
          <p:nvPr>
            <p:ph type="dt" sz="half" idx="10"/>
          </p:nvPr>
        </p:nvSpPr>
        <p:spPr/>
        <p:txBody>
          <a:bodyPr/>
          <a:lstStyle/>
          <a:p>
            <a:fld id="{0F9450F5-D25C-4234-A0DE-EDC24F208A7D}"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Rektangel 7"/>
          <p:cNvSpPr/>
          <p:nvPr userDrawn="1"/>
        </p:nvSpPr>
        <p:spPr>
          <a:xfrm>
            <a:off x="395536" y="396000"/>
            <a:ext cx="8353177" cy="5697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170184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bild Svart">
    <p:spTree>
      <p:nvGrpSpPr>
        <p:cNvPr id="1" name=""/>
        <p:cNvGrpSpPr/>
        <p:nvPr/>
      </p:nvGrpSpPr>
      <p:grpSpPr>
        <a:xfrm>
          <a:off x="0" y="0"/>
          <a:ext cx="0" cy="0"/>
          <a:chOff x="0" y="0"/>
          <a:chExt cx="0" cy="0"/>
        </a:xfrm>
      </p:grpSpPr>
      <p:sp>
        <p:nvSpPr>
          <p:cNvPr id="7" name="Rektangel 6"/>
          <p:cNvSpPr/>
          <p:nvPr/>
        </p:nvSpPr>
        <p:spPr>
          <a:xfrm>
            <a:off x="395536" y="396000"/>
            <a:ext cx="8353177" cy="5697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476376" y="1620000"/>
            <a:ext cx="6191970" cy="1506091"/>
          </a:xfrm>
        </p:spPr>
        <p:txBody>
          <a:bodyPr tIns="90000" anchor="t"/>
          <a:lstStyle>
            <a:lvl1pPr algn="l">
              <a:lnSpc>
                <a:spcPts val="4200"/>
              </a:lnSpc>
              <a:defRPr sz="4000" b="1" cap="none" baseline="0">
                <a:solidFill>
                  <a:schemeClr val="bg1"/>
                </a:solidFill>
              </a:defRPr>
            </a:lvl1pPr>
          </a:lstStyle>
          <a:p>
            <a:r>
              <a:rPr lang="sv-SE" smtClean="0"/>
              <a:t>Click to edit Master title style</a:t>
            </a:r>
            <a:endParaRPr lang="sv-SE" dirty="0"/>
          </a:p>
        </p:txBody>
      </p:sp>
      <p:sp>
        <p:nvSpPr>
          <p:cNvPr id="4" name="Platshållare för datum 3"/>
          <p:cNvSpPr>
            <a:spLocks noGrp="1"/>
          </p:cNvSpPr>
          <p:nvPr>
            <p:ph type="dt" sz="half" idx="10"/>
          </p:nvPr>
        </p:nvSpPr>
        <p:spPr/>
        <p:txBody>
          <a:bodyPr/>
          <a:lstStyle/>
          <a:p>
            <a:fld id="{0F9450F5-D25C-4234-A0DE-EDC24F208A7D}"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a:t>
            </a:fld>
            <a:endParaRPr lang="sv-SE"/>
          </a:p>
        </p:txBody>
      </p:sp>
      <p:sp>
        <p:nvSpPr>
          <p:cNvPr id="8" name="Rektangel 7"/>
          <p:cNvSpPr/>
          <p:nvPr userDrawn="1"/>
        </p:nvSpPr>
        <p:spPr>
          <a:xfrm>
            <a:off x="395536" y="396000"/>
            <a:ext cx="8353177" cy="5697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682447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0" y="504000"/>
            <a:ext cx="7884250" cy="1080000"/>
          </a:xfrm>
          <a:prstGeom prst="rect">
            <a:avLst/>
          </a:prstGeom>
        </p:spPr>
        <p:txBody>
          <a:bodyPr vert="horz" lIns="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0000" y="1728000"/>
            <a:ext cx="7884250" cy="4320000"/>
          </a:xfrm>
          <a:prstGeom prst="rect">
            <a:avLst/>
          </a:prstGeom>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2195736" y="6273889"/>
            <a:ext cx="864096" cy="228130"/>
          </a:xfrm>
          <a:prstGeom prst="rect">
            <a:avLst/>
          </a:prstGeom>
        </p:spPr>
        <p:txBody>
          <a:bodyPr vert="horz" lIns="91440" tIns="45720" rIns="91440" bIns="0" rtlCol="0" anchor="b" anchorCtr="0"/>
          <a:lstStyle>
            <a:lvl1pPr algn="l">
              <a:defRPr sz="800">
                <a:solidFill>
                  <a:schemeClr val="tx1">
                    <a:tint val="75000"/>
                  </a:schemeClr>
                </a:solidFill>
              </a:defRPr>
            </a:lvl1pPr>
          </a:lstStyle>
          <a:p>
            <a:fld id="{2FBB9AFA-9BBF-4295-9CA9-2EDAA88970BC}" type="datetime1">
              <a:rPr lang="sv-SE" smtClean="0"/>
              <a:t>2012-03-09</a:t>
            </a:fld>
            <a:endParaRPr lang="sv-SE"/>
          </a:p>
        </p:txBody>
      </p:sp>
      <p:sp>
        <p:nvSpPr>
          <p:cNvPr id="5" name="Platshållare för sidfot 4"/>
          <p:cNvSpPr>
            <a:spLocks noGrp="1"/>
          </p:cNvSpPr>
          <p:nvPr>
            <p:ph type="ftr" sz="quarter" idx="3"/>
          </p:nvPr>
        </p:nvSpPr>
        <p:spPr>
          <a:xfrm>
            <a:off x="3059832" y="6273889"/>
            <a:ext cx="3384376" cy="228130"/>
          </a:xfrm>
          <a:prstGeom prst="rect">
            <a:avLst/>
          </a:prstGeom>
        </p:spPr>
        <p:txBody>
          <a:bodyPr vert="horz" lIns="91440" tIns="45720" rIns="91440" bIns="0" rtlCol="0" anchor="b" anchorCtr="0"/>
          <a:lstStyle>
            <a:lvl1pPr algn="l">
              <a:defRPr sz="800">
                <a:solidFill>
                  <a:schemeClr val="tx1">
                    <a:tint val="75000"/>
                  </a:schemeClr>
                </a:solidFill>
              </a:defRPr>
            </a:lvl1pPr>
          </a:lstStyle>
          <a:p>
            <a:r>
              <a:rPr lang="sv-SE" smtClean="0"/>
              <a:t>Namn Efternamn, Position</a:t>
            </a:r>
            <a:endParaRPr lang="sv-SE" dirty="0"/>
          </a:p>
        </p:txBody>
      </p:sp>
      <p:sp>
        <p:nvSpPr>
          <p:cNvPr id="6" name="Platshållare för bildnummer 5"/>
          <p:cNvSpPr>
            <a:spLocks noGrp="1"/>
          </p:cNvSpPr>
          <p:nvPr>
            <p:ph type="sldNum" sz="quarter" idx="4"/>
          </p:nvPr>
        </p:nvSpPr>
        <p:spPr>
          <a:xfrm>
            <a:off x="8126680" y="6273889"/>
            <a:ext cx="611496" cy="228130"/>
          </a:xfrm>
          <a:prstGeom prst="rect">
            <a:avLst/>
          </a:prstGeom>
        </p:spPr>
        <p:txBody>
          <a:bodyPr vert="horz" lIns="91440" tIns="45720" rIns="0" bIns="0" rtlCol="0" anchor="b" anchorCtr="0"/>
          <a:lstStyle>
            <a:lvl1pPr algn="r">
              <a:defRPr sz="800">
                <a:solidFill>
                  <a:schemeClr val="tx1">
                    <a:tint val="75000"/>
                  </a:schemeClr>
                </a:solidFill>
              </a:defRPr>
            </a:lvl1pPr>
          </a:lstStyle>
          <a:p>
            <a:fld id="{E282AF97-A77F-486A-BDA0-7FD97DCA8338}" type="slidenum">
              <a:rPr lang="sv-SE" smtClean="0"/>
              <a:pPr/>
              <a:t>‹#›</a:t>
            </a:fld>
            <a:endParaRPr lang="sv-SE"/>
          </a:p>
        </p:txBody>
      </p:sp>
      <p:pic>
        <p:nvPicPr>
          <p:cNvPr id="7" name="Bildobjekt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7432" y="6362856"/>
            <a:ext cx="1080000" cy="182304"/>
          </a:xfrm>
          <a:prstGeom prst="rect">
            <a:avLst/>
          </a:prstGeom>
        </p:spPr>
      </p:pic>
      <p:cxnSp>
        <p:nvCxnSpPr>
          <p:cNvPr id="9" name="Rak 8"/>
          <p:cNvCxnSpPr/>
          <p:nvPr/>
        </p:nvCxnSpPr>
        <p:spPr>
          <a:xfrm>
            <a:off x="378288" y="6255600"/>
            <a:ext cx="835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Bildobjekt 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7432" y="6362856"/>
            <a:ext cx="1080000" cy="182304"/>
          </a:xfrm>
          <a:prstGeom prst="rect">
            <a:avLst/>
          </a:prstGeom>
        </p:spPr>
      </p:pic>
      <p:cxnSp>
        <p:nvCxnSpPr>
          <p:cNvPr id="11" name="Rak 10"/>
          <p:cNvCxnSpPr/>
          <p:nvPr/>
        </p:nvCxnSpPr>
        <p:spPr>
          <a:xfrm>
            <a:off x="378288" y="6255600"/>
            <a:ext cx="835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2260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49" r:id="rId16"/>
    <p:sldLayoutId id="2147483663" r:id="rId17"/>
    <p:sldLayoutId id="2147483661" r:id="rId18"/>
    <p:sldLayoutId id="2147483662" r:id="rId19"/>
    <p:sldLayoutId id="2147483651" r:id="rId20"/>
    <p:sldLayoutId id="2147483664" r:id="rId21"/>
  </p:sldLayoutIdLst>
  <p:timing>
    <p:tnLst>
      <p:par>
        <p:cTn xmlns:p14="http://schemas.microsoft.com/office/powerpoint/2010/main" id="1" dur="indefinite" restart="never" nodeType="tmRoot"/>
      </p:par>
    </p:tnLst>
  </p:timing>
  <p:hf hdr="0"/>
  <p:txStyles>
    <p:titleStyle>
      <a:lvl1pPr algn="l" defTabSz="914400" rtl="0" eaLnBrk="1" latinLnBrk="0" hangingPunct="1">
        <a:lnSpc>
          <a:spcPts val="34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ts val="2600"/>
        </a:lnSpc>
        <a:spcBef>
          <a:spcPct val="20000"/>
        </a:spcBef>
        <a:buClr>
          <a:schemeClr val="accent2"/>
        </a:buClr>
        <a:buSzPct val="115000"/>
        <a:buFont typeface="Arial" pitchFamily="34" charset="0"/>
        <a:buChar char="•"/>
        <a:defRPr sz="2000" kern="1200">
          <a:solidFill>
            <a:schemeClr val="tx1"/>
          </a:solidFill>
          <a:latin typeface="+mn-lt"/>
          <a:ea typeface="+mn-ea"/>
          <a:cs typeface="+mn-cs"/>
        </a:defRPr>
      </a:lvl1pPr>
      <a:lvl2pPr marL="357188" indent="-174625" algn="l" defTabSz="914400" rtl="0" eaLnBrk="1" latinLnBrk="0" hangingPunct="1">
        <a:spcBef>
          <a:spcPct val="20000"/>
        </a:spcBef>
        <a:buClr>
          <a:schemeClr val="accent2"/>
        </a:buClr>
        <a:buSzPct val="115000"/>
        <a:buFont typeface="Arial" pitchFamily="34" charset="0"/>
        <a:buChar char="•"/>
        <a:defRPr sz="1800" kern="1200">
          <a:solidFill>
            <a:schemeClr val="tx1"/>
          </a:solidFill>
          <a:latin typeface="+mn-lt"/>
          <a:ea typeface="+mn-ea"/>
          <a:cs typeface="+mn-cs"/>
        </a:defRPr>
      </a:lvl2pPr>
      <a:lvl3pPr marL="539750" indent="-182563" algn="l" defTabSz="914400" rtl="0" eaLnBrk="1" latinLnBrk="0" hangingPunct="1">
        <a:spcBef>
          <a:spcPct val="20000"/>
        </a:spcBef>
        <a:buClr>
          <a:schemeClr val="accent2"/>
        </a:buClr>
        <a:buSzPct val="115000"/>
        <a:buFont typeface="Arial" pitchFamily="34" charset="0"/>
        <a:buChar char="•"/>
        <a:defRPr sz="1800" kern="1200">
          <a:solidFill>
            <a:schemeClr val="tx1"/>
          </a:solidFill>
          <a:latin typeface="+mn-lt"/>
          <a:ea typeface="+mn-ea"/>
          <a:cs typeface="+mn-cs"/>
        </a:defRPr>
      </a:lvl3pPr>
      <a:lvl4pPr marL="712788" indent="-173038" algn="l" defTabSz="914400" rtl="0" eaLnBrk="1" latinLnBrk="0" hangingPunct="1">
        <a:spcBef>
          <a:spcPts val="384"/>
        </a:spcBef>
        <a:buClr>
          <a:schemeClr val="accent2"/>
        </a:buClr>
        <a:buSzPct val="115000"/>
        <a:buFont typeface="Arial" pitchFamily="34" charset="0"/>
        <a:buChar char="•"/>
        <a:defRPr sz="1600" kern="1200">
          <a:solidFill>
            <a:schemeClr val="tx1"/>
          </a:solidFill>
          <a:latin typeface="+mn-lt"/>
          <a:ea typeface="+mn-ea"/>
          <a:cs typeface="+mn-cs"/>
        </a:defRPr>
      </a:lvl4pPr>
      <a:lvl5pPr marL="895350" indent="-182563" algn="l" defTabSz="914400" rtl="0" eaLnBrk="1" latinLnBrk="0" hangingPunct="1">
        <a:spcBef>
          <a:spcPct val="20000"/>
        </a:spcBef>
        <a:buClr>
          <a:schemeClr val="accent2"/>
        </a:buClr>
        <a:buSzPct val="115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normAutofit fontScale="90000"/>
          </a:bodyPr>
          <a:lstStyle/>
          <a:p>
            <a:pPr algn="ctr"/>
            <a:r>
              <a:rPr lang="en-GB" dirty="0" smtClean="0"/>
              <a:t>Smartness does not come from meters…</a:t>
            </a:r>
            <a:br>
              <a:rPr lang="en-GB" dirty="0" smtClean="0"/>
            </a:br>
            <a:r>
              <a:rPr lang="en-GB" dirty="0"/>
              <a:t/>
            </a:r>
            <a:br>
              <a:rPr lang="en-GB" dirty="0"/>
            </a:br>
            <a:r>
              <a:rPr lang="en-GB" dirty="0" smtClean="0"/>
              <a:t/>
            </a:r>
            <a:br>
              <a:rPr lang="en-GB" dirty="0" smtClean="0"/>
            </a:br>
            <a:r>
              <a:rPr lang="en-GB" sz="2200" dirty="0" smtClean="0"/>
              <a:t>Baard Eilertsen</a:t>
            </a:r>
            <a:br>
              <a:rPr lang="en-GB" sz="2200" dirty="0" smtClean="0"/>
            </a:br>
            <a:r>
              <a:rPr lang="en-GB" sz="2200" dirty="0" smtClean="0"/>
              <a:t>CEO Maingate</a:t>
            </a:r>
            <a:endParaRPr lang="en-GB" sz="2200" dirty="0"/>
          </a:p>
        </p:txBody>
      </p:sp>
    </p:spTree>
    <p:extLst>
      <p:ext uri="{BB962C8B-B14F-4D97-AF65-F5344CB8AC3E}">
        <p14:creationId xmlns:p14="http://schemas.microsoft.com/office/powerpoint/2010/main" val="23522268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6362700"/>
            <a:ext cx="1079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5" name="Line 2"/>
          <p:cNvSpPr>
            <a:spLocks noChangeShapeType="1"/>
          </p:cNvSpPr>
          <p:nvPr/>
        </p:nvSpPr>
        <p:spPr bwMode="auto">
          <a:xfrm>
            <a:off x="377825" y="6254750"/>
            <a:ext cx="8351838" cy="0"/>
          </a:xfrm>
          <a:prstGeom prst="line">
            <a:avLst/>
          </a:prstGeom>
          <a:noFill/>
          <a:ln w="9525">
            <a:solidFill>
              <a:srgbClr val="D4021D"/>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t="12839" b="10942"/>
          <a:stretch>
            <a:fillRect/>
          </a:stretch>
        </p:blipFill>
        <p:spPr bwMode="auto">
          <a:xfrm>
            <a:off x="1187450" y="4799013"/>
            <a:ext cx="2495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4"/>
          <p:cNvSpPr>
            <a:spLocks noGrp="1" noChangeArrowheads="1"/>
          </p:cNvSpPr>
          <p:nvPr>
            <p:ph type="title"/>
          </p:nvPr>
        </p:nvSpPr>
        <p:spPr/>
        <p:txBody>
          <a:bodyPr/>
          <a:lstStyle/>
          <a:p>
            <a:pPr eaLnBrk="1" hangingPunct="1">
              <a:defRPr/>
            </a:pPr>
            <a:r>
              <a:rPr lang="en-US" smtClean="0"/>
              <a:t>E.ON give its customers 100KOLL</a:t>
            </a:r>
          </a:p>
        </p:txBody>
      </p:sp>
      <p:sp>
        <p:nvSpPr>
          <p:cNvPr id="33797" name="Rectangle 5"/>
          <p:cNvSpPr>
            <a:spLocks noGrp="1" noChangeArrowheads="1"/>
          </p:cNvSpPr>
          <p:nvPr>
            <p:ph type="body" idx="1"/>
          </p:nvPr>
        </p:nvSpPr>
        <p:spPr>
          <a:xfrm>
            <a:off x="754063" y="1411288"/>
            <a:ext cx="3889375" cy="4525962"/>
          </a:xfrm>
        </p:spPr>
        <p:txBody>
          <a:bodyPr/>
          <a:lstStyle/>
          <a:p>
            <a:pPr marL="0" indent="0" eaLnBrk="1" hangingPunct="1">
              <a:spcBef>
                <a:spcPct val="0"/>
              </a:spcBef>
              <a:buFont typeface="Arial" charset="0"/>
              <a:buNone/>
              <a:defRPr/>
            </a:pPr>
            <a:r>
              <a:rPr lang="en-US" sz="1600" smtClean="0"/>
              <a:t>Through innovative technology the customers of the energy company E.ON are able to control their energy consumption via smart phones. It is only when you are both aware and have access to real knowledge about your energy consumption that you can make active decisions and lower both your cost and impact on the environment, says Anders Olsson, Deputy CEO at E.ON.</a:t>
            </a:r>
          </a:p>
        </p:txBody>
      </p:sp>
      <p:pic>
        <p:nvPicPr>
          <p:cNvPr id="33799" name="Picture 6"/>
          <p:cNvPicPr>
            <a:picLocks noChangeAspect="1" noChangeArrowheads="1"/>
          </p:cNvPicPr>
          <p:nvPr/>
        </p:nvPicPr>
        <p:blipFill>
          <a:blip r:embed="rId4">
            <a:extLst>
              <a:ext uri="{28A0092B-C50C-407E-A947-70E740481C1C}">
                <a14:useLocalDpi xmlns:a14="http://schemas.microsoft.com/office/drawing/2010/main" val="0"/>
              </a:ext>
            </a:extLst>
          </a:blip>
          <a:srcRect t="4074" b="4074"/>
          <a:stretch>
            <a:fillRect/>
          </a:stretch>
        </p:blipFill>
        <p:spPr bwMode="auto">
          <a:xfrm>
            <a:off x="5146675" y="1628775"/>
            <a:ext cx="374491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380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3988"/>
            <a:ext cx="838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176733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564904"/>
            <a:ext cx="7884250" cy="1080000"/>
          </a:xfrm>
        </p:spPr>
        <p:txBody>
          <a:bodyPr/>
          <a:lstStyle/>
          <a:p>
            <a:pPr algn="ctr"/>
            <a:r>
              <a:rPr lang="sv-SE" dirty="0" err="1" smtClean="0"/>
              <a:t>Thank</a:t>
            </a:r>
            <a:r>
              <a:rPr lang="sv-SE" dirty="0" smtClean="0"/>
              <a:t> </a:t>
            </a:r>
            <a:r>
              <a:rPr lang="sv-SE" dirty="0" err="1" smtClean="0"/>
              <a:t>you</a:t>
            </a:r>
            <a:r>
              <a:rPr lang="sv-SE" dirty="0" smtClean="0"/>
              <a:t>!</a:t>
            </a:r>
            <a:endParaRPr lang="sv-SE" dirty="0"/>
          </a:p>
        </p:txBody>
      </p:sp>
      <p:sp>
        <p:nvSpPr>
          <p:cNvPr id="4" name="Platshållare för datum 3"/>
          <p:cNvSpPr>
            <a:spLocks noGrp="1"/>
          </p:cNvSpPr>
          <p:nvPr>
            <p:ph type="dt" sz="half" idx="10"/>
          </p:nvPr>
        </p:nvSpPr>
        <p:spPr/>
        <p:txBody>
          <a:bodyPr/>
          <a:lstStyle/>
          <a:p>
            <a:fld id="{25657E90-0806-454D-B555-E85334A215BE}" type="datetime1">
              <a:rPr lang="sv-SE" smtClean="0"/>
              <a:t>2012-03-09</a:t>
            </a:fld>
            <a:endParaRPr lang="sv-SE"/>
          </a:p>
        </p:txBody>
      </p:sp>
      <p:sp>
        <p:nvSpPr>
          <p:cNvPr id="5" name="Platshållare för sidfot 4"/>
          <p:cNvSpPr>
            <a:spLocks noGrp="1"/>
          </p:cNvSpPr>
          <p:nvPr>
            <p:ph type="ftr" sz="quarter" idx="11"/>
          </p:nvPr>
        </p:nvSpPr>
        <p:spPr/>
        <p:txBody>
          <a:bodyPr/>
          <a:lstStyle/>
          <a:p>
            <a:r>
              <a:rPr lang="sv-SE" smtClean="0"/>
              <a:t>Namn Efternamn, Position</a:t>
            </a:r>
            <a:endParaRPr lang="sv-SE"/>
          </a:p>
        </p:txBody>
      </p:sp>
      <p:sp>
        <p:nvSpPr>
          <p:cNvPr id="6" name="Platshållare för bildnummer 5"/>
          <p:cNvSpPr>
            <a:spLocks noGrp="1"/>
          </p:cNvSpPr>
          <p:nvPr>
            <p:ph type="sldNum" sz="quarter" idx="12"/>
          </p:nvPr>
        </p:nvSpPr>
        <p:spPr/>
        <p:txBody>
          <a:bodyPr/>
          <a:lstStyle/>
          <a:p>
            <a:fld id="{E282AF97-A77F-486A-BDA0-7FD97DCA8338}" type="slidenum">
              <a:rPr lang="sv-SE" smtClean="0"/>
              <a:t>11</a:t>
            </a:fld>
            <a:endParaRPr lang="sv-SE"/>
          </a:p>
        </p:txBody>
      </p:sp>
    </p:spTree>
    <p:extLst>
      <p:ext uri="{BB962C8B-B14F-4D97-AF65-F5344CB8AC3E}">
        <p14:creationId xmlns:p14="http://schemas.microsoft.com/office/powerpoint/2010/main" val="34946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sv-SE">
                <a:latin typeface="Verdana" charset="0"/>
                <a:ea typeface="ＭＳ Ｐゴシック" charset="0"/>
              </a:rPr>
              <a:t>Baard Eilertsen</a:t>
            </a:r>
            <a:endParaRPr lang="en-US">
              <a:latin typeface="Verdana" charset="0"/>
              <a:ea typeface="ＭＳ Ｐゴシック" charset="0"/>
            </a:endParaRPr>
          </a:p>
        </p:txBody>
      </p:sp>
      <p:sp>
        <p:nvSpPr>
          <p:cNvPr id="6147" name="Content Placeholder 2"/>
          <p:cNvSpPr>
            <a:spLocks noGrp="1"/>
          </p:cNvSpPr>
          <p:nvPr>
            <p:ph idx="1"/>
          </p:nvPr>
        </p:nvSpPr>
        <p:spPr/>
        <p:txBody>
          <a:bodyPr>
            <a:normAutofit fontScale="92500" lnSpcReduction="10000"/>
          </a:bodyPr>
          <a:lstStyle/>
          <a:p>
            <a:r>
              <a:rPr lang="en-GB" dirty="0" smtClean="0">
                <a:latin typeface="Verdana" charset="0"/>
                <a:ea typeface="ＭＳ Ｐゴシック" charset="0"/>
              </a:rPr>
              <a:t>8 Years within Oil &amp; Gas industry</a:t>
            </a:r>
          </a:p>
          <a:p>
            <a:pPr lvl="1"/>
            <a:r>
              <a:rPr lang="en-GB" dirty="0" smtClean="0">
                <a:latin typeface="Verdana" charset="0"/>
                <a:ea typeface="ＭＳ Ｐゴシック" charset="0"/>
              </a:rPr>
              <a:t>Upstream technology</a:t>
            </a:r>
          </a:p>
          <a:p>
            <a:pPr lvl="1"/>
            <a:r>
              <a:rPr lang="en-GB" dirty="0" smtClean="0">
                <a:latin typeface="Verdana" charset="0"/>
                <a:ea typeface="ＭＳ Ｐゴシック" charset="0"/>
              </a:rPr>
              <a:t>Offshore installations</a:t>
            </a:r>
          </a:p>
          <a:p>
            <a:r>
              <a:rPr lang="en-GB" dirty="0" smtClean="0">
                <a:latin typeface="Verdana" charset="0"/>
                <a:ea typeface="ＭＳ Ｐゴシック" charset="0"/>
              </a:rPr>
              <a:t>12 Years within </a:t>
            </a:r>
            <a:r>
              <a:rPr lang="en-GB" dirty="0" err="1" smtClean="0">
                <a:latin typeface="Verdana" charset="0"/>
                <a:ea typeface="ＭＳ Ｐゴシック" charset="0"/>
              </a:rPr>
              <a:t>TietoEnator</a:t>
            </a:r>
            <a:endParaRPr lang="en-GB" dirty="0" smtClean="0">
              <a:latin typeface="Verdana" charset="0"/>
              <a:ea typeface="ＭＳ Ｐゴシック" charset="0"/>
            </a:endParaRPr>
          </a:p>
          <a:p>
            <a:pPr lvl="1"/>
            <a:r>
              <a:rPr lang="en-GB" dirty="0" smtClean="0">
                <a:latin typeface="Verdana" charset="0"/>
                <a:ea typeface="ＭＳ Ｐゴシック" charset="0"/>
              </a:rPr>
              <a:t>Head of AMR/AMM unit</a:t>
            </a:r>
          </a:p>
          <a:p>
            <a:pPr lvl="2"/>
            <a:r>
              <a:rPr lang="en-GB" dirty="0" smtClean="0">
                <a:latin typeface="Verdana" charset="0"/>
                <a:ea typeface="ＭＳ Ｐゴシック" charset="0"/>
              </a:rPr>
              <a:t>2 projects delivered as prime</a:t>
            </a:r>
          </a:p>
          <a:p>
            <a:pPr lvl="2"/>
            <a:r>
              <a:rPr lang="en-GB" altLang="ja-JP" dirty="0" smtClean="0">
                <a:latin typeface="Verdana" charset="0"/>
                <a:ea typeface="ＭＳ Ｐゴシック" charset="0"/>
              </a:rPr>
              <a:t>”</a:t>
            </a:r>
            <a:r>
              <a:rPr lang="en-GB" dirty="0" smtClean="0">
                <a:latin typeface="Verdana" charset="0"/>
                <a:ea typeface="ＭＳ Ｐゴシック" charset="0"/>
              </a:rPr>
              <a:t>Thought leader</a:t>
            </a:r>
            <a:r>
              <a:rPr lang="en-GB" altLang="ja-JP" dirty="0" smtClean="0">
                <a:latin typeface="Verdana" charset="0"/>
                <a:ea typeface="ＭＳ Ｐゴシック" charset="0"/>
              </a:rPr>
              <a:t>”</a:t>
            </a:r>
            <a:r>
              <a:rPr lang="en-GB" dirty="0" smtClean="0">
                <a:latin typeface="Verdana" charset="0"/>
                <a:ea typeface="ＭＳ Ｐゴシック" charset="0"/>
              </a:rPr>
              <a:t> for Smart Metering in Europe</a:t>
            </a:r>
          </a:p>
          <a:p>
            <a:pPr lvl="2"/>
            <a:r>
              <a:rPr lang="en-GB" dirty="0" smtClean="0">
                <a:latin typeface="Verdana" charset="0"/>
                <a:ea typeface="ＭＳ Ｐゴシック" charset="0"/>
              </a:rPr>
              <a:t>Support to C-level management within Large European utilities in issues regarding Smart metering</a:t>
            </a:r>
          </a:p>
          <a:p>
            <a:r>
              <a:rPr lang="en-GB" dirty="0" smtClean="0">
                <a:latin typeface="Verdana" charset="0"/>
                <a:ea typeface="ＭＳ Ｐゴシック" charset="0"/>
              </a:rPr>
              <a:t>4 Years as CEO &amp; President of Wireless Maingate AB</a:t>
            </a:r>
          </a:p>
          <a:p>
            <a:pPr lvl="1"/>
            <a:r>
              <a:rPr lang="en-GB" dirty="0" smtClean="0">
                <a:latin typeface="Verdana" charset="0"/>
                <a:ea typeface="ＭＳ Ｐゴシック" charset="0"/>
              </a:rPr>
              <a:t>Supporting EU in regulatory issues and thoughts around Smart metering/Grid</a:t>
            </a:r>
          </a:p>
          <a:p>
            <a:pPr lvl="1"/>
            <a:r>
              <a:rPr lang="en-GB" dirty="0" smtClean="0">
                <a:latin typeface="Verdana" charset="0"/>
                <a:ea typeface="ＭＳ Ｐゴシック" charset="0"/>
              </a:rPr>
              <a:t>Works closely with large utilities as advisor for renewed digital strategies and consumer orientation</a:t>
            </a:r>
          </a:p>
          <a:p>
            <a:pPr lvl="2"/>
            <a:endParaRPr lang="en-GB" dirty="0">
              <a:latin typeface="Verdana" charset="0"/>
              <a:ea typeface="ＭＳ Ｐゴシック" charset="0"/>
            </a:endParaRPr>
          </a:p>
        </p:txBody>
      </p:sp>
      <p:sp>
        <p:nvSpPr>
          <p:cNvPr id="4" name="Date Placeholder 3"/>
          <p:cNvSpPr>
            <a:spLocks noGrp="1"/>
          </p:cNvSpPr>
          <p:nvPr>
            <p:ph type="dt" sz="quarter" idx="10"/>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F0C88E-064F-AC4E-AE4A-9DF4F440AF4B}" type="datetime1">
              <a:rPr lang="sv-SE" sz="900">
                <a:solidFill>
                  <a:schemeClr val="bg1"/>
                </a:solidFill>
                <a:latin typeface="Verdana" charset="0"/>
              </a:rPr>
              <a:pPr/>
              <a:t>2012-03-09</a:t>
            </a:fld>
            <a:endParaRPr lang="sv-SE" sz="900">
              <a:solidFill>
                <a:schemeClr val="bg1"/>
              </a:solidFill>
              <a:latin typeface="Verdana" charset="0"/>
            </a:endParaRPr>
          </a:p>
        </p:txBody>
      </p:sp>
      <p:sp>
        <p:nvSpPr>
          <p:cNvPr id="5" name="Footer Placeholder 4"/>
          <p:cNvSpPr>
            <a:spLocks noGrp="1"/>
          </p:cNvSpPr>
          <p:nvPr>
            <p:ph type="ftr" sz="quarter" idx="11"/>
          </p:nvPr>
        </p:nvSpPr>
        <p:spPr/>
        <p:txBody>
          <a:bodyPr/>
          <a:lstStyle/>
          <a:p>
            <a:pPr>
              <a:defRPr/>
            </a:pPr>
            <a:r>
              <a:rPr lang="sv-SE" smtClean="0"/>
              <a:t>Baard Eilertsen, CEO, Maingate</a:t>
            </a:r>
            <a:endParaRPr lang="sv-SE"/>
          </a:p>
        </p:txBody>
      </p:sp>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6979EA-C1FD-0143-A241-F9CDEBBED420}" type="slidenum">
              <a:rPr lang="sv-SE" sz="900">
                <a:solidFill>
                  <a:schemeClr val="bg1"/>
                </a:solidFill>
                <a:latin typeface="Verdana" charset="0"/>
              </a:rPr>
              <a:pPr/>
              <a:t>12</a:t>
            </a:fld>
            <a:endParaRPr lang="sv-SE" sz="900">
              <a:solidFill>
                <a:schemeClr val="bg1"/>
              </a:solidFill>
              <a:latin typeface="Verdana" charset="0"/>
            </a:endParaRPr>
          </a:p>
        </p:txBody>
      </p:sp>
    </p:spTree>
    <p:extLst>
      <p:ext uri="{BB962C8B-B14F-4D97-AF65-F5344CB8AC3E}">
        <p14:creationId xmlns:p14="http://schemas.microsoft.com/office/powerpoint/2010/main" val="13995259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6362700"/>
            <a:ext cx="1079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7" name="Line 2"/>
          <p:cNvSpPr>
            <a:spLocks noChangeShapeType="1"/>
          </p:cNvSpPr>
          <p:nvPr/>
        </p:nvSpPr>
        <p:spPr bwMode="auto">
          <a:xfrm>
            <a:off x="377825" y="6254750"/>
            <a:ext cx="8351838" cy="0"/>
          </a:xfrm>
          <a:prstGeom prst="line">
            <a:avLst/>
          </a:prstGeom>
          <a:noFill/>
          <a:ln w="9525">
            <a:solidFill>
              <a:srgbClr val="D4021D"/>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404813"/>
            <a:ext cx="1244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7109" name="Rectangle 4"/>
          <p:cNvSpPr>
            <a:spLocks/>
          </p:cNvSpPr>
          <p:nvPr/>
        </p:nvSpPr>
        <p:spPr bwMode="auto">
          <a:xfrm>
            <a:off x="685800" y="1628775"/>
            <a:ext cx="7937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Founded in 1998</a:t>
            </a:r>
            <a:endParaRPr lang="en-US" sz="2400" dirty="0">
              <a:solidFill>
                <a:schemeClr val="tx1"/>
              </a:solidFill>
              <a:latin typeface="Arial" charset="0"/>
              <a:ea typeface="ＭＳ Ｐゴシック" charset="0"/>
              <a:sym typeface="Arial" charset="0"/>
            </a:endParaRPr>
          </a:p>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Started as a </a:t>
            </a:r>
            <a:r>
              <a:rPr lang="en-US" sz="2000" dirty="0">
                <a:solidFill>
                  <a:schemeClr val="tx1"/>
                </a:solidFill>
                <a:latin typeface="Arial Bold" charset="0"/>
                <a:ea typeface="ＭＳ Ｐゴシック" charset="0"/>
                <a:sym typeface="Arial Bold" charset="0"/>
              </a:rPr>
              <a:t>M2M MVNO </a:t>
            </a:r>
            <a:r>
              <a:rPr lang="en-US" sz="2000" dirty="0">
                <a:solidFill>
                  <a:schemeClr val="tx1"/>
                </a:solidFill>
                <a:latin typeface="Arial" charset="0"/>
                <a:ea typeface="ＭＳ Ｐゴシック" charset="0"/>
                <a:sym typeface="Arial" charset="0"/>
              </a:rPr>
              <a:t>focusing on industrial applications and a </a:t>
            </a:r>
            <a:r>
              <a:rPr lang="en-US" sz="2000" dirty="0">
                <a:solidFill>
                  <a:schemeClr val="tx1"/>
                </a:solidFill>
                <a:latin typeface="Arial Bold" charset="0"/>
                <a:ea typeface="ＭＳ Ｐゴシック" charset="0"/>
                <a:sym typeface="Arial Bold" charset="0"/>
              </a:rPr>
              <a:t>B2B professional messaging</a:t>
            </a:r>
            <a:r>
              <a:rPr lang="en-US" sz="2000" dirty="0">
                <a:solidFill>
                  <a:schemeClr val="tx1"/>
                </a:solidFill>
                <a:latin typeface="Arial" charset="0"/>
                <a:ea typeface="ＭＳ Ｐゴシック" charset="0"/>
                <a:sym typeface="Arial" charset="0"/>
              </a:rPr>
              <a:t> service provider</a:t>
            </a:r>
            <a:endParaRPr lang="en-US" sz="2400" dirty="0">
              <a:solidFill>
                <a:schemeClr val="tx1"/>
              </a:solidFill>
              <a:latin typeface="Arial" charset="0"/>
              <a:ea typeface="ＭＳ Ｐゴシック" charset="0"/>
              <a:sym typeface="Arial" charset="0"/>
            </a:endParaRPr>
          </a:p>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Today a </a:t>
            </a:r>
            <a:r>
              <a:rPr lang="en-US" sz="2000" dirty="0">
                <a:solidFill>
                  <a:schemeClr val="tx1"/>
                </a:solidFill>
                <a:latin typeface="Arial Bold" charset="0"/>
                <a:ea typeface="ＭＳ Ｐゴシック" charset="0"/>
                <a:sym typeface="Arial Bold" charset="0"/>
              </a:rPr>
              <a:t>Service Operator </a:t>
            </a:r>
            <a:r>
              <a:rPr lang="en-US" sz="2000" dirty="0">
                <a:solidFill>
                  <a:schemeClr val="tx1"/>
                </a:solidFill>
                <a:latin typeface="Arial" charset="0"/>
                <a:ea typeface="ＭＳ Ｐゴシック" charset="0"/>
                <a:sym typeface="Arial" charset="0"/>
              </a:rPr>
              <a:t>focusing on the complete M2M value chain, including </a:t>
            </a:r>
            <a:r>
              <a:rPr lang="en-US" sz="2000" dirty="0">
                <a:solidFill>
                  <a:schemeClr val="tx1"/>
                </a:solidFill>
                <a:latin typeface="Arial Bold" charset="0"/>
                <a:ea typeface="ＭＳ Ｐゴシック" charset="0"/>
                <a:sym typeface="Arial Bold" charset="0"/>
              </a:rPr>
              <a:t>M2H – Machine to Human</a:t>
            </a:r>
            <a:endParaRPr lang="en-US" sz="2400" dirty="0">
              <a:solidFill>
                <a:schemeClr val="tx1"/>
              </a:solidFill>
              <a:latin typeface="Arial" charset="0"/>
              <a:ea typeface="ＭＳ Ｐゴシック" charset="0"/>
              <a:sym typeface="Arial" charset="0"/>
            </a:endParaRPr>
          </a:p>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Nordic market leader</a:t>
            </a:r>
            <a:endParaRPr lang="en-US" sz="2400" dirty="0">
              <a:solidFill>
                <a:schemeClr val="tx1"/>
              </a:solidFill>
              <a:latin typeface="Arial" charset="0"/>
              <a:ea typeface="ＭＳ Ｐゴシック" charset="0"/>
              <a:sym typeface="Arial" charset="0"/>
            </a:endParaRPr>
          </a:p>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Customers </a:t>
            </a:r>
            <a:r>
              <a:rPr lang="en-US" sz="2000" dirty="0">
                <a:solidFill>
                  <a:schemeClr val="tx1"/>
                </a:solidFill>
                <a:latin typeface="Arial Bold" charset="0"/>
                <a:ea typeface="ＭＳ Ｐゴシック" charset="0"/>
                <a:sym typeface="Arial Bold" charset="0"/>
              </a:rPr>
              <a:t>worldwide</a:t>
            </a:r>
            <a:endParaRPr lang="en-US" sz="2400" dirty="0">
              <a:solidFill>
                <a:schemeClr val="tx1"/>
              </a:solidFill>
              <a:latin typeface="Arial" charset="0"/>
              <a:ea typeface="ＭＳ Ｐゴシック" charset="0"/>
              <a:sym typeface="Arial" charset="0"/>
            </a:endParaRPr>
          </a:p>
          <a:p>
            <a:pPr marL="138113" indent="-138113" algn="l">
              <a:lnSpc>
                <a:spcPct val="150000"/>
              </a:lnSpc>
              <a:spcBef>
                <a:spcPts val="600"/>
              </a:spcBef>
              <a:buClr>
                <a:srgbClr val="D4021D"/>
              </a:buClr>
              <a:buSzPct val="100000"/>
              <a:buFont typeface="Arial" charset="0"/>
              <a:buChar char="•"/>
            </a:pPr>
            <a:r>
              <a:rPr lang="en-US" sz="2000" dirty="0">
                <a:solidFill>
                  <a:schemeClr val="tx1"/>
                </a:solidFill>
                <a:latin typeface="Arial" charset="0"/>
                <a:ea typeface="ＭＳ Ｐゴシック" charset="0"/>
                <a:sym typeface="Arial" charset="0"/>
              </a:rPr>
              <a:t>More than </a:t>
            </a:r>
            <a:r>
              <a:rPr lang="en-US" sz="2000" dirty="0" smtClean="0">
                <a:latin typeface="Arial" charset="0"/>
                <a:ea typeface="ＭＳ Ｐゴシック" charset="0"/>
                <a:sym typeface="Arial" charset="0"/>
              </a:rPr>
              <a:t>1500</a:t>
            </a:r>
            <a:r>
              <a:rPr lang="en-US" sz="2000" dirty="0" smtClean="0">
                <a:solidFill>
                  <a:schemeClr val="tx1"/>
                </a:solidFill>
                <a:latin typeface="Arial" charset="0"/>
                <a:ea typeface="ＭＳ Ｐゴシック" charset="0"/>
                <a:sym typeface="Arial" charset="0"/>
              </a:rPr>
              <a:t> </a:t>
            </a:r>
            <a:r>
              <a:rPr lang="en-US" sz="2000" dirty="0">
                <a:solidFill>
                  <a:schemeClr val="tx1"/>
                </a:solidFill>
                <a:latin typeface="Arial" charset="0"/>
                <a:ea typeface="ＭＳ Ｐゴシック" charset="0"/>
                <a:sym typeface="Arial" charset="0"/>
              </a:rPr>
              <a:t>customer references</a:t>
            </a:r>
          </a:p>
        </p:txBody>
      </p:sp>
      <p:sp>
        <p:nvSpPr>
          <p:cNvPr id="2" name="Rectangle 5"/>
          <p:cNvSpPr>
            <a:spLocks noGrp="1" noChangeArrowheads="1"/>
          </p:cNvSpPr>
          <p:nvPr>
            <p:ph type="title"/>
          </p:nvPr>
        </p:nvSpPr>
        <p:spPr/>
        <p:txBody>
          <a:bodyPr/>
          <a:lstStyle/>
          <a:p>
            <a:pPr eaLnBrk="1" hangingPunct="1">
              <a:defRPr/>
            </a:pPr>
            <a:r>
              <a:rPr lang="en-US" sz="3600" smtClean="0"/>
              <a:t>Maingate Facts </a:t>
            </a:r>
          </a:p>
        </p:txBody>
      </p:sp>
    </p:spTree>
    <p:extLst>
      <p:ext uri="{BB962C8B-B14F-4D97-AF65-F5344CB8AC3E}">
        <p14:creationId xmlns:p14="http://schemas.microsoft.com/office/powerpoint/2010/main" val="2323716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060848"/>
            <a:ext cx="7884250" cy="1080000"/>
          </a:xfrm>
        </p:spPr>
        <p:txBody>
          <a:bodyPr>
            <a:normAutofit/>
          </a:bodyPr>
          <a:lstStyle/>
          <a:p>
            <a:r>
              <a:rPr lang="en-GB" dirty="0" smtClean="0"/>
              <a:t>…it comes from how you use the data!</a:t>
            </a:r>
            <a:endParaRPr lang="en-GB" dirty="0"/>
          </a:p>
        </p:txBody>
      </p:sp>
    </p:spTree>
    <p:extLst>
      <p:ext uri="{BB962C8B-B14F-4D97-AF65-F5344CB8AC3E}">
        <p14:creationId xmlns:p14="http://schemas.microsoft.com/office/powerpoint/2010/main" val="12590118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6362700"/>
            <a:ext cx="1079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67" name="Line 2"/>
          <p:cNvSpPr>
            <a:spLocks noChangeShapeType="1"/>
          </p:cNvSpPr>
          <p:nvPr/>
        </p:nvSpPr>
        <p:spPr bwMode="auto">
          <a:xfrm>
            <a:off x="377825" y="6254750"/>
            <a:ext cx="8351838" cy="0"/>
          </a:xfrm>
          <a:prstGeom prst="line">
            <a:avLst/>
          </a:prstGeom>
          <a:noFill/>
          <a:ln w="9525">
            <a:solidFill>
              <a:srgbClr val="D4021D"/>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pic>
        <p:nvPicPr>
          <p:cNvPr id="11268" name="Picture 3"/>
          <p:cNvPicPr>
            <a:picLocks noChangeAspect="1" noChangeArrowheads="1"/>
          </p:cNvPicPr>
          <p:nvPr/>
        </p:nvPicPr>
        <p:blipFill>
          <a:blip r:embed="rId4">
            <a:alphaModFix amt="64000"/>
            <a:extLst>
              <a:ext uri="{28A0092B-C50C-407E-A947-70E740481C1C}">
                <a14:useLocalDpi xmlns:a14="http://schemas.microsoft.com/office/drawing/2010/main" val="0"/>
              </a:ext>
            </a:extLst>
          </a:blip>
          <a:srcRect/>
          <a:stretch>
            <a:fillRect/>
          </a:stretch>
        </p:blipFill>
        <p:spPr bwMode="auto">
          <a:xfrm>
            <a:off x="0" y="115888"/>
            <a:ext cx="9158288" cy="6105525"/>
          </a:xfrm>
          <a:prstGeom prst="rect">
            <a:avLst/>
          </a:prstGeom>
          <a:noFill/>
          <a:ln>
            <a:noFill/>
          </a:ln>
          <a:extLst>
            <a:ext uri="{909E8E84-426E-40dd-AFC4-6F175D3DCCD1}">
              <a14:hiddenFill xmlns:a14="http://schemas.microsoft.com/office/drawing/2010/main">
                <a:solidFill>
                  <a:srgbClr val="FFFFFF">
                    <a:alpha val="63921"/>
                  </a:srgbClr>
                </a:solidFill>
              </a14:hiddenFill>
            </a:ext>
            <a:ext uri="{91240B29-F687-4f45-9708-019B960494DF}">
              <a14:hiddenLine xmlns:a14="http://schemas.microsoft.com/office/drawing/2010/main" w="12700" cap="rnd">
                <a:solidFill>
                  <a:schemeClr val="tx1">
                    <a:alpha val="63921"/>
                  </a:schemeClr>
                </a:solidFill>
                <a:round/>
                <a:headEnd/>
                <a:tailEnd/>
              </a14:hiddenLine>
            </a:ext>
          </a:extLst>
        </p:spPr>
      </p:pic>
      <p:sp>
        <p:nvSpPr>
          <p:cNvPr id="10244" name="Rectangle 4"/>
          <p:cNvSpPr>
            <a:spLocks noGrp="1" noChangeArrowheads="1"/>
          </p:cNvSpPr>
          <p:nvPr>
            <p:ph type="body" idx="1"/>
          </p:nvPr>
        </p:nvSpPr>
        <p:spPr>
          <a:xfrm>
            <a:off x="444500" y="2719388"/>
            <a:ext cx="7977188" cy="3013075"/>
          </a:xfrm>
        </p:spPr>
        <p:txBody>
          <a:bodyPr/>
          <a:lstStyle/>
          <a:p>
            <a:pPr eaLnBrk="1" hangingPunct="1">
              <a:lnSpc>
                <a:spcPct val="120000"/>
              </a:lnSpc>
              <a:spcBef>
                <a:spcPct val="0"/>
              </a:spcBef>
              <a:buFont typeface="Arial" charset="0"/>
              <a:buNone/>
              <a:defRPr/>
            </a:pPr>
            <a:r>
              <a:rPr lang="en-US" smtClean="0">
                <a:latin typeface="Arial Italic" charset="0"/>
                <a:sym typeface="Arial Italic" charset="0"/>
              </a:rPr>
              <a:t>	</a:t>
            </a:r>
            <a:r>
              <a:rPr lang="ja-JP" altLang="en-US" smtClean="0">
                <a:latin typeface="Arial"/>
                <a:cs typeface="Arial Italic" charset="0"/>
                <a:sym typeface="Arial Italic" charset="0"/>
              </a:rPr>
              <a:t>”</a:t>
            </a:r>
            <a:r>
              <a:rPr lang="en-US" smtClean="0">
                <a:latin typeface="Arial Italic" charset="0"/>
                <a:cs typeface="Arial Italic" charset="0"/>
                <a:sym typeface="Arial Italic" charset="0"/>
              </a:rPr>
              <a:t>Without a human perspective on M2M technology we will never experience the full potential of M2M.</a:t>
            </a:r>
            <a:r>
              <a:rPr lang="ja-JP" altLang="en-US" smtClean="0">
                <a:latin typeface="Arial"/>
                <a:cs typeface="Arial Italic" charset="0"/>
                <a:sym typeface="Arial Italic" charset="0"/>
              </a:rPr>
              <a:t>”</a:t>
            </a:r>
            <a:endParaRPr lang="en-US" smtClean="0"/>
          </a:p>
          <a:p>
            <a:pPr eaLnBrk="1" hangingPunct="1">
              <a:lnSpc>
                <a:spcPct val="120000"/>
              </a:lnSpc>
              <a:spcBef>
                <a:spcPts val="1200"/>
              </a:spcBef>
              <a:buFont typeface="Arial" charset="0"/>
              <a:buNone/>
              <a:defRPr/>
            </a:pPr>
            <a:r>
              <a:rPr lang="en-US" smtClean="0">
                <a:latin typeface="Arial Italic" charset="0"/>
                <a:sym typeface="Arial Italic" charset="0"/>
              </a:rPr>
              <a:t>	</a:t>
            </a:r>
            <a:r>
              <a:rPr lang="ja-JP" altLang="en-US" smtClean="0">
                <a:latin typeface="Arial"/>
                <a:cs typeface="Arial Italic" charset="0"/>
                <a:sym typeface="Arial Italic" charset="0"/>
              </a:rPr>
              <a:t>“</a:t>
            </a:r>
            <a:r>
              <a:rPr lang="en-US" smtClean="0">
                <a:latin typeface="Arial Italic" charset="0"/>
                <a:cs typeface="Arial Italic" charset="0"/>
                <a:sym typeface="Arial Italic" charset="0"/>
              </a:rPr>
              <a:t>When the infrastructure is in place there are no boundaries of how it can be utilized. Both at home and at work.</a:t>
            </a:r>
            <a:r>
              <a:rPr lang="ja-JP" altLang="en-US" smtClean="0">
                <a:latin typeface="Arial"/>
                <a:cs typeface="Arial Italic" charset="0"/>
                <a:sym typeface="Arial Italic" charset="0"/>
              </a:rPr>
              <a:t>”</a:t>
            </a:r>
            <a:endParaRPr lang="en-US" smtClean="0"/>
          </a:p>
          <a:p>
            <a:pPr eaLnBrk="1" hangingPunct="1">
              <a:lnSpc>
                <a:spcPct val="120000"/>
              </a:lnSpc>
              <a:spcBef>
                <a:spcPts val="1200"/>
              </a:spcBef>
              <a:buFont typeface="Arial" charset="0"/>
              <a:buNone/>
              <a:defRPr/>
            </a:pPr>
            <a:r>
              <a:rPr lang="en-US" smtClean="0">
                <a:latin typeface="Arial Italic" charset="0"/>
                <a:sym typeface="Arial Italic" charset="0"/>
              </a:rPr>
              <a:t>	</a:t>
            </a:r>
            <a:r>
              <a:rPr lang="ja-JP" altLang="en-US" smtClean="0">
                <a:latin typeface="Arial"/>
                <a:cs typeface="Arial Italic" charset="0"/>
                <a:sym typeface="Arial Italic" charset="0"/>
              </a:rPr>
              <a:t>“</a:t>
            </a:r>
            <a:r>
              <a:rPr lang="en-US" smtClean="0">
                <a:latin typeface="Arial Italic" charset="0"/>
                <a:cs typeface="Arial Italic" charset="0"/>
                <a:sym typeface="Arial Italic" charset="0"/>
              </a:rPr>
              <a:t>We now talk about M2H, machines servicing human and not at least machines servicing society in large.</a:t>
            </a:r>
            <a:r>
              <a:rPr lang="ja-JP" altLang="en-US" smtClean="0">
                <a:latin typeface="Arial"/>
                <a:cs typeface="Arial Italic" charset="0"/>
                <a:sym typeface="Arial Italic" charset="0"/>
              </a:rPr>
              <a:t>”</a:t>
            </a:r>
            <a:endParaRPr lang="en-US" smtClean="0">
              <a:latin typeface="Arial Italic" charset="0"/>
              <a:sym typeface="Arial Italic" charset="0"/>
            </a:endParaRPr>
          </a:p>
        </p:txBody>
      </p:sp>
      <p:sp>
        <p:nvSpPr>
          <p:cNvPr id="11270" name="Rectangle 5"/>
          <p:cNvSpPr>
            <a:spLocks/>
          </p:cNvSpPr>
          <p:nvPr/>
        </p:nvSpPr>
        <p:spPr bwMode="auto">
          <a:xfrm>
            <a:off x="3970338" y="5732463"/>
            <a:ext cx="37099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a:solidFill>
                  <a:schemeClr val="tx1"/>
                </a:solidFill>
                <a:latin typeface="Arial Bold" charset="0"/>
                <a:ea typeface="ＭＳ Ｐゴシック" charset="0"/>
                <a:sym typeface="Arial Bold" charset="0"/>
              </a:rPr>
              <a:t>Baard Eilertsen, CEO at Maingate</a:t>
            </a:r>
          </a:p>
        </p:txBody>
      </p:sp>
    </p:spTree>
    <p:extLst>
      <p:ext uri="{BB962C8B-B14F-4D97-AF65-F5344CB8AC3E}">
        <p14:creationId xmlns:p14="http://schemas.microsoft.com/office/powerpoint/2010/main" val="3898930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20-20-20</a:t>
            </a:r>
            <a:endParaRPr lang="en-GB" dirty="0"/>
          </a:p>
        </p:txBody>
      </p:sp>
      <p:sp>
        <p:nvSpPr>
          <p:cNvPr id="7" name="Pentagon 6"/>
          <p:cNvSpPr/>
          <p:nvPr/>
        </p:nvSpPr>
        <p:spPr>
          <a:xfrm>
            <a:off x="2915816" y="2060848"/>
            <a:ext cx="3240360" cy="864096"/>
          </a:xfrm>
          <a:prstGeom prst="homePlat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 renewable</a:t>
            </a:r>
            <a:endParaRPr lang="en-GB" dirty="0"/>
          </a:p>
        </p:txBody>
      </p:sp>
      <p:sp>
        <p:nvSpPr>
          <p:cNvPr id="11" name="Pentagon 10"/>
          <p:cNvSpPr/>
          <p:nvPr/>
        </p:nvSpPr>
        <p:spPr>
          <a:xfrm>
            <a:off x="2915816" y="3501008"/>
            <a:ext cx="3240360" cy="864096"/>
          </a:xfrm>
          <a:prstGeom prst="homePlate">
            <a:avLst/>
          </a:prstGeom>
          <a:pattFill prst="ltUpDiag">
            <a:fgClr>
              <a:schemeClr val="accent6"/>
            </a:fgClr>
            <a:bgClr>
              <a:srgbClr val="008000"/>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 reduction of carbon emission</a:t>
            </a:r>
            <a:endParaRPr lang="en-GB" dirty="0"/>
          </a:p>
        </p:txBody>
      </p:sp>
      <p:sp>
        <p:nvSpPr>
          <p:cNvPr id="12" name="Pentagon 11"/>
          <p:cNvSpPr/>
          <p:nvPr/>
        </p:nvSpPr>
        <p:spPr>
          <a:xfrm>
            <a:off x="2915816" y="4941168"/>
            <a:ext cx="3240360" cy="864096"/>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 energy efficiency</a:t>
            </a:r>
            <a:endParaRPr lang="en-GB" dirty="0"/>
          </a:p>
        </p:txBody>
      </p:sp>
      <p:sp>
        <p:nvSpPr>
          <p:cNvPr id="13" name="TextBox 12"/>
          <p:cNvSpPr txBox="1"/>
          <p:nvPr/>
        </p:nvSpPr>
        <p:spPr>
          <a:xfrm>
            <a:off x="107504" y="2132856"/>
            <a:ext cx="2866515" cy="646331"/>
          </a:xfrm>
          <a:prstGeom prst="rect">
            <a:avLst/>
          </a:prstGeom>
          <a:noFill/>
        </p:spPr>
        <p:txBody>
          <a:bodyPr wrap="none" rtlCol="0">
            <a:spAutoFit/>
          </a:bodyPr>
          <a:lstStyle/>
          <a:p>
            <a:r>
              <a:rPr lang="en-GB" dirty="0" smtClean="0"/>
              <a:t>Increase investments in</a:t>
            </a:r>
          </a:p>
          <a:p>
            <a:r>
              <a:rPr lang="en-GB" dirty="0" smtClean="0"/>
              <a:t>Renewable energy source</a:t>
            </a:r>
            <a:endParaRPr lang="en-GB" dirty="0"/>
          </a:p>
        </p:txBody>
      </p:sp>
      <p:sp>
        <p:nvSpPr>
          <p:cNvPr id="14" name="TextBox 13"/>
          <p:cNvSpPr txBox="1"/>
          <p:nvPr/>
        </p:nvSpPr>
        <p:spPr>
          <a:xfrm>
            <a:off x="323528" y="3573016"/>
            <a:ext cx="2045414" cy="646331"/>
          </a:xfrm>
          <a:prstGeom prst="rect">
            <a:avLst/>
          </a:prstGeom>
          <a:noFill/>
        </p:spPr>
        <p:txBody>
          <a:bodyPr wrap="none" rtlCol="0">
            <a:spAutoFit/>
          </a:bodyPr>
          <a:lstStyle/>
          <a:p>
            <a:r>
              <a:rPr lang="en-GB" dirty="0" smtClean="0"/>
              <a:t>-11,3% in 2010 </a:t>
            </a:r>
          </a:p>
          <a:p>
            <a:r>
              <a:rPr lang="en-GB" dirty="0" smtClean="0"/>
              <a:t>compared to 1990</a:t>
            </a:r>
            <a:endParaRPr lang="en-GB" dirty="0"/>
          </a:p>
        </p:txBody>
      </p:sp>
      <p:sp>
        <p:nvSpPr>
          <p:cNvPr id="15" name="TextBox 14"/>
          <p:cNvSpPr txBox="1"/>
          <p:nvPr/>
        </p:nvSpPr>
        <p:spPr>
          <a:xfrm>
            <a:off x="-30240" y="4941168"/>
            <a:ext cx="2930422" cy="1200329"/>
          </a:xfrm>
          <a:prstGeom prst="rect">
            <a:avLst/>
          </a:prstGeom>
          <a:noFill/>
        </p:spPr>
        <p:txBody>
          <a:bodyPr wrap="none" rtlCol="0">
            <a:spAutoFit/>
          </a:bodyPr>
          <a:lstStyle/>
          <a:p>
            <a:r>
              <a:rPr lang="en-GB" dirty="0" smtClean="0"/>
              <a:t>Slow roll out of Smart </a:t>
            </a:r>
          </a:p>
          <a:p>
            <a:r>
              <a:rPr lang="en-GB" dirty="0" smtClean="0"/>
              <a:t>Meters and only done from</a:t>
            </a:r>
          </a:p>
          <a:p>
            <a:r>
              <a:rPr lang="en-GB" dirty="0"/>
              <a:t>a</a:t>
            </a:r>
            <a:r>
              <a:rPr lang="en-GB" dirty="0" smtClean="0"/>
              <a:t> technology perspective</a:t>
            </a:r>
          </a:p>
          <a:p>
            <a:r>
              <a:rPr lang="en-GB" dirty="0" smtClean="0"/>
              <a:t>(M441)</a:t>
            </a:r>
            <a:endParaRPr lang="en-GB" dirty="0"/>
          </a:p>
        </p:txBody>
      </p:sp>
    </p:spTree>
    <p:extLst>
      <p:ext uri="{BB962C8B-B14F-4D97-AF65-F5344CB8AC3E}">
        <p14:creationId xmlns:p14="http://schemas.microsoft.com/office/powerpoint/2010/main" val="38352691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Swedish study</a:t>
            </a:r>
            <a:endParaRPr lang="en-GB" dirty="0"/>
          </a:p>
        </p:txBody>
      </p:sp>
      <p:sp>
        <p:nvSpPr>
          <p:cNvPr id="3" name="Content Placeholder 2"/>
          <p:cNvSpPr>
            <a:spLocks noGrp="1"/>
          </p:cNvSpPr>
          <p:nvPr>
            <p:ph idx="1"/>
          </p:nvPr>
        </p:nvSpPr>
        <p:spPr/>
        <p:txBody>
          <a:bodyPr/>
          <a:lstStyle/>
          <a:p>
            <a:r>
              <a:rPr lang="en-GB" dirty="0"/>
              <a:t>All Swedish meters are “smart” from September 2009</a:t>
            </a:r>
          </a:p>
          <a:p>
            <a:r>
              <a:rPr lang="en-GB" dirty="0" smtClean="0"/>
              <a:t>Consumption of energy has risen with 25% in the last 10 years</a:t>
            </a:r>
          </a:p>
          <a:p>
            <a:r>
              <a:rPr lang="en-GB" dirty="0" smtClean="0"/>
              <a:t>At the same time the yearly average price of a kW</a:t>
            </a:r>
            <a:r>
              <a:rPr lang="en-GB" dirty="0"/>
              <a:t>h</a:t>
            </a:r>
            <a:r>
              <a:rPr lang="en-GB" dirty="0" smtClean="0"/>
              <a:t> has gone up with 229%</a:t>
            </a:r>
          </a:p>
          <a:p>
            <a:endParaRPr lang="en-GB" dirty="0" smtClean="0"/>
          </a:p>
          <a:p>
            <a:r>
              <a:rPr lang="en-GB" dirty="0" smtClean="0"/>
              <a:t>Smart Metering has increased the easiness of switching</a:t>
            </a:r>
          </a:p>
          <a:p>
            <a:r>
              <a:rPr lang="en-GB" dirty="0" smtClean="0"/>
              <a:t>Smart Metering has improved the knowledge of consumers and have increased the awareness</a:t>
            </a:r>
          </a:p>
          <a:p>
            <a:endParaRPr lang="en-GB" dirty="0"/>
          </a:p>
          <a:p>
            <a:r>
              <a:rPr lang="en-GB" dirty="0" smtClean="0"/>
              <a:t>Smart Meters have, however, not created efficiency as expected</a:t>
            </a:r>
            <a:endParaRPr lang="en-GB" dirty="0"/>
          </a:p>
        </p:txBody>
      </p:sp>
    </p:spTree>
    <p:extLst>
      <p:ext uri="{BB962C8B-B14F-4D97-AF65-F5344CB8AC3E}">
        <p14:creationId xmlns:p14="http://schemas.microsoft.com/office/powerpoint/2010/main" val="37007899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64904"/>
            <a:ext cx="7884250" cy="1080000"/>
          </a:xfrm>
        </p:spPr>
        <p:txBody>
          <a:bodyPr/>
          <a:lstStyle/>
          <a:p>
            <a:pPr algn="ctr"/>
            <a:r>
              <a:rPr lang="en-GB" dirty="0" smtClean="0"/>
              <a:t>New thinking is needed…</a:t>
            </a:r>
            <a:endParaRPr lang="en-GB" dirty="0"/>
          </a:p>
        </p:txBody>
      </p:sp>
    </p:spTree>
    <p:extLst>
      <p:ext uri="{BB962C8B-B14F-4D97-AF65-F5344CB8AC3E}">
        <p14:creationId xmlns:p14="http://schemas.microsoft.com/office/powerpoint/2010/main" val="42042296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v-SE" sz="2400">
                <a:latin typeface="Verdana" charset="0"/>
                <a:ea typeface="ＭＳ Ｐゴシック" charset="0"/>
              </a:rPr>
              <a:t>What do these have in common?</a:t>
            </a:r>
            <a:endParaRPr lang="en-US" sz="2400">
              <a:latin typeface="Verdana" charset="0"/>
              <a:ea typeface="ＭＳ Ｐゴシック"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773238"/>
            <a:ext cx="28082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005263"/>
            <a:ext cx="21605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860800"/>
            <a:ext cx="1863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20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11960" y="3284984"/>
            <a:ext cx="1426220" cy="628718"/>
          </a:xfrm>
          <a:prstGeom prst="rect">
            <a:avLst/>
          </a:prstGeom>
        </p:spPr>
      </p:pic>
      <p:sp>
        <p:nvSpPr>
          <p:cNvPr id="7170" name="Rectangle 2"/>
          <p:cNvSpPr>
            <a:spLocks noGrp="1" noChangeArrowheads="1"/>
          </p:cNvSpPr>
          <p:nvPr>
            <p:ph type="title"/>
          </p:nvPr>
        </p:nvSpPr>
        <p:spPr>
          <a:xfrm>
            <a:off x="685800" y="357188"/>
            <a:ext cx="7772400" cy="1143000"/>
          </a:xfrm>
        </p:spPr>
        <p:txBody>
          <a:bodyPr/>
          <a:lstStyle/>
          <a:p>
            <a:r>
              <a:rPr lang="en-GB" sz="2400" smtClean="0">
                <a:latin typeface="Verdana" charset="0"/>
                <a:ea typeface="ＭＳ Ｐゴシック" charset="0"/>
              </a:rPr>
              <a:t>Obsolete apps replaced by digital one´s and then turned into services</a:t>
            </a:r>
            <a:endParaRPr lang="en-GB" sz="2400">
              <a:latin typeface="Verdana" charset="0"/>
              <a:ea typeface="ＭＳ Ｐゴシック"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57338"/>
            <a:ext cx="12604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997200"/>
            <a:ext cx="97155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652963"/>
            <a:ext cx="12604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424" y="2852738"/>
            <a:ext cx="1716088"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1484313"/>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997200"/>
            <a:ext cx="18002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4365625"/>
            <a:ext cx="18002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1324" y="2997200"/>
            <a:ext cx="13033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Line 11"/>
          <p:cNvSpPr>
            <a:spLocks noChangeShapeType="1"/>
          </p:cNvSpPr>
          <p:nvPr/>
        </p:nvSpPr>
        <p:spPr bwMode="auto">
          <a:xfrm>
            <a:off x="5652120" y="1412875"/>
            <a:ext cx="0" cy="47529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a:p>
        </p:txBody>
      </p:sp>
      <p:sp>
        <p:nvSpPr>
          <p:cNvPr id="7180" name="AutoShape 12"/>
          <p:cNvSpPr>
            <a:spLocks noChangeArrowheads="1"/>
          </p:cNvSpPr>
          <p:nvPr/>
        </p:nvSpPr>
        <p:spPr bwMode="auto">
          <a:xfrm>
            <a:off x="2483669" y="1989138"/>
            <a:ext cx="432197"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7181" name="AutoShape 13"/>
          <p:cNvSpPr>
            <a:spLocks noChangeArrowheads="1"/>
          </p:cNvSpPr>
          <p:nvPr/>
        </p:nvSpPr>
        <p:spPr bwMode="auto">
          <a:xfrm>
            <a:off x="2483669" y="3500438"/>
            <a:ext cx="432197"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7182" name="AutoShape 14"/>
          <p:cNvSpPr>
            <a:spLocks noChangeArrowheads="1"/>
          </p:cNvSpPr>
          <p:nvPr/>
        </p:nvSpPr>
        <p:spPr bwMode="auto">
          <a:xfrm>
            <a:off x="2483669" y="5013325"/>
            <a:ext cx="432197" cy="287338"/>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7183" name="AutoShape 15"/>
          <p:cNvSpPr>
            <a:spLocks noChangeArrowheads="1"/>
          </p:cNvSpPr>
          <p:nvPr/>
        </p:nvSpPr>
        <p:spPr bwMode="auto">
          <a:xfrm>
            <a:off x="6888162" y="3429000"/>
            <a:ext cx="576262" cy="287338"/>
          </a:xfrm>
          <a:prstGeom prst="rightArrow">
            <a:avLst>
              <a:gd name="adj1" fmla="val 50000"/>
              <a:gd name="adj2" fmla="val 50138"/>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16" name="AutoShape 12"/>
          <p:cNvSpPr>
            <a:spLocks noChangeArrowheads="1"/>
          </p:cNvSpPr>
          <p:nvPr/>
        </p:nvSpPr>
        <p:spPr bwMode="auto">
          <a:xfrm>
            <a:off x="3995787" y="1988840"/>
            <a:ext cx="432197"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17" name="AutoShape 12"/>
          <p:cNvSpPr>
            <a:spLocks noChangeArrowheads="1"/>
          </p:cNvSpPr>
          <p:nvPr/>
        </p:nvSpPr>
        <p:spPr bwMode="auto">
          <a:xfrm>
            <a:off x="3995787" y="3501008"/>
            <a:ext cx="432197"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sp>
        <p:nvSpPr>
          <p:cNvPr id="18" name="AutoShape 12"/>
          <p:cNvSpPr>
            <a:spLocks noChangeArrowheads="1"/>
          </p:cNvSpPr>
          <p:nvPr/>
        </p:nvSpPr>
        <p:spPr bwMode="auto">
          <a:xfrm>
            <a:off x="3995787" y="4941168"/>
            <a:ext cx="432197"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pic>
        <p:nvPicPr>
          <p:cNvPr id="19" name="Picture 18"/>
          <p:cNvPicPr>
            <a:picLocks noChangeAspect="1"/>
          </p:cNvPicPr>
          <p:nvPr/>
        </p:nvPicPr>
        <p:blipFill>
          <a:blip r:embed="rId11"/>
          <a:stretch>
            <a:fillRect/>
          </a:stretch>
        </p:blipFill>
        <p:spPr>
          <a:xfrm>
            <a:off x="4716016" y="1844824"/>
            <a:ext cx="648072" cy="648072"/>
          </a:xfrm>
          <a:prstGeom prst="rect">
            <a:avLst/>
          </a:prstGeom>
        </p:spPr>
      </p:pic>
      <p:pic>
        <p:nvPicPr>
          <p:cNvPr id="2" name="Picture 1"/>
          <p:cNvPicPr>
            <a:picLocks noChangeAspect="1"/>
          </p:cNvPicPr>
          <p:nvPr/>
        </p:nvPicPr>
        <p:blipFill>
          <a:blip r:embed="rId12"/>
          <a:stretch>
            <a:fillRect/>
          </a:stretch>
        </p:blipFill>
        <p:spPr>
          <a:xfrm>
            <a:off x="4499992" y="4941168"/>
            <a:ext cx="936104" cy="299459"/>
          </a:xfrm>
          <a:prstGeom prst="rect">
            <a:avLst/>
          </a:prstGeom>
        </p:spPr>
      </p:pic>
    </p:spTree>
    <p:extLst>
      <p:ext uri="{BB962C8B-B14F-4D97-AF65-F5344CB8AC3E}">
        <p14:creationId xmlns:p14="http://schemas.microsoft.com/office/powerpoint/2010/main" val="681354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2400" smtClean="0">
                <a:latin typeface="Verdana" charset="0"/>
                <a:ea typeface="ＭＳ Ｐゴシック" charset="0"/>
              </a:rPr>
              <a:t>And the electrical meter have gone from products to Value added services online</a:t>
            </a:r>
            <a:endParaRPr lang="en-GB" sz="2400">
              <a:latin typeface="Verdana" charset="0"/>
              <a:ea typeface="ＭＳ Ｐゴシック"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2880320" cy="329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2"/>
          <p:cNvSpPr>
            <a:spLocks noChangeArrowheads="1"/>
          </p:cNvSpPr>
          <p:nvPr/>
        </p:nvSpPr>
        <p:spPr bwMode="auto">
          <a:xfrm>
            <a:off x="3203848" y="3284984"/>
            <a:ext cx="1944216" cy="287337"/>
          </a:xfrm>
          <a:prstGeom prst="rightArrow">
            <a:avLst>
              <a:gd name="adj1" fmla="val 50000"/>
              <a:gd name="adj2" fmla="val 68923"/>
            </a:avLst>
          </a:prstGeom>
          <a:solidFill>
            <a:schemeClr val="accent1"/>
          </a:solidFill>
          <a:ln w="9525">
            <a:solidFill>
              <a:schemeClr val="tx1"/>
            </a:solidFill>
            <a:miter lim="800000"/>
            <a:headEnd/>
            <a:tailEnd/>
          </a:ln>
        </p:spPr>
        <p:txBody>
          <a:bodyPr wrap="none" lIns="90000" tIns="46800" rIns="90000" bIns="46800" anchor="ctr"/>
          <a:lstStyle/>
          <a:p>
            <a:endParaRPr lang="en-US"/>
          </a:p>
        </p:txBody>
      </p:sp>
      <p:pic>
        <p:nvPicPr>
          <p:cNvPr id="10" name="Bildobjekt 7" descr="100koll_hires_new_large.jpg"/>
          <p:cNvPicPr>
            <a:picLocks noChangeAspect="1"/>
          </p:cNvPicPr>
          <p:nvPr/>
        </p:nvPicPr>
        <p:blipFill rotWithShape="1">
          <a:blip r:embed="rId3">
            <a:extLst>
              <a:ext uri="{28A0092B-C50C-407E-A947-70E740481C1C}">
                <a14:useLocalDpi xmlns:a14="http://schemas.microsoft.com/office/drawing/2010/main" val="0"/>
              </a:ext>
            </a:extLst>
          </a:blip>
          <a:srcRect t="12840" b="10943"/>
          <a:stretch/>
        </p:blipFill>
        <p:spPr>
          <a:xfrm>
            <a:off x="5148064" y="2492896"/>
            <a:ext cx="4249454" cy="2304256"/>
          </a:xfrm>
          <a:prstGeom prst="rect">
            <a:avLst/>
          </a:prstGeom>
        </p:spPr>
      </p:pic>
    </p:spTree>
    <p:extLst>
      <p:ext uri="{BB962C8B-B14F-4D97-AF65-F5344CB8AC3E}">
        <p14:creationId xmlns:p14="http://schemas.microsoft.com/office/powerpoint/2010/main" val="33551205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ingate">
  <a:themeElements>
    <a:clrScheme name="Maingate">
      <a:dk1>
        <a:sysClr val="windowText" lastClr="000000"/>
      </a:dk1>
      <a:lt1>
        <a:sysClr val="window" lastClr="FFFFFF"/>
      </a:lt1>
      <a:dk2>
        <a:srgbClr val="1F497D"/>
      </a:dk2>
      <a:lt2>
        <a:srgbClr val="EEECE1"/>
      </a:lt2>
      <a:accent1>
        <a:srgbClr val="1A171B"/>
      </a:accent1>
      <a:accent2>
        <a:srgbClr val="D4021D"/>
      </a:accent2>
      <a:accent3>
        <a:srgbClr val="003652"/>
      </a:accent3>
      <a:accent4>
        <a:srgbClr val="D9620D"/>
      </a:accent4>
      <a:accent5>
        <a:srgbClr val="7199AC"/>
      </a:accent5>
      <a:accent6>
        <a:srgbClr val="FFDD00"/>
      </a:accent6>
      <a:hlink>
        <a:srgbClr val="0000FF"/>
      </a:hlink>
      <a:folHlink>
        <a:srgbClr val="800080"/>
      </a:folHlink>
    </a:clrScheme>
    <a:fontScheme name="Maing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Maingate.potx</Template>
  <TotalTime>793</TotalTime>
  <Words>429</Words>
  <Application>Microsoft Macintosh PowerPoint</Application>
  <PresentationFormat>On-screen Show (4:3)</PresentationFormat>
  <Paragraphs>60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Maingate</vt:lpstr>
      <vt:lpstr>Smartness does not come from meters…   Baard Eilertsen CEO Maingate</vt:lpstr>
      <vt:lpstr>…it comes from how you use the data!</vt:lpstr>
      <vt:lpstr>PowerPoint Presentation</vt:lpstr>
      <vt:lpstr>EU 20-20-20</vt:lpstr>
      <vt:lpstr>Swedish study</vt:lpstr>
      <vt:lpstr>New thinking is needed…</vt:lpstr>
      <vt:lpstr>What do these have in common?</vt:lpstr>
      <vt:lpstr>Obsolete apps replaced by digital one´s and then turned into services</vt:lpstr>
      <vt:lpstr>And the electrical meter have gone from products to Value added services online</vt:lpstr>
      <vt:lpstr>E.ON give its customers 100KOLL</vt:lpstr>
      <vt:lpstr>Thank you!</vt:lpstr>
      <vt:lpstr>Baard Eilertsen</vt:lpstr>
      <vt:lpstr>Maingate Facts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Carina Thorngren</dc:creator>
  <cp:lastModifiedBy>Baard Eilertsen</cp:lastModifiedBy>
  <cp:revision>47</cp:revision>
  <cp:lastPrinted>2012-03-09T09:49:50Z</cp:lastPrinted>
  <dcterms:created xsi:type="dcterms:W3CDTF">2011-06-14T09:48:54Z</dcterms:created>
  <dcterms:modified xsi:type="dcterms:W3CDTF">2012-03-09T09:58:01Z</dcterms:modified>
</cp:coreProperties>
</file>