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65" r:id="rId4"/>
  </p:sldMasterIdLst>
  <p:notesMasterIdLst>
    <p:notesMasterId r:id="rId22"/>
  </p:notesMasterIdLst>
  <p:handoutMasterIdLst>
    <p:handoutMasterId r:id="rId23"/>
  </p:handoutMasterIdLst>
  <p:sldIdLst>
    <p:sldId id="270" r:id="rId5"/>
    <p:sldId id="315" r:id="rId6"/>
    <p:sldId id="313" r:id="rId7"/>
    <p:sldId id="326" r:id="rId8"/>
    <p:sldId id="327" r:id="rId9"/>
    <p:sldId id="328" r:id="rId10"/>
    <p:sldId id="323" r:id="rId11"/>
    <p:sldId id="317" r:id="rId12"/>
    <p:sldId id="321" r:id="rId13"/>
    <p:sldId id="324" r:id="rId14"/>
    <p:sldId id="320" r:id="rId15"/>
    <p:sldId id="329" r:id="rId16"/>
    <p:sldId id="325" r:id="rId17"/>
    <p:sldId id="330" r:id="rId18"/>
    <p:sldId id="331" r:id="rId19"/>
    <p:sldId id="290" r:id="rId20"/>
    <p:sldId id="284" r:id="rId21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400" kern="1200">
        <a:solidFill>
          <a:srgbClr val="00005C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144DA0"/>
    <a:srgbClr val="1C6086"/>
    <a:srgbClr val="00005C"/>
    <a:srgbClr val="3A3D8C"/>
    <a:srgbClr val="9BCC03"/>
    <a:srgbClr val="0095CD"/>
    <a:srgbClr val="6569BF"/>
    <a:srgbClr val="9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91" autoAdjust="0"/>
    <p:restoredTop sz="82425" autoAdjust="0"/>
  </p:normalViewPr>
  <p:slideViewPr>
    <p:cSldViewPr>
      <p:cViewPr>
        <p:scale>
          <a:sx n="80" d="100"/>
          <a:sy n="80" d="100"/>
        </p:scale>
        <p:origin x="-154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2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294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D0B801-CA8A-450B-B937-532BE0F389D7}" type="doc">
      <dgm:prSet loTypeId="urn:microsoft.com/office/officeart/2005/8/layout/list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5C37ED57-050F-4EA0-8611-24D1F9A244AE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Velmi vysoké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FA36E4CD-20DF-4228-BC16-0DC36E8CFA76}" type="parTrans" cxnId="{A3C8A49B-CFC9-4451-AA56-48442E786183}">
      <dgm:prSet/>
      <dgm:spPr/>
      <dgm:t>
        <a:bodyPr/>
        <a:lstStyle/>
        <a:p>
          <a:endParaRPr lang="cs-CZ"/>
        </a:p>
      </dgm:t>
    </dgm:pt>
    <dgm:pt modelId="{31F295B4-00C5-4E6D-B1DB-91FFF0B62D8B}" type="sibTrans" cxnId="{A3C8A49B-CFC9-4451-AA56-48442E786183}">
      <dgm:prSet/>
      <dgm:spPr/>
      <dgm:t>
        <a:bodyPr/>
        <a:lstStyle/>
        <a:p>
          <a:endParaRPr lang="cs-CZ"/>
        </a:p>
      </dgm:t>
    </dgm:pt>
    <dgm:pt modelId="{FCC2250E-CA22-4CC8-ABA8-172FAC7796A8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Vysoké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CC495FEE-589D-45D1-8E25-390315C47D28}" type="parTrans" cxnId="{D364628D-F1DE-4DED-B7E3-269B4ED4F403}">
      <dgm:prSet/>
      <dgm:spPr/>
      <dgm:t>
        <a:bodyPr/>
        <a:lstStyle/>
        <a:p>
          <a:endParaRPr lang="cs-CZ"/>
        </a:p>
      </dgm:t>
    </dgm:pt>
    <dgm:pt modelId="{CA000D80-D6F1-448C-8A14-D69908A5A319}" type="sibTrans" cxnId="{D364628D-F1DE-4DED-B7E3-269B4ED4F403}">
      <dgm:prSet/>
      <dgm:spPr/>
      <dgm:t>
        <a:bodyPr/>
        <a:lstStyle/>
        <a:p>
          <a:endParaRPr lang="cs-CZ"/>
        </a:p>
      </dgm:t>
    </dgm:pt>
    <dgm:pt modelId="{284605FA-4C9B-4290-A730-64166FD54FCB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Nízké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1C68A989-1A31-4386-888B-A7584E1A3E60}" type="parTrans" cxnId="{B50A66A5-3E01-4389-A544-7569DD07DF5F}">
      <dgm:prSet/>
      <dgm:spPr/>
      <dgm:t>
        <a:bodyPr/>
        <a:lstStyle/>
        <a:p>
          <a:endParaRPr lang="cs-CZ"/>
        </a:p>
      </dgm:t>
    </dgm:pt>
    <dgm:pt modelId="{113525C7-1831-4655-AFC9-DD8B78DC2CD4}" type="sibTrans" cxnId="{B50A66A5-3E01-4389-A544-7569DD07DF5F}">
      <dgm:prSet/>
      <dgm:spPr/>
      <dgm:t>
        <a:bodyPr/>
        <a:lstStyle/>
        <a:p>
          <a:endParaRPr lang="cs-CZ"/>
        </a:p>
      </dgm:t>
    </dgm:pt>
    <dgm:pt modelId="{CB66B820-9C9B-4EA6-985F-451DD9653955}" type="pres">
      <dgm:prSet presAssocID="{4ED0B801-CA8A-450B-B937-532BE0F389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C38C98-2E74-4F8B-AC28-70A1E222A2BE}" type="pres">
      <dgm:prSet presAssocID="{5C37ED57-050F-4EA0-8611-24D1F9A244AE}" presName="parentLin" presStyleCnt="0"/>
      <dgm:spPr/>
    </dgm:pt>
    <dgm:pt modelId="{E9D84D05-071A-42A2-AA89-15207E713764}" type="pres">
      <dgm:prSet presAssocID="{5C37ED57-050F-4EA0-8611-24D1F9A244A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0657B4CF-FBF6-4AD8-8C91-5037DA2EE251}" type="pres">
      <dgm:prSet presAssocID="{5C37ED57-050F-4EA0-8611-24D1F9A244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B738C9-F3EA-48C9-92C4-EC974DE2D6E4}" type="pres">
      <dgm:prSet presAssocID="{5C37ED57-050F-4EA0-8611-24D1F9A244AE}" presName="negativeSpace" presStyleCnt="0"/>
      <dgm:spPr/>
    </dgm:pt>
    <dgm:pt modelId="{2BC6249D-AC16-4126-8702-2F24E42A754A}" type="pres">
      <dgm:prSet presAssocID="{5C37ED57-050F-4EA0-8611-24D1F9A244AE}" presName="childText" presStyleLbl="conFgAcc1" presStyleIdx="0" presStyleCnt="3">
        <dgm:presLayoutVars>
          <dgm:bulletEnabled val="1"/>
        </dgm:presLayoutVars>
      </dgm:prSet>
      <dgm:spPr/>
    </dgm:pt>
    <dgm:pt modelId="{F6148B1C-A44F-4214-BA9E-7A2495F9EAF5}" type="pres">
      <dgm:prSet presAssocID="{31F295B4-00C5-4E6D-B1DB-91FFF0B62D8B}" presName="spaceBetweenRectangles" presStyleCnt="0"/>
      <dgm:spPr/>
    </dgm:pt>
    <dgm:pt modelId="{644E9B6F-30E0-4E13-8B91-F729B8414B95}" type="pres">
      <dgm:prSet presAssocID="{FCC2250E-CA22-4CC8-ABA8-172FAC7796A8}" presName="parentLin" presStyleCnt="0"/>
      <dgm:spPr/>
    </dgm:pt>
    <dgm:pt modelId="{96FB2BD8-C777-4FEC-91BD-D37020A2003A}" type="pres">
      <dgm:prSet presAssocID="{FCC2250E-CA22-4CC8-ABA8-172FAC7796A8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651681BD-9B71-4931-819B-8FC86CF4D1E4}" type="pres">
      <dgm:prSet presAssocID="{FCC2250E-CA22-4CC8-ABA8-172FAC7796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DA1886-67BD-4038-A8B5-ADC38F88A518}" type="pres">
      <dgm:prSet presAssocID="{FCC2250E-CA22-4CC8-ABA8-172FAC7796A8}" presName="negativeSpace" presStyleCnt="0"/>
      <dgm:spPr/>
    </dgm:pt>
    <dgm:pt modelId="{9865D641-17A5-48B7-9D0B-2F17BF948587}" type="pres">
      <dgm:prSet presAssocID="{FCC2250E-CA22-4CC8-ABA8-172FAC7796A8}" presName="childText" presStyleLbl="conFgAcc1" presStyleIdx="1" presStyleCnt="3">
        <dgm:presLayoutVars>
          <dgm:bulletEnabled val="1"/>
        </dgm:presLayoutVars>
      </dgm:prSet>
      <dgm:spPr/>
    </dgm:pt>
    <dgm:pt modelId="{C334D0AC-BAAC-4267-8FF0-64F2D79A4D90}" type="pres">
      <dgm:prSet presAssocID="{CA000D80-D6F1-448C-8A14-D69908A5A319}" presName="spaceBetweenRectangles" presStyleCnt="0"/>
      <dgm:spPr/>
    </dgm:pt>
    <dgm:pt modelId="{CFFBE505-5143-4FC0-A120-4EBE707AC7C9}" type="pres">
      <dgm:prSet presAssocID="{284605FA-4C9B-4290-A730-64166FD54FCB}" presName="parentLin" presStyleCnt="0"/>
      <dgm:spPr/>
    </dgm:pt>
    <dgm:pt modelId="{E467D134-D9D9-461B-A98A-5295D67C2F43}" type="pres">
      <dgm:prSet presAssocID="{284605FA-4C9B-4290-A730-64166FD54FCB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3E58C8C4-31B0-421E-AC6A-FB7396672529}" type="pres">
      <dgm:prSet presAssocID="{284605FA-4C9B-4290-A730-64166FD54F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419A2D-6C77-4ACD-AE57-19545D5E4FBE}" type="pres">
      <dgm:prSet presAssocID="{284605FA-4C9B-4290-A730-64166FD54FCB}" presName="negativeSpace" presStyleCnt="0"/>
      <dgm:spPr/>
    </dgm:pt>
    <dgm:pt modelId="{C20CBF5C-9E7E-44A5-9736-242CD2BBCB14}" type="pres">
      <dgm:prSet presAssocID="{284605FA-4C9B-4290-A730-64166FD54F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4B05237-69B1-4CD5-9870-72A353C1078E}" type="presOf" srcId="{4ED0B801-CA8A-450B-B937-532BE0F389D7}" destId="{CB66B820-9C9B-4EA6-985F-451DD9653955}" srcOrd="0" destOrd="0" presId="urn:microsoft.com/office/officeart/2005/8/layout/list1"/>
    <dgm:cxn modelId="{E2A3D5D4-E6F7-4959-BF24-903EC1C6C71A}" type="presOf" srcId="{284605FA-4C9B-4290-A730-64166FD54FCB}" destId="{E467D134-D9D9-461B-A98A-5295D67C2F43}" srcOrd="0" destOrd="0" presId="urn:microsoft.com/office/officeart/2005/8/layout/list1"/>
    <dgm:cxn modelId="{A3C8A49B-CFC9-4451-AA56-48442E786183}" srcId="{4ED0B801-CA8A-450B-B937-532BE0F389D7}" destId="{5C37ED57-050F-4EA0-8611-24D1F9A244AE}" srcOrd="0" destOrd="0" parTransId="{FA36E4CD-20DF-4228-BC16-0DC36E8CFA76}" sibTransId="{31F295B4-00C5-4E6D-B1DB-91FFF0B62D8B}"/>
    <dgm:cxn modelId="{B50A66A5-3E01-4389-A544-7569DD07DF5F}" srcId="{4ED0B801-CA8A-450B-B937-532BE0F389D7}" destId="{284605FA-4C9B-4290-A730-64166FD54FCB}" srcOrd="2" destOrd="0" parTransId="{1C68A989-1A31-4386-888B-A7584E1A3E60}" sibTransId="{113525C7-1831-4655-AFC9-DD8B78DC2CD4}"/>
    <dgm:cxn modelId="{E5BF93B0-AB28-422D-BD8C-42DE2D0D7689}" type="presOf" srcId="{FCC2250E-CA22-4CC8-ABA8-172FAC7796A8}" destId="{96FB2BD8-C777-4FEC-91BD-D37020A2003A}" srcOrd="0" destOrd="0" presId="urn:microsoft.com/office/officeart/2005/8/layout/list1"/>
    <dgm:cxn modelId="{D364628D-F1DE-4DED-B7E3-269B4ED4F403}" srcId="{4ED0B801-CA8A-450B-B937-532BE0F389D7}" destId="{FCC2250E-CA22-4CC8-ABA8-172FAC7796A8}" srcOrd="1" destOrd="0" parTransId="{CC495FEE-589D-45D1-8E25-390315C47D28}" sibTransId="{CA000D80-D6F1-448C-8A14-D69908A5A319}"/>
    <dgm:cxn modelId="{15661C96-8B09-47F2-AF73-0926BB0CB44F}" type="presOf" srcId="{5C37ED57-050F-4EA0-8611-24D1F9A244AE}" destId="{0657B4CF-FBF6-4AD8-8C91-5037DA2EE251}" srcOrd="1" destOrd="0" presId="urn:microsoft.com/office/officeart/2005/8/layout/list1"/>
    <dgm:cxn modelId="{9D07DFA0-22AC-4FF1-BDD3-CD40C9E5C38A}" type="presOf" srcId="{5C37ED57-050F-4EA0-8611-24D1F9A244AE}" destId="{E9D84D05-071A-42A2-AA89-15207E713764}" srcOrd="0" destOrd="0" presId="urn:microsoft.com/office/officeart/2005/8/layout/list1"/>
    <dgm:cxn modelId="{F7A4D81D-CCB0-4E43-B797-B4E5EB02BC31}" type="presOf" srcId="{284605FA-4C9B-4290-A730-64166FD54FCB}" destId="{3E58C8C4-31B0-421E-AC6A-FB7396672529}" srcOrd="1" destOrd="0" presId="urn:microsoft.com/office/officeart/2005/8/layout/list1"/>
    <dgm:cxn modelId="{CB6ED797-FFF1-47E2-9760-15936B624AE5}" type="presOf" srcId="{FCC2250E-CA22-4CC8-ABA8-172FAC7796A8}" destId="{651681BD-9B71-4931-819B-8FC86CF4D1E4}" srcOrd="1" destOrd="0" presId="urn:microsoft.com/office/officeart/2005/8/layout/list1"/>
    <dgm:cxn modelId="{1C3A4ED8-5676-4FB9-9793-E4757463750D}" type="presParOf" srcId="{CB66B820-9C9B-4EA6-985F-451DD9653955}" destId="{09C38C98-2E74-4F8B-AC28-70A1E222A2BE}" srcOrd="0" destOrd="0" presId="urn:microsoft.com/office/officeart/2005/8/layout/list1"/>
    <dgm:cxn modelId="{FFFD2F57-155F-4297-84B5-B8725126F9E4}" type="presParOf" srcId="{09C38C98-2E74-4F8B-AC28-70A1E222A2BE}" destId="{E9D84D05-071A-42A2-AA89-15207E713764}" srcOrd="0" destOrd="0" presId="urn:microsoft.com/office/officeart/2005/8/layout/list1"/>
    <dgm:cxn modelId="{CD9965A9-9157-4BE2-8AB6-31BFF6E66B73}" type="presParOf" srcId="{09C38C98-2E74-4F8B-AC28-70A1E222A2BE}" destId="{0657B4CF-FBF6-4AD8-8C91-5037DA2EE251}" srcOrd="1" destOrd="0" presId="urn:microsoft.com/office/officeart/2005/8/layout/list1"/>
    <dgm:cxn modelId="{F561CB9F-C38B-4DA3-BFC8-6E714D5B20AD}" type="presParOf" srcId="{CB66B820-9C9B-4EA6-985F-451DD9653955}" destId="{B8B738C9-F3EA-48C9-92C4-EC974DE2D6E4}" srcOrd="1" destOrd="0" presId="urn:microsoft.com/office/officeart/2005/8/layout/list1"/>
    <dgm:cxn modelId="{79E973C2-6CBB-40E3-8937-9064358124F1}" type="presParOf" srcId="{CB66B820-9C9B-4EA6-985F-451DD9653955}" destId="{2BC6249D-AC16-4126-8702-2F24E42A754A}" srcOrd="2" destOrd="0" presId="urn:microsoft.com/office/officeart/2005/8/layout/list1"/>
    <dgm:cxn modelId="{2B78290F-999C-4A19-B24B-9522569E0EDC}" type="presParOf" srcId="{CB66B820-9C9B-4EA6-985F-451DD9653955}" destId="{F6148B1C-A44F-4214-BA9E-7A2495F9EAF5}" srcOrd="3" destOrd="0" presId="urn:microsoft.com/office/officeart/2005/8/layout/list1"/>
    <dgm:cxn modelId="{9E37125D-1160-4B48-BA06-6F2DD9B60A0A}" type="presParOf" srcId="{CB66B820-9C9B-4EA6-985F-451DD9653955}" destId="{644E9B6F-30E0-4E13-8B91-F729B8414B95}" srcOrd="4" destOrd="0" presId="urn:microsoft.com/office/officeart/2005/8/layout/list1"/>
    <dgm:cxn modelId="{1BFEF60E-E903-495A-9EA5-8021A616C9CB}" type="presParOf" srcId="{644E9B6F-30E0-4E13-8B91-F729B8414B95}" destId="{96FB2BD8-C777-4FEC-91BD-D37020A2003A}" srcOrd="0" destOrd="0" presId="urn:microsoft.com/office/officeart/2005/8/layout/list1"/>
    <dgm:cxn modelId="{F902161A-5C9C-4533-BA31-91D6644AC1FC}" type="presParOf" srcId="{644E9B6F-30E0-4E13-8B91-F729B8414B95}" destId="{651681BD-9B71-4931-819B-8FC86CF4D1E4}" srcOrd="1" destOrd="0" presId="urn:microsoft.com/office/officeart/2005/8/layout/list1"/>
    <dgm:cxn modelId="{64045918-27AD-4F8C-BAFC-2280161AC6C6}" type="presParOf" srcId="{CB66B820-9C9B-4EA6-985F-451DD9653955}" destId="{6ADA1886-67BD-4038-A8B5-ADC38F88A518}" srcOrd="5" destOrd="0" presId="urn:microsoft.com/office/officeart/2005/8/layout/list1"/>
    <dgm:cxn modelId="{CF6CE1A4-46BE-4531-A49C-9D9462553358}" type="presParOf" srcId="{CB66B820-9C9B-4EA6-985F-451DD9653955}" destId="{9865D641-17A5-48B7-9D0B-2F17BF948587}" srcOrd="6" destOrd="0" presId="urn:microsoft.com/office/officeart/2005/8/layout/list1"/>
    <dgm:cxn modelId="{5C6996EF-1D02-4CBF-9495-CDD4ECBB340A}" type="presParOf" srcId="{CB66B820-9C9B-4EA6-985F-451DD9653955}" destId="{C334D0AC-BAAC-4267-8FF0-64F2D79A4D90}" srcOrd="7" destOrd="0" presId="urn:microsoft.com/office/officeart/2005/8/layout/list1"/>
    <dgm:cxn modelId="{4D3DA964-879A-4456-85E8-8A9E1FE97B43}" type="presParOf" srcId="{CB66B820-9C9B-4EA6-985F-451DD9653955}" destId="{CFFBE505-5143-4FC0-A120-4EBE707AC7C9}" srcOrd="8" destOrd="0" presId="urn:microsoft.com/office/officeart/2005/8/layout/list1"/>
    <dgm:cxn modelId="{8EB79330-6C47-4A13-AA59-411212490A51}" type="presParOf" srcId="{CFFBE505-5143-4FC0-A120-4EBE707AC7C9}" destId="{E467D134-D9D9-461B-A98A-5295D67C2F43}" srcOrd="0" destOrd="0" presId="urn:microsoft.com/office/officeart/2005/8/layout/list1"/>
    <dgm:cxn modelId="{EFFB08D7-38D8-4ABC-80B5-617AB0464033}" type="presParOf" srcId="{CFFBE505-5143-4FC0-A120-4EBE707AC7C9}" destId="{3E58C8C4-31B0-421E-AC6A-FB7396672529}" srcOrd="1" destOrd="0" presId="urn:microsoft.com/office/officeart/2005/8/layout/list1"/>
    <dgm:cxn modelId="{7402D8CB-7156-4225-85D3-7F69C557F6E3}" type="presParOf" srcId="{CB66B820-9C9B-4EA6-985F-451DD9653955}" destId="{79419A2D-6C77-4ACD-AE57-19545D5E4FBE}" srcOrd="9" destOrd="0" presId="urn:microsoft.com/office/officeart/2005/8/layout/list1"/>
    <dgm:cxn modelId="{8E179575-4851-411C-927C-78D9D7D8A911}" type="presParOf" srcId="{CB66B820-9C9B-4EA6-985F-451DD9653955}" destId="{C20CBF5C-9E7E-44A5-9736-242CD2BBCB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ED0B801-CA8A-450B-B937-532BE0F389D7}" type="doc">
      <dgm:prSet loTypeId="urn:microsoft.com/office/officeart/2005/8/layout/list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5C37ED57-050F-4EA0-8611-24D1F9A244AE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Velmi vysoké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FA36E4CD-20DF-4228-BC16-0DC36E8CFA76}" type="parTrans" cxnId="{A3C8A49B-CFC9-4451-AA56-48442E786183}">
      <dgm:prSet/>
      <dgm:spPr/>
      <dgm:t>
        <a:bodyPr/>
        <a:lstStyle/>
        <a:p>
          <a:endParaRPr lang="cs-CZ"/>
        </a:p>
      </dgm:t>
    </dgm:pt>
    <dgm:pt modelId="{31F295B4-00C5-4E6D-B1DB-91FFF0B62D8B}" type="sibTrans" cxnId="{A3C8A49B-CFC9-4451-AA56-48442E786183}">
      <dgm:prSet/>
      <dgm:spPr/>
      <dgm:t>
        <a:bodyPr/>
        <a:lstStyle/>
        <a:p>
          <a:endParaRPr lang="cs-CZ"/>
        </a:p>
      </dgm:t>
    </dgm:pt>
    <dgm:pt modelId="{FCC2250E-CA22-4CC8-ABA8-172FAC7796A8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Vysoké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CC495FEE-589D-45D1-8E25-390315C47D28}" type="parTrans" cxnId="{D364628D-F1DE-4DED-B7E3-269B4ED4F403}">
      <dgm:prSet/>
      <dgm:spPr/>
      <dgm:t>
        <a:bodyPr/>
        <a:lstStyle/>
        <a:p>
          <a:endParaRPr lang="cs-CZ"/>
        </a:p>
      </dgm:t>
    </dgm:pt>
    <dgm:pt modelId="{CA000D80-D6F1-448C-8A14-D69908A5A319}" type="sibTrans" cxnId="{D364628D-F1DE-4DED-B7E3-269B4ED4F403}">
      <dgm:prSet/>
      <dgm:spPr/>
      <dgm:t>
        <a:bodyPr/>
        <a:lstStyle/>
        <a:p>
          <a:endParaRPr lang="cs-CZ"/>
        </a:p>
      </dgm:t>
    </dgm:pt>
    <dgm:pt modelId="{284605FA-4C9B-4290-A730-64166FD54FCB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Nízké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1C68A989-1A31-4386-888B-A7584E1A3E60}" type="parTrans" cxnId="{B50A66A5-3E01-4389-A544-7569DD07DF5F}">
      <dgm:prSet/>
      <dgm:spPr/>
      <dgm:t>
        <a:bodyPr/>
        <a:lstStyle/>
        <a:p>
          <a:endParaRPr lang="cs-CZ"/>
        </a:p>
      </dgm:t>
    </dgm:pt>
    <dgm:pt modelId="{113525C7-1831-4655-AFC9-DD8B78DC2CD4}" type="sibTrans" cxnId="{B50A66A5-3E01-4389-A544-7569DD07DF5F}">
      <dgm:prSet/>
      <dgm:spPr/>
      <dgm:t>
        <a:bodyPr/>
        <a:lstStyle/>
        <a:p>
          <a:endParaRPr lang="cs-CZ"/>
        </a:p>
      </dgm:t>
    </dgm:pt>
    <dgm:pt modelId="{CB66B820-9C9B-4EA6-985F-451DD9653955}" type="pres">
      <dgm:prSet presAssocID="{4ED0B801-CA8A-450B-B937-532BE0F389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C38C98-2E74-4F8B-AC28-70A1E222A2BE}" type="pres">
      <dgm:prSet presAssocID="{5C37ED57-050F-4EA0-8611-24D1F9A244AE}" presName="parentLin" presStyleCnt="0"/>
      <dgm:spPr/>
    </dgm:pt>
    <dgm:pt modelId="{E9D84D05-071A-42A2-AA89-15207E713764}" type="pres">
      <dgm:prSet presAssocID="{5C37ED57-050F-4EA0-8611-24D1F9A244A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0657B4CF-FBF6-4AD8-8C91-5037DA2EE251}" type="pres">
      <dgm:prSet presAssocID="{5C37ED57-050F-4EA0-8611-24D1F9A244A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B738C9-F3EA-48C9-92C4-EC974DE2D6E4}" type="pres">
      <dgm:prSet presAssocID="{5C37ED57-050F-4EA0-8611-24D1F9A244AE}" presName="negativeSpace" presStyleCnt="0"/>
      <dgm:spPr/>
    </dgm:pt>
    <dgm:pt modelId="{2BC6249D-AC16-4126-8702-2F24E42A754A}" type="pres">
      <dgm:prSet presAssocID="{5C37ED57-050F-4EA0-8611-24D1F9A244AE}" presName="childText" presStyleLbl="conFgAcc1" presStyleIdx="0" presStyleCnt="3">
        <dgm:presLayoutVars>
          <dgm:bulletEnabled val="1"/>
        </dgm:presLayoutVars>
      </dgm:prSet>
      <dgm:spPr/>
    </dgm:pt>
    <dgm:pt modelId="{F6148B1C-A44F-4214-BA9E-7A2495F9EAF5}" type="pres">
      <dgm:prSet presAssocID="{31F295B4-00C5-4E6D-B1DB-91FFF0B62D8B}" presName="spaceBetweenRectangles" presStyleCnt="0"/>
      <dgm:spPr/>
    </dgm:pt>
    <dgm:pt modelId="{644E9B6F-30E0-4E13-8B91-F729B8414B95}" type="pres">
      <dgm:prSet presAssocID="{FCC2250E-CA22-4CC8-ABA8-172FAC7796A8}" presName="parentLin" presStyleCnt="0"/>
      <dgm:spPr/>
    </dgm:pt>
    <dgm:pt modelId="{96FB2BD8-C777-4FEC-91BD-D37020A2003A}" type="pres">
      <dgm:prSet presAssocID="{FCC2250E-CA22-4CC8-ABA8-172FAC7796A8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651681BD-9B71-4931-819B-8FC86CF4D1E4}" type="pres">
      <dgm:prSet presAssocID="{FCC2250E-CA22-4CC8-ABA8-172FAC7796A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DA1886-67BD-4038-A8B5-ADC38F88A518}" type="pres">
      <dgm:prSet presAssocID="{FCC2250E-CA22-4CC8-ABA8-172FAC7796A8}" presName="negativeSpace" presStyleCnt="0"/>
      <dgm:spPr/>
    </dgm:pt>
    <dgm:pt modelId="{9865D641-17A5-48B7-9D0B-2F17BF948587}" type="pres">
      <dgm:prSet presAssocID="{FCC2250E-CA22-4CC8-ABA8-172FAC7796A8}" presName="childText" presStyleLbl="conFgAcc1" presStyleIdx="1" presStyleCnt="3">
        <dgm:presLayoutVars>
          <dgm:bulletEnabled val="1"/>
        </dgm:presLayoutVars>
      </dgm:prSet>
      <dgm:spPr/>
    </dgm:pt>
    <dgm:pt modelId="{C334D0AC-BAAC-4267-8FF0-64F2D79A4D90}" type="pres">
      <dgm:prSet presAssocID="{CA000D80-D6F1-448C-8A14-D69908A5A319}" presName="spaceBetweenRectangles" presStyleCnt="0"/>
      <dgm:spPr/>
    </dgm:pt>
    <dgm:pt modelId="{CFFBE505-5143-4FC0-A120-4EBE707AC7C9}" type="pres">
      <dgm:prSet presAssocID="{284605FA-4C9B-4290-A730-64166FD54FCB}" presName="parentLin" presStyleCnt="0"/>
      <dgm:spPr/>
    </dgm:pt>
    <dgm:pt modelId="{E467D134-D9D9-461B-A98A-5295D67C2F43}" type="pres">
      <dgm:prSet presAssocID="{284605FA-4C9B-4290-A730-64166FD54FCB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3E58C8C4-31B0-421E-AC6A-FB7396672529}" type="pres">
      <dgm:prSet presAssocID="{284605FA-4C9B-4290-A730-64166FD54FC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419A2D-6C77-4ACD-AE57-19545D5E4FBE}" type="pres">
      <dgm:prSet presAssocID="{284605FA-4C9B-4290-A730-64166FD54FCB}" presName="negativeSpace" presStyleCnt="0"/>
      <dgm:spPr/>
    </dgm:pt>
    <dgm:pt modelId="{C20CBF5C-9E7E-44A5-9736-242CD2BBCB14}" type="pres">
      <dgm:prSet presAssocID="{284605FA-4C9B-4290-A730-64166FD54FCB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A1EDA08-71B4-4C6B-B334-23085A6D5C45}" type="presOf" srcId="{FCC2250E-CA22-4CC8-ABA8-172FAC7796A8}" destId="{651681BD-9B71-4931-819B-8FC86CF4D1E4}" srcOrd="1" destOrd="0" presId="urn:microsoft.com/office/officeart/2005/8/layout/list1"/>
    <dgm:cxn modelId="{A3C8A49B-CFC9-4451-AA56-48442E786183}" srcId="{4ED0B801-CA8A-450B-B937-532BE0F389D7}" destId="{5C37ED57-050F-4EA0-8611-24D1F9A244AE}" srcOrd="0" destOrd="0" parTransId="{FA36E4CD-20DF-4228-BC16-0DC36E8CFA76}" sibTransId="{31F295B4-00C5-4E6D-B1DB-91FFF0B62D8B}"/>
    <dgm:cxn modelId="{B50A66A5-3E01-4389-A544-7569DD07DF5F}" srcId="{4ED0B801-CA8A-450B-B937-532BE0F389D7}" destId="{284605FA-4C9B-4290-A730-64166FD54FCB}" srcOrd="2" destOrd="0" parTransId="{1C68A989-1A31-4386-888B-A7584E1A3E60}" sibTransId="{113525C7-1831-4655-AFC9-DD8B78DC2CD4}"/>
    <dgm:cxn modelId="{F2848FA8-851D-4FB4-AF75-8E9B4CD6557E}" type="presOf" srcId="{5C37ED57-050F-4EA0-8611-24D1F9A244AE}" destId="{E9D84D05-071A-42A2-AA89-15207E713764}" srcOrd="0" destOrd="0" presId="urn:microsoft.com/office/officeart/2005/8/layout/list1"/>
    <dgm:cxn modelId="{100120A8-0797-4C25-BFE3-BC04471F7027}" type="presOf" srcId="{5C37ED57-050F-4EA0-8611-24D1F9A244AE}" destId="{0657B4CF-FBF6-4AD8-8C91-5037DA2EE251}" srcOrd="1" destOrd="0" presId="urn:microsoft.com/office/officeart/2005/8/layout/list1"/>
    <dgm:cxn modelId="{71C3A3B0-35B7-4972-A1AE-17E915DCE202}" type="presOf" srcId="{FCC2250E-CA22-4CC8-ABA8-172FAC7796A8}" destId="{96FB2BD8-C777-4FEC-91BD-D37020A2003A}" srcOrd="0" destOrd="0" presId="urn:microsoft.com/office/officeart/2005/8/layout/list1"/>
    <dgm:cxn modelId="{67DDA629-3F25-43E5-B0F3-0C56C59BC0B7}" type="presOf" srcId="{284605FA-4C9B-4290-A730-64166FD54FCB}" destId="{3E58C8C4-31B0-421E-AC6A-FB7396672529}" srcOrd="1" destOrd="0" presId="urn:microsoft.com/office/officeart/2005/8/layout/list1"/>
    <dgm:cxn modelId="{92C3C09B-1280-49DB-AEB8-E13DB68C3FF3}" type="presOf" srcId="{284605FA-4C9B-4290-A730-64166FD54FCB}" destId="{E467D134-D9D9-461B-A98A-5295D67C2F43}" srcOrd="0" destOrd="0" presId="urn:microsoft.com/office/officeart/2005/8/layout/list1"/>
    <dgm:cxn modelId="{D364628D-F1DE-4DED-B7E3-269B4ED4F403}" srcId="{4ED0B801-CA8A-450B-B937-532BE0F389D7}" destId="{FCC2250E-CA22-4CC8-ABA8-172FAC7796A8}" srcOrd="1" destOrd="0" parTransId="{CC495FEE-589D-45D1-8E25-390315C47D28}" sibTransId="{CA000D80-D6F1-448C-8A14-D69908A5A319}"/>
    <dgm:cxn modelId="{C2A22B2B-6D8D-40ED-A4F0-4F0BEFE3C455}" type="presOf" srcId="{4ED0B801-CA8A-450B-B937-532BE0F389D7}" destId="{CB66B820-9C9B-4EA6-985F-451DD9653955}" srcOrd="0" destOrd="0" presId="urn:microsoft.com/office/officeart/2005/8/layout/list1"/>
    <dgm:cxn modelId="{82CFB69D-22D5-4B64-B6BE-9C503963981A}" type="presParOf" srcId="{CB66B820-9C9B-4EA6-985F-451DD9653955}" destId="{09C38C98-2E74-4F8B-AC28-70A1E222A2BE}" srcOrd="0" destOrd="0" presId="urn:microsoft.com/office/officeart/2005/8/layout/list1"/>
    <dgm:cxn modelId="{72F9CD8F-164A-48FB-B576-5DBD353E27E8}" type="presParOf" srcId="{09C38C98-2E74-4F8B-AC28-70A1E222A2BE}" destId="{E9D84D05-071A-42A2-AA89-15207E713764}" srcOrd="0" destOrd="0" presId="urn:microsoft.com/office/officeart/2005/8/layout/list1"/>
    <dgm:cxn modelId="{EE263EB0-5AA5-42C3-B87C-0115293F4C03}" type="presParOf" srcId="{09C38C98-2E74-4F8B-AC28-70A1E222A2BE}" destId="{0657B4CF-FBF6-4AD8-8C91-5037DA2EE251}" srcOrd="1" destOrd="0" presId="urn:microsoft.com/office/officeart/2005/8/layout/list1"/>
    <dgm:cxn modelId="{81E7E3BC-D193-4503-92DC-802AC68165AD}" type="presParOf" srcId="{CB66B820-9C9B-4EA6-985F-451DD9653955}" destId="{B8B738C9-F3EA-48C9-92C4-EC974DE2D6E4}" srcOrd="1" destOrd="0" presId="urn:microsoft.com/office/officeart/2005/8/layout/list1"/>
    <dgm:cxn modelId="{C271B8B9-BE4E-4E06-B9B5-57B56CABF57B}" type="presParOf" srcId="{CB66B820-9C9B-4EA6-985F-451DD9653955}" destId="{2BC6249D-AC16-4126-8702-2F24E42A754A}" srcOrd="2" destOrd="0" presId="urn:microsoft.com/office/officeart/2005/8/layout/list1"/>
    <dgm:cxn modelId="{90D1B4E4-8202-405B-9FF8-80C7FE12C71F}" type="presParOf" srcId="{CB66B820-9C9B-4EA6-985F-451DD9653955}" destId="{F6148B1C-A44F-4214-BA9E-7A2495F9EAF5}" srcOrd="3" destOrd="0" presId="urn:microsoft.com/office/officeart/2005/8/layout/list1"/>
    <dgm:cxn modelId="{E1B0A302-EDA7-4D41-844C-FAE14EC1959E}" type="presParOf" srcId="{CB66B820-9C9B-4EA6-985F-451DD9653955}" destId="{644E9B6F-30E0-4E13-8B91-F729B8414B95}" srcOrd="4" destOrd="0" presId="urn:microsoft.com/office/officeart/2005/8/layout/list1"/>
    <dgm:cxn modelId="{57D96F06-FF7A-49A7-AB92-80EFE9EA914E}" type="presParOf" srcId="{644E9B6F-30E0-4E13-8B91-F729B8414B95}" destId="{96FB2BD8-C777-4FEC-91BD-D37020A2003A}" srcOrd="0" destOrd="0" presId="urn:microsoft.com/office/officeart/2005/8/layout/list1"/>
    <dgm:cxn modelId="{B8733356-4A3C-45A1-B4D7-E2AB7893202B}" type="presParOf" srcId="{644E9B6F-30E0-4E13-8B91-F729B8414B95}" destId="{651681BD-9B71-4931-819B-8FC86CF4D1E4}" srcOrd="1" destOrd="0" presId="urn:microsoft.com/office/officeart/2005/8/layout/list1"/>
    <dgm:cxn modelId="{B626009F-A4C1-46DE-888C-FAFDAA068819}" type="presParOf" srcId="{CB66B820-9C9B-4EA6-985F-451DD9653955}" destId="{6ADA1886-67BD-4038-A8B5-ADC38F88A518}" srcOrd="5" destOrd="0" presId="urn:microsoft.com/office/officeart/2005/8/layout/list1"/>
    <dgm:cxn modelId="{36320B75-12AA-4825-90B8-6880E2EAA62E}" type="presParOf" srcId="{CB66B820-9C9B-4EA6-985F-451DD9653955}" destId="{9865D641-17A5-48B7-9D0B-2F17BF948587}" srcOrd="6" destOrd="0" presId="urn:microsoft.com/office/officeart/2005/8/layout/list1"/>
    <dgm:cxn modelId="{B852E465-AA56-46F9-B325-3DE4B1BE8C0F}" type="presParOf" srcId="{CB66B820-9C9B-4EA6-985F-451DD9653955}" destId="{C334D0AC-BAAC-4267-8FF0-64F2D79A4D90}" srcOrd="7" destOrd="0" presId="urn:microsoft.com/office/officeart/2005/8/layout/list1"/>
    <dgm:cxn modelId="{6946C337-600B-45CC-AF04-C96338C2E293}" type="presParOf" srcId="{CB66B820-9C9B-4EA6-985F-451DD9653955}" destId="{CFFBE505-5143-4FC0-A120-4EBE707AC7C9}" srcOrd="8" destOrd="0" presId="urn:microsoft.com/office/officeart/2005/8/layout/list1"/>
    <dgm:cxn modelId="{F606DFB8-3B5C-47B9-97D9-7E58F157A60D}" type="presParOf" srcId="{CFFBE505-5143-4FC0-A120-4EBE707AC7C9}" destId="{E467D134-D9D9-461B-A98A-5295D67C2F43}" srcOrd="0" destOrd="0" presId="urn:microsoft.com/office/officeart/2005/8/layout/list1"/>
    <dgm:cxn modelId="{0E1D88CB-0A68-4AB1-8287-F5D2311D2BE7}" type="presParOf" srcId="{CFFBE505-5143-4FC0-A120-4EBE707AC7C9}" destId="{3E58C8C4-31B0-421E-AC6A-FB7396672529}" srcOrd="1" destOrd="0" presId="urn:microsoft.com/office/officeart/2005/8/layout/list1"/>
    <dgm:cxn modelId="{E585AB26-AF99-4455-BF0E-A1D5DA086813}" type="presParOf" srcId="{CB66B820-9C9B-4EA6-985F-451DD9653955}" destId="{79419A2D-6C77-4ACD-AE57-19545D5E4FBE}" srcOrd="9" destOrd="0" presId="urn:microsoft.com/office/officeart/2005/8/layout/list1"/>
    <dgm:cxn modelId="{B79BC140-9A38-4A2D-80FE-44CF8466CDF4}" type="presParOf" srcId="{CB66B820-9C9B-4EA6-985F-451DD9653955}" destId="{C20CBF5C-9E7E-44A5-9736-242CD2BBCB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ED0B801-CA8A-450B-B937-532BE0F389D7}" type="doc">
      <dgm:prSet loTypeId="urn:microsoft.com/office/officeart/2005/8/layout/list1" loCatId="list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endParaRPr lang="cs-CZ"/>
        </a:p>
      </dgm:t>
    </dgm:pt>
    <dgm:pt modelId="{5C37ED57-050F-4EA0-8611-24D1F9A244AE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Velmi vysoké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FA36E4CD-20DF-4228-BC16-0DC36E8CFA76}" type="parTrans" cxnId="{A3C8A49B-CFC9-4451-AA56-48442E786183}">
      <dgm:prSet/>
      <dgm:spPr/>
      <dgm:t>
        <a:bodyPr/>
        <a:lstStyle/>
        <a:p>
          <a:endParaRPr lang="cs-CZ"/>
        </a:p>
      </dgm:t>
    </dgm:pt>
    <dgm:pt modelId="{31F295B4-00C5-4E6D-B1DB-91FFF0B62D8B}" type="sibTrans" cxnId="{A3C8A49B-CFC9-4451-AA56-48442E786183}">
      <dgm:prSet/>
      <dgm:spPr/>
      <dgm:t>
        <a:bodyPr/>
        <a:lstStyle/>
        <a:p>
          <a:endParaRPr lang="cs-CZ"/>
        </a:p>
      </dgm:t>
    </dgm:pt>
    <dgm:pt modelId="{FCC2250E-CA22-4CC8-ABA8-172FAC7796A8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Vysoké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CC495FEE-589D-45D1-8E25-390315C47D28}" type="parTrans" cxnId="{D364628D-F1DE-4DED-B7E3-269B4ED4F403}">
      <dgm:prSet/>
      <dgm:spPr/>
      <dgm:t>
        <a:bodyPr/>
        <a:lstStyle/>
        <a:p>
          <a:endParaRPr lang="cs-CZ"/>
        </a:p>
      </dgm:t>
    </dgm:pt>
    <dgm:pt modelId="{CA000D80-D6F1-448C-8A14-D69908A5A319}" type="sibTrans" cxnId="{D364628D-F1DE-4DED-B7E3-269B4ED4F403}">
      <dgm:prSet/>
      <dgm:spPr/>
      <dgm:t>
        <a:bodyPr/>
        <a:lstStyle/>
        <a:p>
          <a:endParaRPr lang="cs-CZ"/>
        </a:p>
      </dgm:t>
    </dgm:pt>
    <dgm:pt modelId="{284605FA-4C9B-4290-A730-64166FD54FCB}">
      <dgm:prSet phldrT="[Text]" custT="1"/>
      <dgm:spPr/>
      <dgm:t>
        <a:bodyPr/>
        <a:lstStyle/>
        <a:p>
          <a:r>
            <a:rPr lang="cs-CZ" sz="1600" smtClean="0">
              <a:latin typeface="Calibri" pitchFamily="34" charset="0"/>
              <a:cs typeface="Calibri" pitchFamily="34" charset="0"/>
            </a:rPr>
            <a:t>Nízké napětí</a:t>
          </a:r>
          <a:endParaRPr lang="cs-CZ" sz="1600">
            <a:latin typeface="Calibri" pitchFamily="34" charset="0"/>
            <a:cs typeface="Calibri" pitchFamily="34" charset="0"/>
          </a:endParaRPr>
        </a:p>
      </dgm:t>
    </dgm:pt>
    <dgm:pt modelId="{1C68A989-1A31-4386-888B-A7584E1A3E60}" type="parTrans" cxnId="{B50A66A5-3E01-4389-A544-7569DD07DF5F}">
      <dgm:prSet/>
      <dgm:spPr/>
      <dgm:t>
        <a:bodyPr/>
        <a:lstStyle/>
        <a:p>
          <a:endParaRPr lang="cs-CZ"/>
        </a:p>
      </dgm:t>
    </dgm:pt>
    <dgm:pt modelId="{113525C7-1831-4655-AFC9-DD8B78DC2CD4}" type="sibTrans" cxnId="{B50A66A5-3E01-4389-A544-7569DD07DF5F}">
      <dgm:prSet/>
      <dgm:spPr/>
      <dgm:t>
        <a:bodyPr/>
        <a:lstStyle/>
        <a:p>
          <a:endParaRPr lang="cs-CZ"/>
        </a:p>
      </dgm:t>
    </dgm:pt>
    <dgm:pt modelId="{CB66B820-9C9B-4EA6-985F-451DD9653955}" type="pres">
      <dgm:prSet presAssocID="{4ED0B801-CA8A-450B-B937-532BE0F389D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9C38C98-2E74-4F8B-AC28-70A1E222A2BE}" type="pres">
      <dgm:prSet presAssocID="{5C37ED57-050F-4EA0-8611-24D1F9A244AE}" presName="parentLin" presStyleCnt="0"/>
      <dgm:spPr/>
    </dgm:pt>
    <dgm:pt modelId="{E9D84D05-071A-42A2-AA89-15207E713764}" type="pres">
      <dgm:prSet presAssocID="{5C37ED57-050F-4EA0-8611-24D1F9A244AE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0657B4CF-FBF6-4AD8-8C91-5037DA2EE251}" type="pres">
      <dgm:prSet presAssocID="{5C37ED57-050F-4EA0-8611-24D1F9A244AE}" presName="parentText" presStyleLbl="node1" presStyleIdx="0" presStyleCnt="3" custScaleX="66752" custLinFactNeighborX="-5496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8B738C9-F3EA-48C9-92C4-EC974DE2D6E4}" type="pres">
      <dgm:prSet presAssocID="{5C37ED57-050F-4EA0-8611-24D1F9A244AE}" presName="negativeSpace" presStyleCnt="0"/>
      <dgm:spPr/>
    </dgm:pt>
    <dgm:pt modelId="{2BC6249D-AC16-4126-8702-2F24E42A754A}" type="pres">
      <dgm:prSet presAssocID="{5C37ED57-050F-4EA0-8611-24D1F9A244AE}" presName="childText" presStyleLbl="conFgAcc1" presStyleIdx="0" presStyleCnt="3">
        <dgm:presLayoutVars>
          <dgm:bulletEnabled val="1"/>
        </dgm:presLayoutVars>
      </dgm:prSet>
      <dgm:spPr/>
    </dgm:pt>
    <dgm:pt modelId="{F6148B1C-A44F-4214-BA9E-7A2495F9EAF5}" type="pres">
      <dgm:prSet presAssocID="{31F295B4-00C5-4E6D-B1DB-91FFF0B62D8B}" presName="spaceBetweenRectangles" presStyleCnt="0"/>
      <dgm:spPr/>
    </dgm:pt>
    <dgm:pt modelId="{644E9B6F-30E0-4E13-8B91-F729B8414B95}" type="pres">
      <dgm:prSet presAssocID="{FCC2250E-CA22-4CC8-ABA8-172FAC7796A8}" presName="parentLin" presStyleCnt="0"/>
      <dgm:spPr/>
    </dgm:pt>
    <dgm:pt modelId="{96FB2BD8-C777-4FEC-91BD-D37020A2003A}" type="pres">
      <dgm:prSet presAssocID="{FCC2250E-CA22-4CC8-ABA8-172FAC7796A8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651681BD-9B71-4931-819B-8FC86CF4D1E4}" type="pres">
      <dgm:prSet presAssocID="{FCC2250E-CA22-4CC8-ABA8-172FAC7796A8}" presName="parentText" presStyleLbl="node1" presStyleIdx="1" presStyleCnt="3" custScaleX="66667" custLinFactNeighborX="-5496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DA1886-67BD-4038-A8B5-ADC38F88A518}" type="pres">
      <dgm:prSet presAssocID="{FCC2250E-CA22-4CC8-ABA8-172FAC7796A8}" presName="negativeSpace" presStyleCnt="0"/>
      <dgm:spPr/>
    </dgm:pt>
    <dgm:pt modelId="{9865D641-17A5-48B7-9D0B-2F17BF948587}" type="pres">
      <dgm:prSet presAssocID="{FCC2250E-CA22-4CC8-ABA8-172FAC7796A8}" presName="childText" presStyleLbl="conFgAcc1" presStyleIdx="1" presStyleCnt="3">
        <dgm:presLayoutVars>
          <dgm:bulletEnabled val="1"/>
        </dgm:presLayoutVars>
      </dgm:prSet>
      <dgm:spPr/>
    </dgm:pt>
    <dgm:pt modelId="{C334D0AC-BAAC-4267-8FF0-64F2D79A4D90}" type="pres">
      <dgm:prSet presAssocID="{CA000D80-D6F1-448C-8A14-D69908A5A319}" presName="spaceBetweenRectangles" presStyleCnt="0"/>
      <dgm:spPr/>
    </dgm:pt>
    <dgm:pt modelId="{CFFBE505-5143-4FC0-A120-4EBE707AC7C9}" type="pres">
      <dgm:prSet presAssocID="{284605FA-4C9B-4290-A730-64166FD54FCB}" presName="parentLin" presStyleCnt="0"/>
      <dgm:spPr/>
    </dgm:pt>
    <dgm:pt modelId="{E467D134-D9D9-461B-A98A-5295D67C2F43}" type="pres">
      <dgm:prSet presAssocID="{284605FA-4C9B-4290-A730-64166FD54FCB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3E58C8C4-31B0-421E-AC6A-FB7396672529}" type="pres">
      <dgm:prSet presAssocID="{284605FA-4C9B-4290-A730-64166FD54FCB}" presName="parentText" presStyleLbl="node1" presStyleIdx="2" presStyleCnt="3" custScaleX="66667" custLinFactNeighborX="-54960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419A2D-6C77-4ACD-AE57-19545D5E4FBE}" type="pres">
      <dgm:prSet presAssocID="{284605FA-4C9B-4290-A730-64166FD54FCB}" presName="negativeSpace" presStyleCnt="0"/>
      <dgm:spPr/>
    </dgm:pt>
    <dgm:pt modelId="{C20CBF5C-9E7E-44A5-9736-242CD2BBCB14}" type="pres">
      <dgm:prSet presAssocID="{284605FA-4C9B-4290-A730-64166FD54FCB}" presName="childText" presStyleLbl="conFgAcc1" presStyleIdx="2" presStyleCnt="3" custLinFactNeighborY="18073">
        <dgm:presLayoutVars>
          <dgm:bulletEnabled val="1"/>
        </dgm:presLayoutVars>
      </dgm:prSet>
      <dgm:spPr/>
    </dgm:pt>
  </dgm:ptLst>
  <dgm:cxnLst>
    <dgm:cxn modelId="{A66797E6-5D25-4DF1-8CD2-A538BF2806F0}" type="presOf" srcId="{284605FA-4C9B-4290-A730-64166FD54FCB}" destId="{3E58C8C4-31B0-421E-AC6A-FB7396672529}" srcOrd="1" destOrd="0" presId="urn:microsoft.com/office/officeart/2005/8/layout/list1"/>
    <dgm:cxn modelId="{7CDFC36B-B910-4880-9335-0F8E25C7B838}" type="presOf" srcId="{FCC2250E-CA22-4CC8-ABA8-172FAC7796A8}" destId="{651681BD-9B71-4931-819B-8FC86CF4D1E4}" srcOrd="1" destOrd="0" presId="urn:microsoft.com/office/officeart/2005/8/layout/list1"/>
    <dgm:cxn modelId="{AC68D6E7-ED06-411A-BB2B-CA9C56B33FAB}" type="presOf" srcId="{284605FA-4C9B-4290-A730-64166FD54FCB}" destId="{E467D134-D9D9-461B-A98A-5295D67C2F43}" srcOrd="0" destOrd="0" presId="urn:microsoft.com/office/officeart/2005/8/layout/list1"/>
    <dgm:cxn modelId="{C6250AD7-3CCA-476A-B0B6-496C4991FC75}" type="presOf" srcId="{4ED0B801-CA8A-450B-B937-532BE0F389D7}" destId="{CB66B820-9C9B-4EA6-985F-451DD9653955}" srcOrd="0" destOrd="0" presId="urn:microsoft.com/office/officeart/2005/8/layout/list1"/>
    <dgm:cxn modelId="{A3C8A49B-CFC9-4451-AA56-48442E786183}" srcId="{4ED0B801-CA8A-450B-B937-532BE0F389D7}" destId="{5C37ED57-050F-4EA0-8611-24D1F9A244AE}" srcOrd="0" destOrd="0" parTransId="{FA36E4CD-20DF-4228-BC16-0DC36E8CFA76}" sibTransId="{31F295B4-00C5-4E6D-B1DB-91FFF0B62D8B}"/>
    <dgm:cxn modelId="{B50A66A5-3E01-4389-A544-7569DD07DF5F}" srcId="{4ED0B801-CA8A-450B-B937-532BE0F389D7}" destId="{284605FA-4C9B-4290-A730-64166FD54FCB}" srcOrd="2" destOrd="0" parTransId="{1C68A989-1A31-4386-888B-A7584E1A3E60}" sibTransId="{113525C7-1831-4655-AFC9-DD8B78DC2CD4}"/>
    <dgm:cxn modelId="{E67E8EDC-7556-488C-9A56-8165208569E6}" type="presOf" srcId="{5C37ED57-050F-4EA0-8611-24D1F9A244AE}" destId="{0657B4CF-FBF6-4AD8-8C91-5037DA2EE251}" srcOrd="1" destOrd="0" presId="urn:microsoft.com/office/officeart/2005/8/layout/list1"/>
    <dgm:cxn modelId="{D364628D-F1DE-4DED-B7E3-269B4ED4F403}" srcId="{4ED0B801-CA8A-450B-B937-532BE0F389D7}" destId="{FCC2250E-CA22-4CC8-ABA8-172FAC7796A8}" srcOrd="1" destOrd="0" parTransId="{CC495FEE-589D-45D1-8E25-390315C47D28}" sibTransId="{CA000D80-D6F1-448C-8A14-D69908A5A319}"/>
    <dgm:cxn modelId="{9BC29445-C7C7-4B71-8152-A28D7D55AA5E}" type="presOf" srcId="{FCC2250E-CA22-4CC8-ABA8-172FAC7796A8}" destId="{96FB2BD8-C777-4FEC-91BD-D37020A2003A}" srcOrd="0" destOrd="0" presId="urn:microsoft.com/office/officeart/2005/8/layout/list1"/>
    <dgm:cxn modelId="{23227A80-B3BA-45EE-933C-EF99FB487B6F}" type="presOf" srcId="{5C37ED57-050F-4EA0-8611-24D1F9A244AE}" destId="{E9D84D05-071A-42A2-AA89-15207E713764}" srcOrd="0" destOrd="0" presId="urn:microsoft.com/office/officeart/2005/8/layout/list1"/>
    <dgm:cxn modelId="{D09C3424-1D52-4C2A-8E98-F4251ADEDF09}" type="presParOf" srcId="{CB66B820-9C9B-4EA6-985F-451DD9653955}" destId="{09C38C98-2E74-4F8B-AC28-70A1E222A2BE}" srcOrd="0" destOrd="0" presId="urn:microsoft.com/office/officeart/2005/8/layout/list1"/>
    <dgm:cxn modelId="{9710236A-722E-4DB9-A8A9-F6A51587C649}" type="presParOf" srcId="{09C38C98-2E74-4F8B-AC28-70A1E222A2BE}" destId="{E9D84D05-071A-42A2-AA89-15207E713764}" srcOrd="0" destOrd="0" presId="urn:microsoft.com/office/officeart/2005/8/layout/list1"/>
    <dgm:cxn modelId="{B65688B4-23E3-4D87-A757-788FA380609C}" type="presParOf" srcId="{09C38C98-2E74-4F8B-AC28-70A1E222A2BE}" destId="{0657B4CF-FBF6-4AD8-8C91-5037DA2EE251}" srcOrd="1" destOrd="0" presId="urn:microsoft.com/office/officeart/2005/8/layout/list1"/>
    <dgm:cxn modelId="{647CBA1A-E556-40B2-8A0C-4A469B1B282C}" type="presParOf" srcId="{CB66B820-9C9B-4EA6-985F-451DD9653955}" destId="{B8B738C9-F3EA-48C9-92C4-EC974DE2D6E4}" srcOrd="1" destOrd="0" presId="urn:microsoft.com/office/officeart/2005/8/layout/list1"/>
    <dgm:cxn modelId="{9FF307B7-C05B-4366-86A1-85F52C49A71B}" type="presParOf" srcId="{CB66B820-9C9B-4EA6-985F-451DD9653955}" destId="{2BC6249D-AC16-4126-8702-2F24E42A754A}" srcOrd="2" destOrd="0" presId="urn:microsoft.com/office/officeart/2005/8/layout/list1"/>
    <dgm:cxn modelId="{F5B02700-CF7E-4B72-9BD7-566DA7309731}" type="presParOf" srcId="{CB66B820-9C9B-4EA6-985F-451DD9653955}" destId="{F6148B1C-A44F-4214-BA9E-7A2495F9EAF5}" srcOrd="3" destOrd="0" presId="urn:microsoft.com/office/officeart/2005/8/layout/list1"/>
    <dgm:cxn modelId="{3E5F7356-BB78-4F55-97CC-3B70EC1AC102}" type="presParOf" srcId="{CB66B820-9C9B-4EA6-985F-451DD9653955}" destId="{644E9B6F-30E0-4E13-8B91-F729B8414B95}" srcOrd="4" destOrd="0" presId="urn:microsoft.com/office/officeart/2005/8/layout/list1"/>
    <dgm:cxn modelId="{ADBC7B7D-6C28-4F73-A8CF-177FB70CD63C}" type="presParOf" srcId="{644E9B6F-30E0-4E13-8B91-F729B8414B95}" destId="{96FB2BD8-C777-4FEC-91BD-D37020A2003A}" srcOrd="0" destOrd="0" presId="urn:microsoft.com/office/officeart/2005/8/layout/list1"/>
    <dgm:cxn modelId="{6E45ADA2-1AB1-49BC-B71A-8DEB17ED6C01}" type="presParOf" srcId="{644E9B6F-30E0-4E13-8B91-F729B8414B95}" destId="{651681BD-9B71-4931-819B-8FC86CF4D1E4}" srcOrd="1" destOrd="0" presId="urn:microsoft.com/office/officeart/2005/8/layout/list1"/>
    <dgm:cxn modelId="{6D70623B-1014-4F7A-A84A-6A5001631151}" type="presParOf" srcId="{CB66B820-9C9B-4EA6-985F-451DD9653955}" destId="{6ADA1886-67BD-4038-A8B5-ADC38F88A518}" srcOrd="5" destOrd="0" presId="urn:microsoft.com/office/officeart/2005/8/layout/list1"/>
    <dgm:cxn modelId="{3E2DD51F-1210-4270-AA9F-567B8AD957DA}" type="presParOf" srcId="{CB66B820-9C9B-4EA6-985F-451DD9653955}" destId="{9865D641-17A5-48B7-9D0B-2F17BF948587}" srcOrd="6" destOrd="0" presId="urn:microsoft.com/office/officeart/2005/8/layout/list1"/>
    <dgm:cxn modelId="{A86221BF-0557-41B8-AD74-360ADAC6564B}" type="presParOf" srcId="{CB66B820-9C9B-4EA6-985F-451DD9653955}" destId="{C334D0AC-BAAC-4267-8FF0-64F2D79A4D90}" srcOrd="7" destOrd="0" presId="urn:microsoft.com/office/officeart/2005/8/layout/list1"/>
    <dgm:cxn modelId="{571DC03D-4B9A-491F-9D15-351B80FC11F4}" type="presParOf" srcId="{CB66B820-9C9B-4EA6-985F-451DD9653955}" destId="{CFFBE505-5143-4FC0-A120-4EBE707AC7C9}" srcOrd="8" destOrd="0" presId="urn:microsoft.com/office/officeart/2005/8/layout/list1"/>
    <dgm:cxn modelId="{B9E1D3E8-3E9A-4D27-81BF-881544B977C5}" type="presParOf" srcId="{CFFBE505-5143-4FC0-A120-4EBE707AC7C9}" destId="{E467D134-D9D9-461B-A98A-5295D67C2F43}" srcOrd="0" destOrd="0" presId="urn:microsoft.com/office/officeart/2005/8/layout/list1"/>
    <dgm:cxn modelId="{3D71BEFF-F94D-464E-BF42-62DE39CF1891}" type="presParOf" srcId="{CFFBE505-5143-4FC0-A120-4EBE707AC7C9}" destId="{3E58C8C4-31B0-421E-AC6A-FB7396672529}" srcOrd="1" destOrd="0" presId="urn:microsoft.com/office/officeart/2005/8/layout/list1"/>
    <dgm:cxn modelId="{D24B0BC0-BCCC-4574-BB87-F1A4C36D6495}" type="presParOf" srcId="{CB66B820-9C9B-4EA6-985F-451DD9653955}" destId="{79419A2D-6C77-4ACD-AE57-19545D5E4FBE}" srcOrd="9" destOrd="0" presId="urn:microsoft.com/office/officeart/2005/8/layout/list1"/>
    <dgm:cxn modelId="{747AA96D-7492-44DE-9220-5686D2B920CC}" type="presParOf" srcId="{CB66B820-9C9B-4EA6-985F-451DD9653955}" destId="{C20CBF5C-9E7E-44A5-9736-242CD2BBCB1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6249D-AC16-4126-8702-2F24E42A754A}">
      <dsp:nvSpPr>
        <dsp:cNvPr id="0" name=""/>
        <dsp:cNvSpPr/>
      </dsp:nvSpPr>
      <dsp:spPr>
        <a:xfrm>
          <a:off x="0" y="313695"/>
          <a:ext cx="3312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7B4CF-FBF6-4AD8-8C91-5037DA2EE251}">
      <dsp:nvSpPr>
        <dsp:cNvPr id="0" name=""/>
        <dsp:cNvSpPr/>
      </dsp:nvSpPr>
      <dsp:spPr>
        <a:xfrm>
          <a:off x="165618" y="48015"/>
          <a:ext cx="2318657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Velmi vysoké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191557" y="73954"/>
        <a:ext cx="2266779" cy="479482"/>
      </dsp:txXfrm>
    </dsp:sp>
    <dsp:sp modelId="{9865D641-17A5-48B7-9D0B-2F17BF948587}">
      <dsp:nvSpPr>
        <dsp:cNvPr id="0" name=""/>
        <dsp:cNvSpPr/>
      </dsp:nvSpPr>
      <dsp:spPr>
        <a:xfrm>
          <a:off x="0" y="1130176"/>
          <a:ext cx="3312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5447"/>
              <a:satOff val="-23950"/>
              <a:lumOff val="181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681BD-9B71-4931-819B-8FC86CF4D1E4}">
      <dsp:nvSpPr>
        <dsp:cNvPr id="0" name=""/>
        <dsp:cNvSpPr/>
      </dsp:nvSpPr>
      <dsp:spPr>
        <a:xfrm>
          <a:off x="165618" y="864496"/>
          <a:ext cx="2318657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5447"/>
                <a:satOff val="-23950"/>
                <a:lumOff val="1812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5447"/>
                <a:satOff val="-23950"/>
                <a:lumOff val="1812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5447"/>
                <a:satOff val="-23950"/>
                <a:lumOff val="181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Vysoké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191557" y="890435"/>
        <a:ext cx="2266779" cy="479482"/>
      </dsp:txXfrm>
    </dsp:sp>
    <dsp:sp modelId="{C20CBF5C-9E7E-44A5-9736-242CD2BBCB14}">
      <dsp:nvSpPr>
        <dsp:cNvPr id="0" name=""/>
        <dsp:cNvSpPr/>
      </dsp:nvSpPr>
      <dsp:spPr>
        <a:xfrm>
          <a:off x="0" y="1946656"/>
          <a:ext cx="3312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610895"/>
              <a:satOff val="-47899"/>
              <a:lumOff val="362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8C8C4-31B0-421E-AC6A-FB7396672529}">
      <dsp:nvSpPr>
        <dsp:cNvPr id="0" name=""/>
        <dsp:cNvSpPr/>
      </dsp:nvSpPr>
      <dsp:spPr>
        <a:xfrm>
          <a:off x="165618" y="1680976"/>
          <a:ext cx="2318657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10895"/>
                <a:satOff val="-47899"/>
                <a:lumOff val="3625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10895"/>
                <a:satOff val="-47899"/>
                <a:lumOff val="3625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10895"/>
                <a:satOff val="-47899"/>
                <a:lumOff val="362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Nízké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191557" y="1706915"/>
        <a:ext cx="226677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6249D-AC16-4126-8702-2F24E42A754A}">
      <dsp:nvSpPr>
        <dsp:cNvPr id="0" name=""/>
        <dsp:cNvSpPr/>
      </dsp:nvSpPr>
      <dsp:spPr>
        <a:xfrm>
          <a:off x="0" y="313695"/>
          <a:ext cx="3312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7B4CF-FBF6-4AD8-8C91-5037DA2EE251}">
      <dsp:nvSpPr>
        <dsp:cNvPr id="0" name=""/>
        <dsp:cNvSpPr/>
      </dsp:nvSpPr>
      <dsp:spPr>
        <a:xfrm>
          <a:off x="165618" y="48015"/>
          <a:ext cx="2318657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Velmi vysoké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191557" y="73954"/>
        <a:ext cx="2266779" cy="479482"/>
      </dsp:txXfrm>
    </dsp:sp>
    <dsp:sp modelId="{9865D641-17A5-48B7-9D0B-2F17BF948587}">
      <dsp:nvSpPr>
        <dsp:cNvPr id="0" name=""/>
        <dsp:cNvSpPr/>
      </dsp:nvSpPr>
      <dsp:spPr>
        <a:xfrm>
          <a:off x="0" y="1130176"/>
          <a:ext cx="3312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5447"/>
              <a:satOff val="-23950"/>
              <a:lumOff val="181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681BD-9B71-4931-819B-8FC86CF4D1E4}">
      <dsp:nvSpPr>
        <dsp:cNvPr id="0" name=""/>
        <dsp:cNvSpPr/>
      </dsp:nvSpPr>
      <dsp:spPr>
        <a:xfrm>
          <a:off x="165618" y="864496"/>
          <a:ext cx="2318657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5447"/>
                <a:satOff val="-23950"/>
                <a:lumOff val="1812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5447"/>
                <a:satOff val="-23950"/>
                <a:lumOff val="1812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5447"/>
                <a:satOff val="-23950"/>
                <a:lumOff val="181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Vysoké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191557" y="890435"/>
        <a:ext cx="2266779" cy="479482"/>
      </dsp:txXfrm>
    </dsp:sp>
    <dsp:sp modelId="{C20CBF5C-9E7E-44A5-9736-242CD2BBCB14}">
      <dsp:nvSpPr>
        <dsp:cNvPr id="0" name=""/>
        <dsp:cNvSpPr/>
      </dsp:nvSpPr>
      <dsp:spPr>
        <a:xfrm>
          <a:off x="0" y="1946656"/>
          <a:ext cx="331236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610895"/>
              <a:satOff val="-47899"/>
              <a:lumOff val="362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8C8C4-31B0-421E-AC6A-FB7396672529}">
      <dsp:nvSpPr>
        <dsp:cNvPr id="0" name=""/>
        <dsp:cNvSpPr/>
      </dsp:nvSpPr>
      <dsp:spPr>
        <a:xfrm>
          <a:off x="165618" y="1680976"/>
          <a:ext cx="2318657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10895"/>
                <a:satOff val="-47899"/>
                <a:lumOff val="3625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10895"/>
                <a:satOff val="-47899"/>
                <a:lumOff val="3625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10895"/>
                <a:satOff val="-47899"/>
                <a:lumOff val="362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7640" tIns="0" rIns="8764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Nízké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191557" y="1706915"/>
        <a:ext cx="2266779" cy="479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6249D-AC16-4126-8702-2F24E42A754A}">
      <dsp:nvSpPr>
        <dsp:cNvPr id="0" name=""/>
        <dsp:cNvSpPr/>
      </dsp:nvSpPr>
      <dsp:spPr>
        <a:xfrm>
          <a:off x="0" y="313695"/>
          <a:ext cx="77768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57B4CF-FBF6-4AD8-8C91-5037DA2EE251}">
      <dsp:nvSpPr>
        <dsp:cNvPr id="0" name=""/>
        <dsp:cNvSpPr/>
      </dsp:nvSpPr>
      <dsp:spPr>
        <a:xfrm>
          <a:off x="175134" y="48015"/>
          <a:ext cx="3633848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Velmi vysoké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201073" y="73954"/>
        <a:ext cx="3581970" cy="479482"/>
      </dsp:txXfrm>
    </dsp:sp>
    <dsp:sp modelId="{9865D641-17A5-48B7-9D0B-2F17BF948587}">
      <dsp:nvSpPr>
        <dsp:cNvPr id="0" name=""/>
        <dsp:cNvSpPr/>
      </dsp:nvSpPr>
      <dsp:spPr>
        <a:xfrm>
          <a:off x="0" y="1130176"/>
          <a:ext cx="77768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305447"/>
              <a:satOff val="-23950"/>
              <a:lumOff val="181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51681BD-9B71-4931-819B-8FC86CF4D1E4}">
      <dsp:nvSpPr>
        <dsp:cNvPr id="0" name=""/>
        <dsp:cNvSpPr/>
      </dsp:nvSpPr>
      <dsp:spPr>
        <a:xfrm>
          <a:off x="175134" y="864496"/>
          <a:ext cx="3629221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305447"/>
                <a:satOff val="-23950"/>
                <a:lumOff val="18128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305447"/>
                <a:satOff val="-23950"/>
                <a:lumOff val="18128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305447"/>
                <a:satOff val="-23950"/>
                <a:lumOff val="181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Vysoké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201073" y="890435"/>
        <a:ext cx="3577343" cy="479482"/>
      </dsp:txXfrm>
    </dsp:sp>
    <dsp:sp modelId="{C20CBF5C-9E7E-44A5-9736-242CD2BBCB14}">
      <dsp:nvSpPr>
        <dsp:cNvPr id="0" name=""/>
        <dsp:cNvSpPr/>
      </dsp:nvSpPr>
      <dsp:spPr>
        <a:xfrm>
          <a:off x="0" y="1994671"/>
          <a:ext cx="7776864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610895"/>
              <a:satOff val="-47899"/>
              <a:lumOff val="362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58C8C4-31B0-421E-AC6A-FB7396672529}">
      <dsp:nvSpPr>
        <dsp:cNvPr id="0" name=""/>
        <dsp:cNvSpPr/>
      </dsp:nvSpPr>
      <dsp:spPr>
        <a:xfrm>
          <a:off x="175134" y="1680976"/>
          <a:ext cx="3629221" cy="531360"/>
        </a:xfrm>
        <a:prstGeom prst="roundRect">
          <a:avLst/>
        </a:prstGeom>
        <a:gradFill rotWithShape="0">
          <a:gsLst>
            <a:gs pos="0">
              <a:schemeClr val="accent1">
                <a:shade val="80000"/>
                <a:hueOff val="610895"/>
                <a:satOff val="-47899"/>
                <a:lumOff val="36256"/>
                <a:alphaOff val="0"/>
                <a:shade val="51000"/>
                <a:satMod val="130000"/>
              </a:schemeClr>
            </a:gs>
            <a:gs pos="80000">
              <a:schemeClr val="accent1">
                <a:shade val="80000"/>
                <a:hueOff val="610895"/>
                <a:satOff val="-47899"/>
                <a:lumOff val="36256"/>
                <a:alphaOff val="0"/>
                <a:shade val="93000"/>
                <a:satMod val="130000"/>
              </a:schemeClr>
            </a:gs>
            <a:gs pos="100000">
              <a:schemeClr val="accent1">
                <a:shade val="80000"/>
                <a:hueOff val="610895"/>
                <a:satOff val="-47899"/>
                <a:lumOff val="362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5763" tIns="0" rIns="205763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smtClean="0">
              <a:latin typeface="Calibri" pitchFamily="34" charset="0"/>
              <a:cs typeface="Calibri" pitchFamily="34" charset="0"/>
            </a:rPr>
            <a:t>Nízké napětí</a:t>
          </a:r>
          <a:endParaRPr lang="cs-CZ" sz="1600" kern="1200">
            <a:latin typeface="Calibri" pitchFamily="34" charset="0"/>
            <a:cs typeface="Calibri" pitchFamily="34" charset="0"/>
          </a:endParaRPr>
        </a:p>
      </dsp:txBody>
      <dsp:txXfrm>
        <a:off x="201073" y="1706915"/>
        <a:ext cx="3577343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4E16CB-BFF9-4B76-A1F9-0E7098C385CF}" type="datetimeFigureOut">
              <a:rPr lang="cs-CZ" smtClean="0"/>
              <a:pPr/>
              <a:t>18.4.2012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E0DEC9-F51E-4E76-A0E7-06797CE12AA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4721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B6223CD-342C-420F-A334-32EA1E69707C}" type="datetimeFigureOut">
              <a:rPr lang="cs-CZ"/>
              <a:pPr>
                <a:defRPr/>
              </a:pPr>
              <a:t>18.4.2012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0383" y="4715831"/>
            <a:ext cx="5436909" cy="44666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AD37AF7-9867-4497-AAEB-12386259ABA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83378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9205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090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020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16</a:t>
            </a:fld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17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Proč</a:t>
            </a:r>
            <a:r>
              <a:rPr lang="cs-CZ" baseline="0" dirty="0" smtClean="0"/>
              <a:t> se bavíme o Smart </a:t>
            </a:r>
            <a:r>
              <a:rPr lang="cs-CZ" baseline="0" dirty="0" err="1" smtClean="0"/>
              <a:t>Grid</a:t>
            </a:r>
            <a:r>
              <a:rPr lang="cs-CZ" baseline="0" dirty="0" smtClean="0"/>
              <a:t> sítích – situace v energetice obecně</a:t>
            </a:r>
          </a:p>
          <a:p>
            <a:r>
              <a:rPr lang="cs-CZ" baseline="0" dirty="0" smtClean="0"/>
              <a:t>  - nová situace – </a:t>
            </a:r>
            <a:r>
              <a:rPr lang="cs-CZ" baseline="0" dirty="0" err="1" smtClean="0"/>
              <a:t>nepredikovatelná</a:t>
            </a:r>
            <a:r>
              <a:rPr lang="cs-CZ" baseline="0" dirty="0" smtClean="0"/>
              <a:t> výroba, hrozby výpadku a </a:t>
            </a:r>
            <a:r>
              <a:rPr lang="cs-CZ" baseline="0" dirty="0" err="1" smtClean="0"/>
              <a:t>blackoutu</a:t>
            </a:r>
            <a:endParaRPr lang="cs-CZ" baseline="0" dirty="0" smtClean="0"/>
          </a:p>
          <a:p>
            <a:r>
              <a:rPr lang="cs-CZ" baseline="0" dirty="0" smtClean="0"/>
              <a:t>  - </a:t>
            </a:r>
            <a:r>
              <a:rPr lang="cs-CZ" baseline="0" dirty="0" err="1" smtClean="0"/>
              <a:t>unbundling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6548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Seznam problémů, které řeší</a:t>
            </a:r>
            <a:r>
              <a:rPr lang="cs-CZ" baseline="0" dirty="0" smtClean="0"/>
              <a:t> SGS 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2988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012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01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7501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29925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cs-CZ" dirty="0" smtClean="0"/>
              <a:t>Přidat HW a</a:t>
            </a:r>
            <a:r>
              <a:rPr lang="cs-CZ" baseline="0" dirty="0" smtClean="0"/>
              <a:t> SW platformy?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Bezpečnost?   (Obecně </a:t>
            </a:r>
            <a:r>
              <a:rPr lang="cs-CZ" baseline="0" dirty="0" err="1" smtClean="0"/>
              <a:t>issues</a:t>
            </a:r>
            <a:r>
              <a:rPr lang="cs-CZ" baseline="0" dirty="0" smtClean="0"/>
              <a:t> a principy)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Integrace na AMM?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Kategorie dat?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Procesy sběru a zpracování dat (která data, jak často, jak předzpracovávat, ...)?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Vysoká dostupnost?   (Rozebrat podle typů regionů.)</a:t>
            </a:r>
          </a:p>
          <a:p>
            <a:pPr marL="171450" indent="-171450">
              <a:buFontTx/>
              <a:buChar char="-"/>
            </a:pPr>
            <a:r>
              <a:rPr lang="cs-CZ" baseline="0" dirty="0" smtClean="0"/>
              <a:t>Komunikační infrastruktura  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226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sz="2500" smtClean="0">
                <a:solidFill>
                  <a:schemeClr val="bg1"/>
                </a:solidFill>
              </a:rPr>
              <a:t>Každý z Regionů má své typické znaky, které determinují specifická řešení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D37AF7-9867-4497-AAEB-12386259ABA6}" type="slidenum">
              <a:rPr lang="cs-CZ" smtClean="0"/>
              <a:pPr>
                <a:defRPr/>
              </a:pPr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870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ulni 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SS-TITLEpg-compres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Ness 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743825" y="5295900"/>
            <a:ext cx="1100138" cy="11001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0" y="6592888"/>
            <a:ext cx="3270658" cy="26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801" tIns="54901" rIns="109801" bIns="54901">
            <a:spAutoFit/>
          </a:bodyPr>
          <a:lstStyle/>
          <a:p>
            <a:pPr rtl="1">
              <a:defRPr/>
            </a:pPr>
            <a:r>
              <a:rPr lang="en-US" sz="100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ea typeface="Geneva" pitchFamily="1" charset="0"/>
                <a:cs typeface="+mn-cs"/>
              </a:rPr>
              <a:t>© </a:t>
            </a:r>
            <a:r>
              <a:rPr lang="en-US" sz="10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ea typeface="Geneva" pitchFamily="1" charset="0"/>
                <a:cs typeface="+mn-cs"/>
              </a:rPr>
              <a:t>20</a:t>
            </a:r>
            <a:r>
              <a:rPr lang="cs-CZ" sz="10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ea typeface="Geneva" pitchFamily="1" charset="0"/>
                <a:cs typeface="+mn-cs"/>
              </a:rPr>
              <a:t>12 </a:t>
            </a:r>
            <a:r>
              <a:rPr lang="en-US" sz="100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ea typeface="Geneva" pitchFamily="1" charset="0"/>
                <a:cs typeface="+mn-cs"/>
              </a:rPr>
              <a:t>Ness </a:t>
            </a:r>
            <a:r>
              <a:rPr lang="en-US" sz="1000" dirty="0">
                <a:solidFill>
                  <a:schemeClr val="accent1">
                    <a:lumMod val="20000"/>
                    <a:lumOff val="80000"/>
                  </a:schemeClr>
                </a:solidFill>
                <a:latin typeface="Calibri" pitchFamily="34" charset="0"/>
                <a:ea typeface="Geneva" pitchFamily="1" charset="0"/>
                <a:cs typeface="+mn-cs"/>
              </a:rPr>
              <a:t>Technologies – Proprietary and Confidential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1520825"/>
            <a:ext cx="7772400" cy="1470025"/>
          </a:xfrm>
          <a:effectLst/>
        </p:spPr>
        <p:txBody>
          <a:bodyPr/>
          <a:lstStyle>
            <a:lvl1pPr algn="ctr">
              <a:defRPr sz="3400" b="1">
                <a:solidFill>
                  <a:schemeClr val="tx1"/>
                </a:solidFill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63900"/>
            <a:ext cx="6400800" cy="1187450"/>
          </a:xfrm>
        </p:spPr>
        <p:txBody>
          <a:bodyPr/>
          <a:lstStyle>
            <a:lvl1pPr marL="0" indent="0" algn="ctr">
              <a:buFontTx/>
              <a:buNone/>
              <a:defRPr sz="2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22" y="432000"/>
            <a:ext cx="1398166" cy="30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fade/>
  </p:transition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802188"/>
          </a:xfrm>
        </p:spPr>
        <p:txBody>
          <a:bodyPr>
            <a:normAutofit/>
          </a:bodyPr>
          <a:lstStyle>
            <a:lvl1pPr>
              <a:buFont typeface="Arial" pitchFamily="34" charset="0"/>
              <a:buNone/>
              <a:defRPr sz="2400"/>
            </a:lvl1pPr>
          </a:lstStyle>
          <a:p>
            <a:pPr lvl="0"/>
            <a:r>
              <a:rPr lang="en-US" noProof="0" smtClean="0"/>
              <a:t>Click icon to add table</a:t>
            </a:r>
            <a:endParaRPr lang="cs-CZ" noProof="0"/>
          </a:p>
        </p:txBody>
      </p:sp>
      <p:sp>
        <p:nvSpPr>
          <p:cNvPr id="7" name="Zaoblený obdélníkový popisek 6"/>
          <p:cNvSpPr/>
          <p:nvPr userDrawn="1"/>
        </p:nvSpPr>
        <p:spPr>
          <a:xfrm>
            <a:off x="-1651000" y="4851400"/>
            <a:ext cx="1555750" cy="1822450"/>
          </a:xfrm>
          <a:prstGeom prst="wedgeRoundRectCallout">
            <a:avLst>
              <a:gd name="adj1" fmla="val 49554"/>
              <a:gd name="adj2" fmla="val -61763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 userDrawn="1"/>
        </p:nvSpPr>
        <p:spPr>
          <a:xfrm>
            <a:off x="-1606550" y="4940300"/>
            <a:ext cx="15113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Pokud chcete prezentovat informace v tabulce, zvýrazněte jedno klíčové číslo:</a:t>
            </a:r>
            <a:r>
              <a:rPr lang="cs-CZ" sz="1100" baseline="0" dirty="0" smtClean="0"/>
              <a:t> </a:t>
            </a:r>
            <a:r>
              <a:rPr lang="cs-CZ" sz="1600" b="1" baseline="0" dirty="0" smtClean="0"/>
              <a:t>velké a tučně </a:t>
            </a:r>
            <a:br>
              <a:rPr lang="cs-CZ" sz="1600" b="1" baseline="0" dirty="0" smtClean="0"/>
            </a:br>
            <a:r>
              <a:rPr lang="cs-CZ" sz="1100" baseline="0" dirty="0" smtClean="0"/>
              <a:t>(opatrně s červenou barvou, může mít specifický význam)</a:t>
            </a:r>
            <a:endParaRPr lang="cs-CZ" sz="1100" dirty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smtClean="0"/>
              <a:t>Napište „Případová studie“ a podobně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Obdélník 8"/>
          <p:cNvSpPr/>
          <p:nvPr userDrawn="1"/>
        </p:nvSpPr>
        <p:spPr bwMode="auto">
          <a:xfrm>
            <a:off x="0" y="1162050"/>
            <a:ext cx="9144000" cy="12001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cs-CZ" sz="1800">
              <a:solidFill>
                <a:srgbClr val="00005C"/>
              </a:solidFill>
            </a:endParaRPr>
          </a:p>
        </p:txBody>
      </p:sp>
      <p:sp>
        <p:nvSpPr>
          <p:cNvPr id="10" name="Zaoblený obdélník 9"/>
          <p:cNvSpPr/>
          <p:nvPr userDrawn="1"/>
        </p:nvSpPr>
        <p:spPr bwMode="auto">
          <a:xfrm>
            <a:off x="5842000" y="1524000"/>
            <a:ext cx="2882900" cy="5041900"/>
          </a:xfrm>
          <a:prstGeom prst="roundRect">
            <a:avLst>
              <a:gd name="adj" fmla="val 5654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90000" tIns="46800" rIns="90000" bIns="46800"/>
          <a:lstStyle/>
          <a:p>
            <a:pPr>
              <a:defRPr/>
            </a:pPr>
            <a:endParaRPr lang="cs-CZ" sz="1800">
              <a:solidFill>
                <a:srgbClr val="00005C"/>
              </a:solidFill>
            </a:endParaRPr>
          </a:p>
        </p:txBody>
      </p:sp>
      <p:sp>
        <p:nvSpPr>
          <p:cNvPr id="11" name="Zástupný symbol pro text 7"/>
          <p:cNvSpPr>
            <a:spLocks noGrp="1"/>
          </p:cNvSpPr>
          <p:nvPr>
            <p:ph type="body" sz="quarter" idx="11" hasCustomPrompt="1"/>
          </p:nvPr>
        </p:nvSpPr>
        <p:spPr>
          <a:xfrm>
            <a:off x="6038850" y="1739900"/>
            <a:ext cx="2489200" cy="4622800"/>
          </a:xfrm>
        </p:spPr>
        <p:txBody>
          <a:bodyPr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600" b="0" baseline="0"/>
            </a:lvl1pPr>
          </a:lstStyle>
          <a:p>
            <a:pPr lvl="0"/>
            <a:r>
              <a:rPr lang="cs-CZ" dirty="0" smtClean="0"/>
              <a:t>Sem vložte „cli</a:t>
            </a:r>
            <a:r>
              <a:rPr lang="en-US" dirty="0" err="1" smtClean="0"/>
              <a:t>ent’s</a:t>
            </a:r>
            <a:r>
              <a:rPr lang="en-US" dirty="0" smtClean="0"/>
              <a:t> voice</a:t>
            </a:r>
            <a:r>
              <a:rPr lang="cs-CZ" dirty="0" smtClean="0"/>
              <a:t>“</a:t>
            </a:r>
            <a:r>
              <a:rPr lang="en-US" dirty="0" smtClean="0"/>
              <a:t>, </a:t>
            </a:r>
            <a:r>
              <a:rPr lang="en-US" dirty="0" err="1" smtClean="0"/>
              <a:t>kl</a:t>
            </a:r>
            <a:r>
              <a:rPr lang="cs-CZ" dirty="0" err="1" smtClean="0"/>
              <a:t>íčové</a:t>
            </a:r>
            <a:r>
              <a:rPr lang="cs-CZ" dirty="0" smtClean="0"/>
              <a:t> pojmy zvýrazněte tučně. Uveďte, koho citujete, včetně pozice.</a:t>
            </a:r>
          </a:p>
        </p:txBody>
      </p:sp>
      <p:sp>
        <p:nvSpPr>
          <p:cNvPr id="12" name="Zástupný symbol pro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540000"/>
            <a:ext cx="5549900" cy="3644900"/>
          </a:xfrm>
        </p:spPr>
        <p:txBody>
          <a:bodyPr/>
          <a:lstStyle>
            <a:lvl1pPr marL="252000" indent="0">
              <a:buFont typeface="Arial" pitchFamily="34" charset="0"/>
              <a:buNone/>
              <a:defRPr sz="2400" b="0" baseline="0"/>
            </a:lvl1pPr>
          </a:lstStyle>
          <a:p>
            <a:pPr lvl="0"/>
            <a:r>
              <a:rPr lang="cs-CZ" dirty="0" smtClean="0"/>
              <a:t>Vložte klíčové údaje – zákazníka, rok, rozsah projektu v MD, předmět dodání. Klíčové pojmy zvýrazněte tučně.</a:t>
            </a:r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900" y="1339850"/>
            <a:ext cx="5378450" cy="889000"/>
          </a:xfrm>
        </p:spPr>
        <p:txBody>
          <a:bodyPr/>
          <a:lstStyle>
            <a:lvl1pPr marL="0" indent="0">
              <a:buFont typeface="Arial" pitchFamily="34" charset="0"/>
              <a:buNone/>
              <a:defRPr sz="2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Napi</a:t>
            </a:r>
            <a:r>
              <a:rPr lang="cs-CZ" dirty="0" err="1" smtClean="0"/>
              <a:t>šte</a:t>
            </a:r>
            <a:r>
              <a:rPr lang="cs-CZ" dirty="0" smtClean="0"/>
              <a:t> stručný titul case study nebo název projektu </a:t>
            </a:r>
            <a:r>
              <a:rPr lang="cs-CZ" dirty="0" err="1" smtClean="0"/>
              <a:t>atd</a:t>
            </a:r>
            <a:endParaRPr lang="cs-CZ" dirty="0" smtClean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n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1114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16" name="Zástupný symbol pro text 4"/>
          <p:cNvSpPr>
            <a:spLocks noGrp="1"/>
          </p:cNvSpPr>
          <p:nvPr>
            <p:ph type="body" sz="quarter" idx="11"/>
          </p:nvPr>
        </p:nvSpPr>
        <p:spPr>
          <a:xfrm>
            <a:off x="1371600" y="1606550"/>
            <a:ext cx="2755900" cy="2889250"/>
          </a:xfrm>
          <a:prstGeom prst="upArrow">
            <a:avLst>
              <a:gd name="adj1" fmla="val 73421"/>
              <a:gd name="adj2" fmla="val 50000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vert="horz" wrap="square" lIns="0" tIns="45720" rIns="180000" bIns="360000" numCol="1" anchor="ctr" anchorCtr="0" compatLnSpc="1">
            <a:prstTxWarp prst="textNoShape">
              <a:avLst/>
            </a:prstTxWarp>
            <a:noAutofit/>
          </a:bodyPr>
          <a:lstStyle>
            <a:lvl1pPr marL="0" algn="ctr">
              <a:buFont typeface="Arial" pitchFamily="34" charset="0"/>
              <a:buNone/>
              <a:defRPr lang="cs-CZ" sz="2800" b="0" baseline="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marL="180000" lvl="0" indent="0" algn="ctr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7" name="Zástupný symbol pro text 4"/>
          <p:cNvSpPr>
            <a:spLocks noGrp="1"/>
          </p:cNvSpPr>
          <p:nvPr>
            <p:ph type="body" sz="quarter" idx="12"/>
          </p:nvPr>
        </p:nvSpPr>
        <p:spPr>
          <a:xfrm>
            <a:off x="5105400" y="1962150"/>
            <a:ext cx="2755900" cy="2889250"/>
          </a:xfrm>
          <a:prstGeom prst="downArrow">
            <a:avLst>
              <a:gd name="adj1" fmla="val 74202"/>
              <a:gd name="adj2" fmla="val 50000"/>
            </a:avLst>
          </a:prstGeom>
          <a:solidFill>
            <a:srgbClr val="920000"/>
          </a:solidFill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none"/>
        </p:style>
        <p:txBody>
          <a:bodyPr vert="horz" wrap="square" lIns="0" tIns="360000" rIns="180000" bIns="0" numCol="1" anchor="ctr" anchorCtr="0" compatLnSpc="1">
            <a:prstTxWarp prst="textNoShape">
              <a:avLst/>
            </a:prstTxWarp>
            <a:noAutofit/>
          </a:bodyPr>
          <a:lstStyle>
            <a:lvl1pPr marL="0" algn="ctr">
              <a:lnSpc>
                <a:spcPct val="100000"/>
              </a:lnSpc>
              <a:buFont typeface="Arial" pitchFamily="34" charset="0"/>
              <a:buNone/>
              <a:defRPr lang="cs-CZ" sz="2800" b="0" baseline="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marL="180000" lvl="0" indent="0" algn="ctr" rtl="0" eaLnBrk="0" fontAlgn="base" hangingPunct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</a:pPr>
            <a:r>
              <a:rPr lang="en-US" smtClean="0"/>
              <a:t>Click to edit Master text styles</a:t>
            </a:r>
          </a:p>
        </p:txBody>
      </p:sp>
      <p:sp>
        <p:nvSpPr>
          <p:cNvPr id="18" name="Zástupný symbol pro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1060450" y="4984750"/>
            <a:ext cx="3378200" cy="57785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3000" b="1" cap="none" spc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</a:defRPr>
            </a:lvl1pPr>
          </a:lstStyle>
          <a:p>
            <a:pPr lvl="0"/>
            <a:r>
              <a:rPr lang="cs-CZ" dirty="0" smtClean="0"/>
              <a:t>Trend </a:t>
            </a:r>
            <a:r>
              <a:rPr lang="cs-CZ" smtClean="0"/>
              <a:t>1 – </a:t>
            </a:r>
            <a:r>
              <a:rPr lang="cs-CZ" dirty="0" smtClean="0"/>
              <a:t>pozitivní</a:t>
            </a:r>
            <a:endParaRPr lang="cs-CZ" dirty="0"/>
          </a:p>
        </p:txBody>
      </p:sp>
      <p:sp>
        <p:nvSpPr>
          <p:cNvPr id="19" name="Zástupný symbol pro text 7"/>
          <p:cNvSpPr>
            <a:spLocks noGrp="1"/>
          </p:cNvSpPr>
          <p:nvPr>
            <p:ph type="body" sz="quarter" idx="14" hasCustomPrompt="1"/>
          </p:nvPr>
        </p:nvSpPr>
        <p:spPr>
          <a:xfrm>
            <a:off x="4794250" y="4984750"/>
            <a:ext cx="3378200" cy="57785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3000" b="1" cap="none" spc="0">
                <a:ln>
                  <a:noFill/>
                </a:ln>
                <a:solidFill>
                  <a:srgbClr val="920000"/>
                </a:solidFill>
                <a:effectLst/>
              </a:defRPr>
            </a:lvl1pPr>
          </a:lstStyle>
          <a:p>
            <a:pPr lvl="0"/>
            <a:r>
              <a:rPr lang="cs-CZ" dirty="0" smtClean="0"/>
              <a:t>Trend </a:t>
            </a:r>
            <a:r>
              <a:rPr lang="cs-CZ" smtClean="0"/>
              <a:t>2 – </a:t>
            </a:r>
            <a:r>
              <a:rPr lang="cs-CZ" dirty="0" smtClean="0"/>
              <a:t>negativní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1114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aoblený obdélníkový popisek 8"/>
          <p:cNvSpPr/>
          <p:nvPr userDrawn="1"/>
        </p:nvSpPr>
        <p:spPr>
          <a:xfrm>
            <a:off x="-1606550" y="4851400"/>
            <a:ext cx="1422400" cy="1822450"/>
          </a:xfrm>
          <a:prstGeom prst="wedgeRoundRectCallout">
            <a:avLst>
              <a:gd name="adj1" fmla="val 49554"/>
              <a:gd name="adj2" fmla="val -61763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6134100" y="3473450"/>
            <a:ext cx="2794000" cy="1066800"/>
          </a:xfrm>
        </p:spPr>
        <p:txBody>
          <a:bodyPr/>
          <a:lstStyle>
            <a:lvl1pPr>
              <a:buFont typeface="Arial" pitchFamily="34" charset="0"/>
              <a:buNone/>
              <a:defRPr sz="66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číslo %</a:t>
            </a:r>
            <a:endParaRPr lang="cs-CZ" dirty="0"/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6134100" y="3073400"/>
            <a:ext cx="2178050" cy="400050"/>
          </a:xfrm>
        </p:spPr>
        <p:txBody>
          <a:bodyPr/>
          <a:lstStyle>
            <a:lvl1pPr>
              <a:buFont typeface="Arial" pitchFamily="34" charset="0"/>
              <a:buNone/>
              <a:defRPr sz="24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popisek</a:t>
            </a:r>
            <a:endParaRPr lang="cs-CZ" dirty="0"/>
          </a:p>
        </p:txBody>
      </p:sp>
      <p:sp>
        <p:nvSpPr>
          <p:cNvPr id="12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139700" y="3473450"/>
            <a:ext cx="2794000" cy="1066800"/>
          </a:xfrm>
        </p:spPr>
        <p:txBody>
          <a:bodyPr/>
          <a:lstStyle>
            <a:lvl1pPr algn="r">
              <a:buFont typeface="Arial" pitchFamily="34" charset="0"/>
              <a:buNone/>
              <a:defRPr sz="66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číslo %</a:t>
            </a:r>
            <a:endParaRPr lang="cs-CZ" dirty="0"/>
          </a:p>
        </p:txBody>
      </p:sp>
      <p:sp>
        <p:nvSpPr>
          <p:cNvPr id="13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755650" y="3073400"/>
            <a:ext cx="2178050" cy="400050"/>
          </a:xfrm>
        </p:spPr>
        <p:txBody>
          <a:bodyPr/>
          <a:lstStyle>
            <a:lvl1pPr algn="r">
              <a:buFont typeface="Arial" pitchFamily="34" charset="0"/>
              <a:buNone/>
              <a:defRPr sz="2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popisek</a:t>
            </a:r>
            <a:endParaRPr lang="cs-CZ" dirty="0"/>
          </a:p>
        </p:txBody>
      </p:sp>
      <p:sp>
        <p:nvSpPr>
          <p:cNvPr id="14" name="Zástupný symbol pro text 14"/>
          <p:cNvSpPr>
            <a:spLocks noGrp="1"/>
          </p:cNvSpPr>
          <p:nvPr>
            <p:ph type="body" sz="quarter" idx="15" hasCustomPrompt="1"/>
          </p:nvPr>
        </p:nvSpPr>
        <p:spPr>
          <a:xfrm>
            <a:off x="3060700" y="2406650"/>
            <a:ext cx="2889250" cy="2889250"/>
          </a:xfrm>
          <a:prstGeom prst="pie">
            <a:avLst>
              <a:gd name="adj1" fmla="val 0"/>
              <a:gd name="adj2" fmla="val 1866880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/>
          <a:lstStyle>
            <a:lvl1pPr algn="l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číslo</a:t>
            </a:r>
            <a:endParaRPr lang="cs-CZ" dirty="0"/>
          </a:p>
        </p:txBody>
      </p:sp>
      <p:sp>
        <p:nvSpPr>
          <p:cNvPr id="21" name="Zástupný symbol pro text 14"/>
          <p:cNvSpPr>
            <a:spLocks noGrp="1"/>
          </p:cNvSpPr>
          <p:nvPr>
            <p:ph type="body" sz="quarter" idx="16" hasCustomPrompt="1"/>
          </p:nvPr>
        </p:nvSpPr>
        <p:spPr>
          <a:xfrm>
            <a:off x="3060700" y="2406650"/>
            <a:ext cx="2889250" cy="2889250"/>
          </a:xfrm>
          <a:prstGeom prst="pie">
            <a:avLst>
              <a:gd name="adj1" fmla="val 18215245"/>
              <a:gd name="adj2" fmla="val 2702957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lIns="0" tIns="0" rIns="0" bIns="0" anchor="ctr"/>
          <a:lstStyle>
            <a:lvl1pPr algn="r">
              <a:buFont typeface="Arial" pitchFamily="34" charset="0"/>
              <a:buNone/>
              <a:defRPr b="0"/>
            </a:lvl1pPr>
          </a:lstStyle>
          <a:p>
            <a:pPr lvl="0"/>
            <a:r>
              <a:rPr lang="cs-CZ" dirty="0" smtClean="0"/>
              <a:t>číslo</a:t>
            </a:r>
            <a:endParaRPr lang="cs-CZ" dirty="0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900" y="6096000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 userDrawn="1"/>
        </p:nvSpPr>
        <p:spPr>
          <a:xfrm>
            <a:off x="-1606550" y="4940300"/>
            <a:ext cx="142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Změnit </a:t>
            </a:r>
            <a:r>
              <a:rPr lang="cs-CZ" sz="1100" b="1" dirty="0" smtClean="0"/>
              <a:t>velikost</a:t>
            </a:r>
            <a:r>
              <a:rPr lang="cs-CZ" sz="1100" b="1" baseline="0" dirty="0" smtClean="0"/>
              <a:t> výsečí </a:t>
            </a:r>
            <a:r>
              <a:rPr lang="cs-CZ" sz="1100" baseline="0" dirty="0" smtClean="0"/>
              <a:t>můžete jednoduše: klikněte na oblast grafu a posuňte hranici tažením za žlutý čtvereček.</a:t>
            </a:r>
            <a:endParaRPr lang="cs-CZ" sz="11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graf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1114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9" name="Zaoblený obdélníkový popisek 8"/>
          <p:cNvSpPr/>
          <p:nvPr userDrawn="1"/>
        </p:nvSpPr>
        <p:spPr>
          <a:xfrm>
            <a:off x="-1606550" y="4851400"/>
            <a:ext cx="1422400" cy="1822450"/>
          </a:xfrm>
          <a:prstGeom prst="wedgeRoundRectCallout">
            <a:avLst>
              <a:gd name="adj1" fmla="val 49554"/>
              <a:gd name="adj2" fmla="val -61763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50900" y="6096000"/>
            <a:ext cx="43815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ovéPole 23"/>
          <p:cNvSpPr txBox="1"/>
          <p:nvPr userDrawn="1"/>
        </p:nvSpPr>
        <p:spPr>
          <a:xfrm>
            <a:off x="-1606550" y="4940300"/>
            <a:ext cx="14224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Změnit </a:t>
            </a:r>
            <a:r>
              <a:rPr lang="cs-CZ" sz="1100" b="1" dirty="0" smtClean="0"/>
              <a:t>velikost</a:t>
            </a:r>
            <a:r>
              <a:rPr lang="cs-CZ" sz="1100" b="1" baseline="0" dirty="0" smtClean="0"/>
              <a:t> výsečí </a:t>
            </a:r>
            <a:r>
              <a:rPr lang="cs-CZ" sz="1100" baseline="0" dirty="0" smtClean="0"/>
              <a:t>můžete jednoduše: klikněte na oblast grafu a posuňte hranici tažením za žlutý čtvereček.</a:t>
            </a:r>
            <a:endParaRPr lang="cs-CZ" sz="1100" dirty="0"/>
          </a:p>
        </p:txBody>
      </p:sp>
      <p:sp>
        <p:nvSpPr>
          <p:cNvPr id="16" name="Zástupný symbol pro text 8"/>
          <p:cNvSpPr>
            <a:spLocks noGrp="1"/>
          </p:cNvSpPr>
          <p:nvPr>
            <p:ph type="body" sz="quarter" idx="11" hasCustomPrompt="1"/>
          </p:nvPr>
        </p:nvSpPr>
        <p:spPr>
          <a:xfrm>
            <a:off x="927100" y="5562600"/>
            <a:ext cx="2794000" cy="711200"/>
          </a:xfrm>
        </p:spPr>
        <p:txBody>
          <a:bodyPr/>
          <a:lstStyle>
            <a:lvl1pPr algn="r">
              <a:buFont typeface="Arial" pitchFamily="34" charset="0"/>
              <a:buNone/>
              <a:defRPr sz="4400" b="1" baseline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číslo %</a:t>
            </a:r>
            <a:endParaRPr lang="cs-CZ" dirty="0"/>
          </a:p>
        </p:txBody>
      </p:sp>
      <p:sp>
        <p:nvSpPr>
          <p:cNvPr id="17" name="Zástupný symbol pro text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49400" y="5162550"/>
            <a:ext cx="2178050" cy="400050"/>
          </a:xfrm>
        </p:spPr>
        <p:txBody>
          <a:bodyPr/>
          <a:lstStyle>
            <a:lvl1pPr algn="r">
              <a:buFont typeface="Arial" pitchFamily="34" charset="0"/>
              <a:buNone/>
              <a:defRPr sz="1400" b="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popisek</a:t>
            </a:r>
            <a:endParaRPr lang="cs-CZ" dirty="0"/>
          </a:p>
        </p:txBody>
      </p:sp>
      <p:sp>
        <p:nvSpPr>
          <p:cNvPr id="18" name="Zástupný symbol pro text 8"/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1695450"/>
            <a:ext cx="2794000" cy="755650"/>
          </a:xfrm>
        </p:spPr>
        <p:txBody>
          <a:bodyPr/>
          <a:lstStyle>
            <a:lvl1pPr algn="r">
              <a:buFont typeface="Arial" pitchFamily="34" charset="0"/>
              <a:buNone/>
              <a:defRPr sz="4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číslo %</a:t>
            </a:r>
            <a:endParaRPr lang="cs-CZ" dirty="0"/>
          </a:p>
        </p:txBody>
      </p:sp>
      <p:sp>
        <p:nvSpPr>
          <p:cNvPr id="19" name="Zástupný symbol pro text 10"/>
          <p:cNvSpPr>
            <a:spLocks noGrp="1"/>
          </p:cNvSpPr>
          <p:nvPr>
            <p:ph type="body" sz="quarter" idx="14" hasCustomPrompt="1"/>
          </p:nvPr>
        </p:nvSpPr>
        <p:spPr>
          <a:xfrm>
            <a:off x="1555750" y="1295400"/>
            <a:ext cx="2178050" cy="400050"/>
          </a:xfrm>
        </p:spPr>
        <p:txBody>
          <a:bodyPr/>
          <a:lstStyle>
            <a:lvl1pPr algn="r">
              <a:buFont typeface="Arial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popisek</a:t>
            </a:r>
            <a:endParaRPr lang="cs-CZ" dirty="0"/>
          </a:p>
        </p:txBody>
      </p:sp>
      <p:sp>
        <p:nvSpPr>
          <p:cNvPr id="20" name="Zástupný symbol pro text 14"/>
          <p:cNvSpPr>
            <a:spLocks noGrp="1"/>
          </p:cNvSpPr>
          <p:nvPr>
            <p:ph type="body" sz="quarter" idx="15" hasCustomPrompt="1"/>
          </p:nvPr>
        </p:nvSpPr>
        <p:spPr>
          <a:xfrm>
            <a:off x="1593850" y="2717800"/>
            <a:ext cx="2222500" cy="2222500"/>
          </a:xfrm>
          <a:prstGeom prst="pie">
            <a:avLst>
              <a:gd name="adj1" fmla="val 0"/>
              <a:gd name="adj2" fmla="val 1866880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/>
          <a:lstStyle>
            <a:lvl1pPr algn="l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číslo</a:t>
            </a:r>
            <a:endParaRPr lang="cs-CZ" dirty="0"/>
          </a:p>
        </p:txBody>
      </p:sp>
      <p:sp>
        <p:nvSpPr>
          <p:cNvPr id="25" name="Zástupný symbol pro text 14"/>
          <p:cNvSpPr>
            <a:spLocks noGrp="1"/>
          </p:cNvSpPr>
          <p:nvPr>
            <p:ph type="body" sz="quarter" idx="16" hasCustomPrompt="1"/>
          </p:nvPr>
        </p:nvSpPr>
        <p:spPr>
          <a:xfrm>
            <a:off x="1593850" y="2717800"/>
            <a:ext cx="2222500" cy="2222500"/>
          </a:xfrm>
          <a:prstGeom prst="pie">
            <a:avLst>
              <a:gd name="adj1" fmla="val 18683151"/>
              <a:gd name="adj2" fmla="val 2788312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 lIns="0" tIns="0" rIns="0" bIns="0" anchor="ctr"/>
          <a:lstStyle>
            <a:lvl1pPr algn="r">
              <a:buFont typeface="Arial" pitchFamily="34" charset="0"/>
              <a:buNone/>
              <a:defRPr b="0"/>
            </a:lvl1pPr>
          </a:lstStyle>
          <a:p>
            <a:pPr lvl="0"/>
            <a:r>
              <a:rPr lang="cs-CZ" dirty="0" smtClean="0"/>
              <a:t>číslo</a:t>
            </a:r>
            <a:endParaRPr lang="cs-CZ" dirty="0"/>
          </a:p>
        </p:txBody>
      </p:sp>
      <p:sp>
        <p:nvSpPr>
          <p:cNvPr id="26" name="Zástupný symbol pro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5143500" y="5562600"/>
            <a:ext cx="2794000" cy="711200"/>
          </a:xfrm>
        </p:spPr>
        <p:txBody>
          <a:bodyPr/>
          <a:lstStyle>
            <a:lvl1pPr algn="l">
              <a:buFont typeface="Arial" pitchFamily="34" charset="0"/>
              <a:buNone/>
              <a:defRPr sz="4400" b="1" baseline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číslo %</a:t>
            </a:r>
            <a:endParaRPr lang="cs-CZ" dirty="0"/>
          </a:p>
        </p:txBody>
      </p:sp>
      <p:sp>
        <p:nvSpPr>
          <p:cNvPr id="27" name="Zástupný symbol pro text 10"/>
          <p:cNvSpPr>
            <a:spLocks noGrp="1"/>
          </p:cNvSpPr>
          <p:nvPr>
            <p:ph type="body" sz="quarter" idx="18" hasCustomPrompt="1"/>
          </p:nvPr>
        </p:nvSpPr>
        <p:spPr>
          <a:xfrm>
            <a:off x="5143500" y="5162550"/>
            <a:ext cx="2178050" cy="400050"/>
          </a:xfrm>
        </p:spPr>
        <p:txBody>
          <a:bodyPr/>
          <a:lstStyle>
            <a:lvl1pPr algn="l">
              <a:buFont typeface="Arial" pitchFamily="34" charset="0"/>
              <a:buNone/>
              <a:defRPr sz="14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popisek</a:t>
            </a:r>
            <a:endParaRPr lang="cs-CZ" dirty="0"/>
          </a:p>
        </p:txBody>
      </p:sp>
      <p:sp>
        <p:nvSpPr>
          <p:cNvPr id="28" name="Zástupný symbol pro text 8"/>
          <p:cNvSpPr>
            <a:spLocks noGrp="1"/>
          </p:cNvSpPr>
          <p:nvPr>
            <p:ph type="body" sz="quarter" idx="19" hasCustomPrompt="1"/>
          </p:nvPr>
        </p:nvSpPr>
        <p:spPr>
          <a:xfrm>
            <a:off x="5156200" y="1695450"/>
            <a:ext cx="2794000" cy="755650"/>
          </a:xfrm>
        </p:spPr>
        <p:txBody>
          <a:bodyPr/>
          <a:lstStyle>
            <a:lvl1pPr algn="l">
              <a:buFont typeface="Arial" pitchFamily="34" charset="0"/>
              <a:buNone/>
              <a:defRPr sz="4400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číslo %</a:t>
            </a:r>
            <a:endParaRPr lang="cs-CZ" dirty="0"/>
          </a:p>
        </p:txBody>
      </p:sp>
      <p:sp>
        <p:nvSpPr>
          <p:cNvPr id="29" name="Zástupný symbol pro text 10"/>
          <p:cNvSpPr>
            <a:spLocks noGrp="1"/>
          </p:cNvSpPr>
          <p:nvPr>
            <p:ph type="body" sz="quarter" idx="20" hasCustomPrompt="1"/>
          </p:nvPr>
        </p:nvSpPr>
        <p:spPr>
          <a:xfrm>
            <a:off x="5149850" y="1295400"/>
            <a:ext cx="2178050" cy="400050"/>
          </a:xfrm>
        </p:spPr>
        <p:txBody>
          <a:bodyPr/>
          <a:lstStyle>
            <a:lvl1pPr algn="l">
              <a:buFont typeface="Arial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cs-CZ" dirty="0" smtClean="0"/>
              <a:t>popisek</a:t>
            </a:r>
            <a:endParaRPr lang="cs-CZ" dirty="0"/>
          </a:p>
        </p:txBody>
      </p:sp>
      <p:sp>
        <p:nvSpPr>
          <p:cNvPr id="30" name="Zástupný symbol pro text 14"/>
          <p:cNvSpPr>
            <a:spLocks noGrp="1"/>
          </p:cNvSpPr>
          <p:nvPr>
            <p:ph type="body" sz="quarter" idx="21" hasCustomPrompt="1"/>
          </p:nvPr>
        </p:nvSpPr>
        <p:spPr>
          <a:xfrm>
            <a:off x="5054600" y="2717800"/>
            <a:ext cx="2222500" cy="2222500"/>
          </a:xfrm>
          <a:prstGeom prst="pie">
            <a:avLst>
              <a:gd name="adj1" fmla="val 0"/>
              <a:gd name="adj2" fmla="val 18668807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/>
          <a:lstStyle>
            <a:lvl1pPr algn="l">
              <a:buFont typeface="Arial" pitchFamily="34" charset="0"/>
              <a:buNone/>
              <a:defRPr b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číslo</a:t>
            </a:r>
            <a:endParaRPr lang="cs-CZ" dirty="0"/>
          </a:p>
        </p:txBody>
      </p:sp>
      <p:sp>
        <p:nvSpPr>
          <p:cNvPr id="31" name="Zástupný symbol pro text 14"/>
          <p:cNvSpPr>
            <a:spLocks noGrp="1"/>
          </p:cNvSpPr>
          <p:nvPr>
            <p:ph type="body" sz="quarter" idx="22" hasCustomPrompt="1"/>
          </p:nvPr>
        </p:nvSpPr>
        <p:spPr>
          <a:xfrm>
            <a:off x="5054600" y="2717800"/>
            <a:ext cx="2222500" cy="2222500"/>
          </a:xfrm>
          <a:prstGeom prst="pie">
            <a:avLst>
              <a:gd name="adj1" fmla="val 18683151"/>
              <a:gd name="adj2" fmla="val 278831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none"/>
        </p:style>
        <p:txBody>
          <a:bodyPr lIns="0" tIns="0" rIns="0" bIns="0" anchor="ctr"/>
          <a:lstStyle>
            <a:lvl1pPr algn="r">
              <a:buFont typeface="Arial" pitchFamily="34" charset="0"/>
              <a:buNone/>
              <a:defRPr b="0"/>
            </a:lvl1pPr>
          </a:lstStyle>
          <a:p>
            <a:pPr lvl="0"/>
            <a:r>
              <a:rPr lang="cs-CZ" dirty="0" smtClean="0"/>
              <a:t>číslo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rovnání dvou jevů v jednom rám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aoblený obdélník 7"/>
          <p:cNvSpPr/>
          <p:nvPr userDrawn="1"/>
        </p:nvSpPr>
        <p:spPr bwMode="auto">
          <a:xfrm>
            <a:off x="749300" y="1517650"/>
            <a:ext cx="7556500" cy="4089400"/>
          </a:xfrm>
          <a:prstGeom prst="roundRect">
            <a:avLst>
              <a:gd name="adj" fmla="val 11450"/>
            </a:avLst>
          </a:prstGeom>
          <a:gradFill>
            <a:gsLst>
              <a:gs pos="0">
                <a:schemeClr val="dk1">
                  <a:shade val="51000"/>
                  <a:satMod val="130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  <a:lin ang="16200000" scaled="0"/>
          </a:gradFill>
          <a:ln w="9525">
            <a:noFill/>
            <a:miter lim="800000"/>
            <a:headEnd type="none" w="med" len="med"/>
            <a:tailEnd type="none" w="med" len="med"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3600" b="1" i="0" u="none" strike="noStrike" kern="1200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1114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3" name="Zástupný symbol pro text 12"/>
          <p:cNvSpPr>
            <a:spLocks noGrp="1"/>
          </p:cNvSpPr>
          <p:nvPr>
            <p:ph type="body" sz="quarter" idx="12" hasCustomPrompt="1"/>
          </p:nvPr>
        </p:nvSpPr>
        <p:spPr>
          <a:xfrm>
            <a:off x="1282700" y="2117725"/>
            <a:ext cx="2222500" cy="288925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lvl1pPr marL="0" indent="0" algn="l">
              <a:buFont typeface="Arial" pitchFamily="34" charset="0"/>
              <a:buNone/>
              <a:defRPr lang="cs-CZ" sz="3600" b="0" kern="1200" dirty="0" smtClean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cs-CZ" smtClean="0"/>
              <a:t>Jeden </a:t>
            </a:r>
            <a:r>
              <a:rPr lang="cs-CZ" dirty="0" smtClean="0"/>
              <a:t>prvek</a:t>
            </a:r>
            <a:endParaRPr lang="cs-CZ" dirty="0"/>
          </a:p>
        </p:txBody>
      </p:sp>
      <p:sp>
        <p:nvSpPr>
          <p:cNvPr id="34" name="Zástupný symbol pro text 12"/>
          <p:cNvSpPr>
            <a:spLocks noGrp="1"/>
          </p:cNvSpPr>
          <p:nvPr>
            <p:ph type="body" sz="quarter" idx="13" hasCustomPrompt="1"/>
          </p:nvPr>
        </p:nvSpPr>
        <p:spPr>
          <a:xfrm>
            <a:off x="5549900" y="2117725"/>
            <a:ext cx="2222500" cy="2889250"/>
          </a:xfrm>
          <a:prstGeom prst="roundRect">
            <a:avLst/>
          </a:prstGeom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lvl1pPr marL="0" indent="0" algn="ctr">
              <a:buFont typeface="Arial" pitchFamily="34" charset="0"/>
              <a:buNone/>
              <a:defRPr lang="cs-CZ" sz="3600" b="0" kern="1200" dirty="0" smtClean="0">
                <a:solidFill>
                  <a:schemeClr val="lt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cs-CZ" dirty="0" smtClean="0"/>
              <a:t>druhý prvek</a:t>
            </a:r>
            <a:endParaRPr lang="cs-CZ" dirty="0"/>
          </a:p>
        </p:txBody>
      </p:sp>
      <p:sp>
        <p:nvSpPr>
          <p:cNvPr id="35" name="Zástupný symbol pro text 15"/>
          <p:cNvSpPr>
            <a:spLocks noGrp="1"/>
          </p:cNvSpPr>
          <p:nvPr>
            <p:ph type="body" sz="quarter" idx="14" hasCustomPrompt="1"/>
          </p:nvPr>
        </p:nvSpPr>
        <p:spPr>
          <a:xfrm>
            <a:off x="5238750" y="5607050"/>
            <a:ext cx="3067050" cy="577850"/>
          </a:xfrm>
        </p:spPr>
        <p:txBody>
          <a:bodyPr/>
          <a:lstStyle>
            <a:lvl1pPr algn="r">
              <a:buFont typeface="Arial" pitchFamily="34" charset="0"/>
              <a:buNone/>
              <a:defRPr sz="2800" b="1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pPr lvl="0"/>
            <a:r>
              <a:rPr lang="cs-CZ" dirty="0" smtClean="0"/>
              <a:t>Rámec, kontext</a:t>
            </a:r>
            <a:endParaRPr lang="cs-CZ" dirty="0"/>
          </a:p>
        </p:txBody>
      </p:sp>
      <p:sp>
        <p:nvSpPr>
          <p:cNvPr id="9" name="Obousměrná vodorovná šipka 4"/>
          <p:cNvSpPr/>
          <p:nvPr userDrawn="1"/>
        </p:nvSpPr>
        <p:spPr bwMode="auto">
          <a:xfrm>
            <a:off x="3598353" y="3251200"/>
            <a:ext cx="1858395" cy="787400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ýčet vlastností s detai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text 4"/>
          <p:cNvSpPr>
            <a:spLocks noGrp="1"/>
          </p:cNvSpPr>
          <p:nvPr>
            <p:ph type="body" sz="quarter" idx="20" hasCustomPrompt="1"/>
          </p:nvPr>
        </p:nvSpPr>
        <p:spPr>
          <a:xfrm>
            <a:off x="615950" y="3917950"/>
            <a:ext cx="4089400" cy="1155700"/>
          </a:xfrm>
          <a:prstGeom prst="roundRect">
            <a:avLst>
              <a:gd name="adj" fmla="val 92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252000" tIns="252000"/>
          <a:lstStyle>
            <a:lvl1pPr>
              <a:buFont typeface="Arial" pitchFamily="34" charset="0"/>
              <a:buNone/>
              <a:defRPr lang="cs-CZ" sz="28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cs-CZ" sz="2400" dirty="0" smtClean="0">
                <a:solidFill>
                  <a:srgbClr val="0095CD"/>
                </a:solidFill>
                <a:latin typeface="Calibri" pitchFamily="34" charset="0"/>
                <a:ea typeface="+mn-ea"/>
                <a:cs typeface="+mn-cs"/>
              </a:defRPr>
            </a:lvl2pPr>
          </a:lstStyle>
          <a:p>
            <a:pPr marL="360000" lvl="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None/>
            </a:pPr>
            <a:r>
              <a:rPr lang="cs-CZ" dirty="0" smtClean="0"/>
              <a:t>Vložte významný rys</a:t>
            </a:r>
          </a:p>
          <a:p>
            <a:pPr marL="288000" lvl="1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chemeClr val="accent2"/>
              </a:buClr>
              <a:buSzPct val="60000"/>
              <a:buFont typeface="Arial" pitchFamily="34" charset="0"/>
              <a:buNone/>
            </a:pPr>
            <a:r>
              <a:rPr lang="cs-CZ" dirty="0" smtClean="0"/>
              <a:t>a třeba i jeho popis</a:t>
            </a:r>
          </a:p>
        </p:txBody>
      </p:sp>
      <p:sp>
        <p:nvSpPr>
          <p:cNvPr id="18" name="Zástupný symbol pro text 4"/>
          <p:cNvSpPr>
            <a:spLocks noGrp="1"/>
          </p:cNvSpPr>
          <p:nvPr>
            <p:ph type="body" sz="quarter" idx="21" hasCustomPrompt="1"/>
          </p:nvPr>
        </p:nvSpPr>
        <p:spPr>
          <a:xfrm>
            <a:off x="615950" y="5162550"/>
            <a:ext cx="4089400" cy="1155700"/>
          </a:xfrm>
          <a:prstGeom prst="roundRect">
            <a:avLst>
              <a:gd name="adj" fmla="val 92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252000" tIns="252000"/>
          <a:lstStyle>
            <a:lvl1pPr>
              <a:buFont typeface="Arial" pitchFamily="34" charset="0"/>
              <a:buNone/>
              <a:defRPr lang="cs-CZ" sz="28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cs-CZ" sz="2400" dirty="0" smtClean="0">
                <a:solidFill>
                  <a:srgbClr val="0095CD"/>
                </a:solidFill>
                <a:latin typeface="Calibri" pitchFamily="34" charset="0"/>
                <a:ea typeface="+mn-ea"/>
                <a:cs typeface="+mn-cs"/>
              </a:defRPr>
            </a:lvl2pPr>
          </a:lstStyle>
          <a:p>
            <a:pPr marL="360000" lvl="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None/>
            </a:pPr>
            <a:r>
              <a:rPr lang="cs-CZ" dirty="0" smtClean="0"/>
              <a:t>Vložte významný rys</a:t>
            </a:r>
          </a:p>
          <a:p>
            <a:pPr marL="288000" lvl="1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chemeClr val="accent2"/>
              </a:buClr>
              <a:buSzPct val="60000"/>
              <a:buFont typeface="Arial" pitchFamily="34" charset="0"/>
              <a:buNone/>
            </a:pPr>
            <a:r>
              <a:rPr lang="cs-CZ" dirty="0" smtClean="0"/>
              <a:t>a třeba i jeho popis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25425" y="0"/>
            <a:ext cx="8229600" cy="11144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8" name="Zaoblený obdélníkový popisek 7"/>
          <p:cNvSpPr/>
          <p:nvPr userDrawn="1"/>
        </p:nvSpPr>
        <p:spPr>
          <a:xfrm>
            <a:off x="-1606550" y="3295650"/>
            <a:ext cx="1422400" cy="2578100"/>
          </a:xfrm>
          <a:prstGeom prst="wedgeRoundRectCallout">
            <a:avLst>
              <a:gd name="adj1" fmla="val 49554"/>
              <a:gd name="adj2" fmla="val -61763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ástupný symbol pro text 4"/>
          <p:cNvSpPr>
            <a:spLocks noGrp="1"/>
          </p:cNvSpPr>
          <p:nvPr>
            <p:ph type="body" sz="quarter" idx="16" hasCustomPrompt="1"/>
          </p:nvPr>
        </p:nvSpPr>
        <p:spPr>
          <a:xfrm>
            <a:off x="615950" y="2673350"/>
            <a:ext cx="4089400" cy="1155700"/>
          </a:xfrm>
          <a:prstGeom prst="roundRect">
            <a:avLst>
              <a:gd name="adj" fmla="val 922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252000" tIns="252000"/>
          <a:lstStyle>
            <a:lvl1pPr>
              <a:buFont typeface="Arial" pitchFamily="34" charset="0"/>
              <a:buNone/>
              <a:defRPr lang="cs-CZ" sz="2800" b="1" dirty="0" smtClean="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 lang="cs-CZ" sz="2400" dirty="0" smtClean="0">
                <a:solidFill>
                  <a:srgbClr val="0095CD"/>
                </a:solidFill>
                <a:latin typeface="Calibri" pitchFamily="34" charset="0"/>
                <a:ea typeface="+mn-ea"/>
                <a:cs typeface="+mn-cs"/>
              </a:defRPr>
            </a:lvl2pPr>
          </a:lstStyle>
          <a:p>
            <a:pPr marL="360000" lvl="0" indent="-36000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5000"/>
              <a:buFont typeface="Arial" pitchFamily="34" charset="0"/>
              <a:buNone/>
            </a:pPr>
            <a:r>
              <a:rPr lang="cs-CZ" dirty="0" smtClean="0"/>
              <a:t>Vložte významný rys</a:t>
            </a:r>
          </a:p>
          <a:p>
            <a:pPr marL="288000" lvl="1" indent="0" algn="l" rtl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15000"/>
              </a:spcAft>
              <a:buClr>
                <a:schemeClr val="accent2"/>
              </a:buClr>
              <a:buSzPct val="60000"/>
              <a:buFont typeface="Arial" pitchFamily="34" charset="0"/>
              <a:buNone/>
            </a:pPr>
            <a:r>
              <a:rPr lang="cs-CZ" dirty="0" smtClean="0"/>
              <a:t>a třeba i jeho popis</a:t>
            </a:r>
          </a:p>
        </p:txBody>
      </p:sp>
      <p:sp>
        <p:nvSpPr>
          <p:cNvPr id="12" name="Zástupný symbol pro text 4"/>
          <p:cNvSpPr>
            <a:spLocks noGrp="1"/>
          </p:cNvSpPr>
          <p:nvPr>
            <p:ph type="body" sz="quarter" idx="11" hasCustomPrompt="1"/>
          </p:nvPr>
        </p:nvSpPr>
        <p:spPr>
          <a:xfrm>
            <a:off x="615950" y="1428750"/>
            <a:ext cx="4089400" cy="1155700"/>
          </a:xfrm>
          <a:prstGeom prst="roundRect">
            <a:avLst>
              <a:gd name="adj" fmla="val 9220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252000" tIns="252000"/>
          <a:lstStyle>
            <a:lvl1pPr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b="1"/>
            </a:lvl1pPr>
            <a:lvl2pPr marL="288000" indent="0">
              <a:spcBef>
                <a:spcPts val="0"/>
              </a:spcBef>
              <a:buFont typeface="Arial" pitchFamily="34" charset="0"/>
              <a:buNone/>
              <a:defRPr>
                <a:solidFill>
                  <a:srgbClr val="0095CD"/>
                </a:solidFill>
              </a:defRPr>
            </a:lvl2pPr>
          </a:lstStyle>
          <a:p>
            <a:pPr lvl="0"/>
            <a:r>
              <a:rPr lang="cs-CZ" dirty="0" smtClean="0"/>
              <a:t>Vložte významný rys</a:t>
            </a:r>
          </a:p>
          <a:p>
            <a:pPr lvl="1"/>
            <a:r>
              <a:rPr lang="cs-CZ" dirty="0" smtClean="0"/>
              <a:t>a třeba i jeho popis</a:t>
            </a:r>
          </a:p>
        </p:txBody>
      </p:sp>
      <p:sp>
        <p:nvSpPr>
          <p:cNvPr id="13" name="Zástupný symbol pro text 4"/>
          <p:cNvSpPr>
            <a:spLocks noGrp="1"/>
          </p:cNvSpPr>
          <p:nvPr>
            <p:ph type="body" sz="quarter" idx="15"/>
          </p:nvPr>
        </p:nvSpPr>
        <p:spPr>
          <a:xfrm>
            <a:off x="4572000" y="1428750"/>
            <a:ext cx="3956050" cy="4889500"/>
          </a:xfrm>
          <a:solidFill>
            <a:schemeClr val="bg2">
              <a:lumMod val="9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none"/>
        </p:style>
        <p:txBody>
          <a:bodyPr lIns="252000" tIns="252000" rIns="252000" bIns="252000"/>
          <a:lstStyle>
            <a:lvl1pPr marL="0" indent="0">
              <a:lnSpc>
                <a:spcPct val="100000"/>
              </a:lnSpc>
              <a:buFont typeface="Arial" pitchFamily="34" charset="0"/>
              <a:buNone/>
              <a:defRPr sz="1800" b="0"/>
            </a:lvl1pPr>
            <a:lvl2pPr marL="0" indent="0">
              <a:lnSpc>
                <a:spcPct val="100000"/>
              </a:lnSpc>
              <a:buFont typeface="Arial" pitchFamily="34" charset="0"/>
              <a:buNone/>
              <a:defRPr sz="1600">
                <a:solidFill>
                  <a:schemeClr val="accent5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4" name="TextovéPole 13"/>
          <p:cNvSpPr txBox="1"/>
          <p:nvPr userDrawn="1"/>
        </p:nvSpPr>
        <p:spPr>
          <a:xfrm>
            <a:off x="-1606550" y="3384551"/>
            <a:ext cx="146685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100" dirty="0" smtClean="0"/>
              <a:t>Netrapte se s animacemi, </a:t>
            </a:r>
            <a:r>
              <a:rPr lang="cs-CZ" sz="1100" b="1" dirty="0" smtClean="0"/>
              <a:t>zkopírujte snímek čtyřikrát </a:t>
            </a:r>
            <a:r>
              <a:rPr lang="cs-CZ" sz="1100" dirty="0" smtClean="0"/>
              <a:t>a pouze změňte barvu aktuální záložky na modrou  a ostatních na šedou.</a:t>
            </a:r>
          </a:p>
          <a:p>
            <a:endParaRPr lang="cs-CZ" sz="1100" dirty="0" smtClean="0"/>
          </a:p>
          <a:p>
            <a:r>
              <a:rPr lang="cs-CZ" sz="1100" dirty="0" smtClean="0"/>
              <a:t>(např. pomocí  tlačítka Domů &gt; Kopírovat formát, nebo přes Formát &gt; Výplň</a:t>
            </a:r>
            <a:r>
              <a:rPr lang="cs-CZ" sz="1100" baseline="0" dirty="0" smtClean="0"/>
              <a:t> tvaru</a:t>
            </a:r>
            <a:r>
              <a:rPr lang="cs-CZ" sz="1100" dirty="0" smtClean="0"/>
              <a:t>)</a:t>
            </a:r>
            <a:endParaRPr lang="cs-CZ" sz="1100" dirty="0"/>
          </a:p>
        </p:txBody>
      </p:sp>
      <p:sp>
        <p:nvSpPr>
          <p:cNvPr id="17" name="Zástupný symbol pro obrázek 13"/>
          <p:cNvSpPr>
            <a:spLocks noGrp="1"/>
          </p:cNvSpPr>
          <p:nvPr>
            <p:ph type="pic" sz="quarter" idx="19"/>
          </p:nvPr>
        </p:nvSpPr>
        <p:spPr>
          <a:xfrm>
            <a:off x="4794250" y="3873500"/>
            <a:ext cx="3467100" cy="2178050"/>
          </a:xfrm>
        </p:spPr>
        <p:txBody>
          <a:bodyPr/>
          <a:lstStyle>
            <a:lvl1pPr>
              <a:buFont typeface="Arial" pitchFamily="34" charset="0"/>
              <a:buNone/>
              <a:defRPr b="0"/>
            </a:lvl1pPr>
          </a:lstStyle>
          <a:p>
            <a:r>
              <a:rPr lang="en-US" smtClean="0"/>
              <a:t>Click icon to add picture</a:t>
            </a:r>
            <a:endParaRPr lang="cs-CZ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libovolný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Nadpis slidu – Calibri bold 30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123" y="1600199"/>
            <a:ext cx="8763011" cy="49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 baseline="0"/>
            </a:lvl3pPr>
            <a:lvl4pPr>
              <a:lnSpc>
                <a:spcPct val="100000"/>
              </a:lnSpc>
              <a:defRPr baseline="0"/>
            </a:lvl4pPr>
            <a:lvl5pPr marL="1368000">
              <a:lnSpc>
                <a:spcPct val="100000"/>
              </a:lnSpc>
              <a:defRPr sz="1600">
                <a:latin typeface="Calibri" pitchFamily="34" charset="0"/>
              </a:defRPr>
            </a:lvl5pPr>
          </a:lstStyle>
          <a:p>
            <a:pPr lvl="0"/>
            <a:r>
              <a:rPr lang="cs-CZ" smtClean="0"/>
              <a:t>Hlavní bod, Calibri bold 28</a:t>
            </a:r>
            <a:endParaRPr lang="en-US" dirty="0" smtClean="0"/>
          </a:p>
          <a:p>
            <a:pPr lvl="1"/>
            <a:r>
              <a:rPr lang="cs-CZ" smtClean="0"/>
              <a:t>První odsazení, Calibri 24</a:t>
            </a:r>
            <a:endParaRPr lang="en-US" dirty="0" smtClean="0"/>
          </a:p>
          <a:p>
            <a:pPr lvl="2"/>
            <a:r>
              <a:rPr lang="cs-CZ" smtClean="0"/>
              <a:t>Druhé odsazení, Calibri 20</a:t>
            </a:r>
            <a:endParaRPr lang="en-US" dirty="0" smtClean="0"/>
          </a:p>
          <a:p>
            <a:pPr lvl="3"/>
            <a:r>
              <a:rPr lang="cs-CZ" smtClean="0"/>
              <a:t>Třetí odsazení, Calibry 18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ředělový snímek">
    <p:bg>
      <p:bgPr>
        <a:gradFill>
          <a:gsLst>
            <a:gs pos="0">
              <a:schemeClr val="accent5"/>
            </a:gs>
            <a:gs pos="2900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4495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 sz="2000" b="0" baseline="0"/>
            </a:lvl1pPr>
          </a:lstStyle>
          <a:p>
            <a:r>
              <a:rPr lang="cs-CZ" dirty="0" smtClean="0"/>
              <a:t>Vložte obrázek –</a:t>
            </a:r>
            <a:r>
              <a:rPr lang="en-US" dirty="0" smtClean="0"/>
              <a:t> </a:t>
            </a:r>
            <a:r>
              <a:rPr lang="cs-CZ" dirty="0" smtClean="0"/>
              <a:t>inspirovat se můžete v „Galerii prvků“ nebo využijte „</a:t>
            </a:r>
            <a:r>
              <a:rPr lang="cs-CZ" dirty="0" err="1" smtClean="0"/>
              <a:t>fotogalerii</a:t>
            </a:r>
            <a:r>
              <a:rPr lang="cs-CZ" dirty="0" smtClean="0"/>
              <a:t>“ </a:t>
            </a:r>
            <a:r>
              <a:rPr lang="en-US" dirty="0" smtClean="0"/>
              <a:t>\</a:t>
            </a:r>
            <a:r>
              <a:rPr lang="cs-CZ" dirty="0" smtClean="0"/>
              <a:t>\</a:t>
            </a:r>
            <a:r>
              <a:rPr lang="cs-CZ" dirty="0" err="1" smtClean="0"/>
              <a:t>Fsappgcom</a:t>
            </a:r>
            <a:r>
              <a:rPr lang="cs-CZ" dirty="0" smtClean="0"/>
              <a:t>\</a:t>
            </a:r>
            <a:r>
              <a:rPr lang="cs-CZ" dirty="0" err="1" smtClean="0"/>
              <a:t>ou</a:t>
            </a:r>
            <a:r>
              <a:rPr lang="cs-CZ" dirty="0" smtClean="0"/>
              <a:t>\Marketing\</a:t>
            </a:r>
            <a:r>
              <a:rPr lang="cs-CZ" dirty="0" err="1" smtClean="0"/>
              <a:t>Photogallery</a:t>
            </a:r>
            <a:r>
              <a:rPr lang="cs-CZ" dirty="0" smtClean="0"/>
              <a:t>\Prezentace </a:t>
            </a:r>
            <a:endParaRPr lang="cs-CZ" dirty="0"/>
          </a:p>
        </p:txBody>
      </p:sp>
      <p:pic>
        <p:nvPicPr>
          <p:cNvPr id="3" name="Picture 2" descr="NESS-TITLEpg-compressed"/>
          <p:cNvPicPr>
            <a:picLocks noChangeAspect="1" noChangeArrowheads="1"/>
          </p:cNvPicPr>
          <p:nvPr userDrawn="1"/>
        </p:nvPicPr>
        <p:blipFill>
          <a:blip r:embed="rId2" cstate="print"/>
          <a:srcRect t="65556"/>
          <a:stretch>
            <a:fillRect/>
          </a:stretch>
        </p:blipFill>
        <p:spPr bwMode="auto">
          <a:xfrm>
            <a:off x="0" y="4495800"/>
            <a:ext cx="9144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 descr="Ness logo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743825" y="5295900"/>
            <a:ext cx="1100138" cy="1100138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7"/>
          <p:cNvSpPr>
            <a:spLocks noGrp="1" noChangeArrowheads="1"/>
          </p:cNvSpPr>
          <p:nvPr>
            <p:ph type="ctrTitle"/>
          </p:nvPr>
        </p:nvSpPr>
        <p:spPr>
          <a:xfrm rot="16200000">
            <a:off x="2321719" y="-1607363"/>
            <a:ext cx="1500198" cy="6143636"/>
          </a:xfrm>
          <a:prstGeom prst="round2SameRect">
            <a:avLst>
              <a:gd name="adj1" fmla="val 0"/>
              <a:gd name="adj2" fmla="val 17927"/>
            </a:avLst>
          </a:prstGeom>
          <a:solidFill>
            <a:schemeClr val="bg1"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252000" tIns="252000" rIns="72000" bIns="252000" numCol="1" rtlCol="0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US" sz="3600" b="1" i="0" u="none" strike="noStrike" kern="1200" cap="none" normalizeH="0" baseline="0" dirty="0" smtClean="0">
                <a:ln>
                  <a:noFill/>
                </a:ln>
                <a:solidFill>
                  <a:srgbClr val="00005C"/>
                </a:solidFill>
                <a:effectLst/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" name="Zástupný symbol pro text 1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2851150"/>
            <a:ext cx="5638800" cy="1022350"/>
          </a:xfrm>
        </p:spPr>
        <p:txBody>
          <a:bodyPr lIns="252000"/>
          <a:lstStyle>
            <a:lvl1pPr marL="252000" marR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Geneva"/>
                <a:cs typeface="Geneva"/>
              </a:rPr>
              <a:t>Vložte </a:t>
            </a:r>
            <a:r>
              <a:rPr kumimoji="0" lang="en-US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Geneva"/>
                <a:cs typeface="Geneva"/>
              </a:rPr>
              <a:t>podnadpis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Geneva"/>
                <a:cs typeface="Geneva"/>
              </a:rPr>
              <a:t> </a:t>
            </a:r>
            <a:r>
              <a:rPr kumimoji="0" lang="cs-CZ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itchFamily="34" charset="0"/>
                <a:ea typeface="Geneva"/>
                <a:cs typeface="Geneva"/>
              </a:rPr>
              <a:t>(volitelné)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chemeClr val="accent5">
                  <a:lumMod val="75000"/>
                </a:schemeClr>
              </a:solidFill>
              <a:effectLst/>
              <a:uLnTx/>
              <a:uFillTx/>
              <a:latin typeface="Calibri" pitchFamily="34" charset="0"/>
              <a:ea typeface="Geneva"/>
              <a:cs typeface="Geneva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220123" y="1600199"/>
            <a:ext cx="4174077" cy="49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 marL="1368000">
              <a:lnSpc>
                <a:spcPct val="100000"/>
              </a:lnSpc>
              <a:defRPr sz="1600">
                <a:latin typeface="Calibri" pitchFamily="34" charset="0"/>
              </a:defRPr>
            </a:lvl5pPr>
          </a:lstStyle>
          <a:p>
            <a:pPr lvl="0"/>
            <a:r>
              <a:rPr lang="cs-CZ" smtClean="0"/>
              <a:t>Hlavní bod, Calibri 28</a:t>
            </a:r>
            <a:endParaRPr lang="en-US" smtClean="0"/>
          </a:p>
          <a:p>
            <a:pPr lvl="1"/>
            <a:r>
              <a:rPr lang="cs-CZ" smtClean="0"/>
              <a:t>První odsazení, Calibri 24</a:t>
            </a:r>
            <a:endParaRPr lang="en-US" smtClean="0"/>
          </a:p>
          <a:p>
            <a:pPr lvl="2"/>
            <a:r>
              <a:rPr lang="cs-CZ" smtClean="0"/>
              <a:t>Druhé odsazení, Calibri 20</a:t>
            </a:r>
            <a:endParaRPr lang="en-US" smtClean="0"/>
          </a:p>
          <a:p>
            <a:pPr lvl="3"/>
            <a:r>
              <a:rPr lang="cs-CZ" smtClean="0"/>
              <a:t>Třetí odsazení, Calibry 18</a:t>
            </a:r>
            <a:endParaRPr lang="cs-CZ" dirty="0"/>
          </a:p>
        </p:txBody>
      </p:sp>
      <p:sp>
        <p:nvSpPr>
          <p:cNvPr id="9" name="Content Placeholder 2"/>
          <p:cNvSpPr>
            <a:spLocks noGrp="1"/>
          </p:cNvSpPr>
          <p:nvPr>
            <p:ph idx="14" hasCustomPrompt="1"/>
          </p:nvPr>
        </p:nvSpPr>
        <p:spPr>
          <a:xfrm>
            <a:off x="4794250" y="1606550"/>
            <a:ext cx="4174077" cy="4961467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 marL="1368000">
              <a:lnSpc>
                <a:spcPct val="100000"/>
              </a:lnSpc>
              <a:defRPr sz="1600">
                <a:latin typeface="Calibri" pitchFamily="34" charset="0"/>
              </a:defRPr>
            </a:lvl5pPr>
          </a:lstStyle>
          <a:p>
            <a:pPr lvl="0"/>
            <a:r>
              <a:rPr lang="cs-CZ" smtClean="0"/>
              <a:t>Hlavní bod, Calibri 28</a:t>
            </a:r>
            <a:endParaRPr lang="en-US" smtClean="0"/>
          </a:p>
          <a:p>
            <a:pPr lvl="1"/>
            <a:r>
              <a:rPr lang="cs-CZ" smtClean="0"/>
              <a:t>První odsazení, Calibri 24</a:t>
            </a:r>
            <a:endParaRPr lang="en-US" smtClean="0"/>
          </a:p>
          <a:p>
            <a:pPr lvl="2"/>
            <a:r>
              <a:rPr lang="cs-CZ" smtClean="0"/>
              <a:t>Druhé odsazení, Calibri 20</a:t>
            </a:r>
            <a:endParaRPr lang="en-US" smtClean="0"/>
          </a:p>
          <a:p>
            <a:pPr lvl="3"/>
            <a:r>
              <a:rPr lang="cs-CZ" smtClean="0"/>
              <a:t>Třetí odsazení, Calibry 18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slo a ilustrující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ro obrázek 5"/>
          <p:cNvSpPr>
            <a:spLocks noGrp="1"/>
          </p:cNvSpPr>
          <p:nvPr>
            <p:ph type="pic" sz="quarter" idx="11" hasCustomPrompt="1"/>
          </p:nvPr>
        </p:nvSpPr>
        <p:spPr>
          <a:xfrm>
            <a:off x="1905000" y="2851150"/>
            <a:ext cx="5334000" cy="3067050"/>
          </a:xfrm>
        </p:spPr>
        <p:txBody>
          <a:bodyPr>
            <a:normAutofit/>
          </a:bodyPr>
          <a:lstStyle>
            <a:lvl1pPr marL="0" indent="0" algn="l">
              <a:buFont typeface="Arial" pitchFamily="34" charset="0"/>
              <a:buNone/>
              <a:defRPr lang="cs-CZ" sz="1800" baseline="0" smtClean="0">
                <a:latin typeface="Calibri" pitchFamily="34" charset="0"/>
              </a:defRPr>
            </a:lvl1pPr>
          </a:lstStyle>
          <a:p>
            <a:r>
              <a:rPr lang="cs-CZ" dirty="0" smtClean="0"/>
              <a:t>Obrázek (nejlépe na bílém pozadí) </a:t>
            </a:r>
            <a:br>
              <a:rPr lang="cs-CZ" dirty="0" smtClean="0"/>
            </a:br>
            <a:r>
              <a:rPr lang="cs-CZ" dirty="0" smtClean="0"/>
              <a:t>– inspirovat se můžete v „Galerii prvků“ nebo využijte „</a:t>
            </a:r>
            <a:r>
              <a:rPr lang="cs-CZ" dirty="0" err="1" smtClean="0"/>
              <a:t>fotogalerii</a:t>
            </a:r>
            <a:r>
              <a:rPr lang="cs-CZ" dirty="0" smtClean="0"/>
              <a:t>“ </a:t>
            </a:r>
            <a:r>
              <a:rPr lang="en-US" dirty="0" smtClean="0"/>
              <a:t>\</a:t>
            </a:r>
            <a:r>
              <a:rPr lang="cs-CZ" dirty="0" smtClean="0"/>
              <a:t>\Fsappgcom\ou\Marketing\Photogallery\Prezentace </a:t>
            </a:r>
            <a:endParaRPr lang="cs-CZ" dirty="0"/>
          </a:p>
        </p:txBody>
      </p:sp>
      <p:sp>
        <p:nvSpPr>
          <p:cNvPr id="8" name="Zástupný symbol pro text 8"/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1250950"/>
            <a:ext cx="7645400" cy="1200150"/>
          </a:xfrm>
        </p:spPr>
        <p:txBody>
          <a:bodyPr/>
          <a:lstStyle>
            <a:lvl1pPr marL="0" indent="0" algn="ctr">
              <a:buFont typeface="Arial" pitchFamily="34" charset="0"/>
              <a:buNone/>
              <a:defRPr sz="3200" b="1"/>
            </a:lvl1pPr>
          </a:lstStyle>
          <a:p>
            <a:pPr lvl="0"/>
            <a:r>
              <a:rPr lang="cs-CZ" dirty="0" smtClean="0"/>
              <a:t>Vložte klíčovou větu nebo frázi,</a:t>
            </a:r>
            <a:br>
              <a:rPr lang="cs-CZ" dirty="0" smtClean="0"/>
            </a:br>
            <a:r>
              <a:rPr lang="cs-CZ" dirty="0" smtClean="0"/>
              <a:t>která bude podpořena obrázkem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W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Zástupný symbol pro text 9"/>
          <p:cNvSpPr>
            <a:spLocks noGrp="1"/>
          </p:cNvSpPr>
          <p:nvPr>
            <p:ph type="body" sz="quarter" idx="11"/>
          </p:nvPr>
        </p:nvSpPr>
        <p:spPr>
          <a:xfrm>
            <a:off x="971550" y="2006600"/>
            <a:ext cx="3511550" cy="1778000"/>
          </a:xfrm>
          <a:prstGeom prst="roundRect">
            <a:avLst>
              <a:gd name="adj" fmla="val 67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1080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cs-CZ" sz="18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marL="144000" lvl="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8" name="Zástupný symbol pro text 15"/>
          <p:cNvSpPr>
            <a:spLocks noGrp="1"/>
          </p:cNvSpPr>
          <p:nvPr>
            <p:ph type="body" sz="quarter" idx="15" hasCustomPrompt="1"/>
          </p:nvPr>
        </p:nvSpPr>
        <p:spPr>
          <a:xfrm>
            <a:off x="214313" y="1428736"/>
            <a:ext cx="2571750" cy="428625"/>
          </a:xfrm>
        </p:spPr>
        <p:txBody>
          <a:bodyPr/>
          <a:lstStyle>
            <a:lvl1pPr>
              <a:buFont typeface="Arial" pitchFamily="34" charset="0"/>
              <a:buNone/>
              <a:defRPr sz="2400"/>
            </a:lvl1pPr>
          </a:lstStyle>
          <a:p>
            <a:pPr lvl="0"/>
            <a:r>
              <a:rPr lang="cs-CZ" dirty="0" smtClean="0"/>
              <a:t>„</a:t>
            </a:r>
            <a:r>
              <a:rPr lang="cs-CZ" dirty="0" err="1" smtClean="0"/>
              <a:t>strengths</a:t>
            </a:r>
            <a:r>
              <a:rPr lang="cs-CZ" dirty="0" smtClean="0"/>
              <a:t>“</a:t>
            </a:r>
          </a:p>
        </p:txBody>
      </p:sp>
      <p:sp>
        <p:nvSpPr>
          <p:cNvPr id="10" name="Zástupný symbol pro text 15"/>
          <p:cNvSpPr>
            <a:spLocks noGrp="1"/>
          </p:cNvSpPr>
          <p:nvPr>
            <p:ph type="body" sz="quarter" idx="16" hasCustomPrompt="1"/>
          </p:nvPr>
        </p:nvSpPr>
        <p:spPr>
          <a:xfrm>
            <a:off x="214313" y="5857892"/>
            <a:ext cx="2571750" cy="428625"/>
          </a:xfrm>
        </p:spPr>
        <p:txBody>
          <a:bodyPr/>
          <a:lstStyle>
            <a:lvl1pPr>
              <a:buFont typeface="Arial" pitchFamily="34" charset="0"/>
              <a:buNone/>
              <a:defRPr sz="2400"/>
            </a:lvl1pPr>
          </a:lstStyle>
          <a:p>
            <a:pPr lvl="0"/>
            <a:r>
              <a:rPr lang="cs-CZ" dirty="0" smtClean="0"/>
              <a:t>„</a:t>
            </a:r>
            <a:r>
              <a:rPr lang="cs-CZ" dirty="0" err="1" smtClean="0"/>
              <a:t>opportunities</a:t>
            </a:r>
            <a:r>
              <a:rPr lang="cs-CZ" dirty="0" smtClean="0"/>
              <a:t>“</a:t>
            </a:r>
          </a:p>
        </p:txBody>
      </p:sp>
      <p:sp>
        <p:nvSpPr>
          <p:cNvPr id="11" name="Zástupný symbol pro text 15"/>
          <p:cNvSpPr>
            <a:spLocks noGrp="1"/>
          </p:cNvSpPr>
          <p:nvPr>
            <p:ph type="body" sz="quarter" idx="17" hasCustomPrompt="1"/>
          </p:nvPr>
        </p:nvSpPr>
        <p:spPr>
          <a:xfrm>
            <a:off x="6215074" y="1428736"/>
            <a:ext cx="2571750" cy="428625"/>
          </a:xfrm>
        </p:spPr>
        <p:txBody>
          <a:bodyPr/>
          <a:lstStyle>
            <a:lvl1pPr algn="r">
              <a:buFont typeface="Arial" pitchFamily="34" charset="0"/>
              <a:buNone/>
              <a:defRPr sz="2400"/>
            </a:lvl1pPr>
          </a:lstStyle>
          <a:p>
            <a:pPr lvl="0"/>
            <a:r>
              <a:rPr lang="cs-CZ" dirty="0" smtClean="0"/>
              <a:t>„</a:t>
            </a:r>
            <a:r>
              <a:rPr lang="cs-CZ" dirty="0" err="1" smtClean="0"/>
              <a:t>weaknesses</a:t>
            </a:r>
            <a:r>
              <a:rPr lang="cs-CZ" dirty="0" smtClean="0"/>
              <a:t>“</a:t>
            </a:r>
          </a:p>
        </p:txBody>
      </p:sp>
      <p:sp>
        <p:nvSpPr>
          <p:cNvPr id="12" name="Zástupný symbol pro text 15"/>
          <p:cNvSpPr>
            <a:spLocks noGrp="1"/>
          </p:cNvSpPr>
          <p:nvPr>
            <p:ph type="body" sz="quarter" idx="18" hasCustomPrompt="1"/>
          </p:nvPr>
        </p:nvSpPr>
        <p:spPr>
          <a:xfrm>
            <a:off x="6215074" y="5857892"/>
            <a:ext cx="2571750" cy="428625"/>
          </a:xfrm>
        </p:spPr>
        <p:txBody>
          <a:bodyPr/>
          <a:lstStyle>
            <a:lvl1pPr algn="r">
              <a:buFont typeface="Arial" pitchFamily="34" charset="0"/>
              <a:buNone/>
              <a:defRPr sz="2400"/>
            </a:lvl1pPr>
          </a:lstStyle>
          <a:p>
            <a:pPr lvl="0"/>
            <a:r>
              <a:rPr lang="cs-CZ" dirty="0" smtClean="0"/>
              <a:t>„</a:t>
            </a:r>
            <a:r>
              <a:rPr lang="cs-CZ" dirty="0" err="1" smtClean="0"/>
              <a:t>threats</a:t>
            </a:r>
            <a:r>
              <a:rPr lang="cs-CZ" dirty="0" smtClean="0"/>
              <a:t>“</a:t>
            </a:r>
          </a:p>
        </p:txBody>
      </p:sp>
      <p:sp>
        <p:nvSpPr>
          <p:cNvPr id="14" name="Zástupný symbol pro text 9"/>
          <p:cNvSpPr>
            <a:spLocks noGrp="1"/>
          </p:cNvSpPr>
          <p:nvPr>
            <p:ph type="body" sz="quarter" idx="23"/>
          </p:nvPr>
        </p:nvSpPr>
        <p:spPr>
          <a:xfrm>
            <a:off x="971550" y="3962400"/>
            <a:ext cx="3511550" cy="1778000"/>
          </a:xfrm>
          <a:prstGeom prst="roundRect">
            <a:avLst>
              <a:gd name="adj" fmla="val 6785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1080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cs-CZ" sz="18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marL="144000" lvl="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5" name="Zástupný symbol pro text 9"/>
          <p:cNvSpPr>
            <a:spLocks noGrp="1"/>
          </p:cNvSpPr>
          <p:nvPr>
            <p:ph type="body" sz="quarter" idx="24"/>
          </p:nvPr>
        </p:nvSpPr>
        <p:spPr>
          <a:xfrm>
            <a:off x="4660900" y="2006600"/>
            <a:ext cx="3511550" cy="1778000"/>
          </a:xfrm>
          <a:prstGeom prst="roundRect">
            <a:avLst>
              <a:gd name="adj" fmla="val 67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1080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cs-CZ" sz="18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marL="144000" lvl="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  <p:sp>
        <p:nvSpPr>
          <p:cNvPr id="16" name="Zástupný symbol pro text 9"/>
          <p:cNvSpPr>
            <a:spLocks noGrp="1"/>
          </p:cNvSpPr>
          <p:nvPr>
            <p:ph type="body" sz="quarter" idx="25"/>
          </p:nvPr>
        </p:nvSpPr>
        <p:spPr>
          <a:xfrm>
            <a:off x="4660900" y="3962400"/>
            <a:ext cx="3511550" cy="1778000"/>
          </a:xfrm>
          <a:prstGeom prst="roundRect">
            <a:avLst>
              <a:gd name="adj" fmla="val 67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none"/>
        </p:style>
        <p:txBody>
          <a:bodyPr anchor="ctr">
            <a:normAutofit/>
          </a:bodyPr>
          <a:lstStyle>
            <a:lvl1pPr marL="0" indent="108000" algn="l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cs-CZ" sz="1800" b="0" dirty="0" smtClean="0">
                <a:solidFill>
                  <a:schemeClr val="tx1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1pPr>
          </a:lstStyle>
          <a:p>
            <a:pPr marL="144000" lvl="0" indent="-144000" algn="l" rtl="0" eaLnBrk="0" fontAlgn="base" hangingPunc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4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5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6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blematizující otáz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20123" y="1600199"/>
            <a:ext cx="8763011" cy="3873501"/>
          </a:xfrm>
        </p:spPr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 marL="1368000">
              <a:lnSpc>
                <a:spcPct val="100000"/>
              </a:lnSpc>
              <a:defRPr sz="1600">
                <a:latin typeface="Calibri" pitchFamily="34" charset="0"/>
              </a:defRPr>
            </a:lvl5pPr>
          </a:lstStyle>
          <a:p>
            <a:pPr lvl="0"/>
            <a:r>
              <a:rPr lang="cs-CZ" smtClean="0"/>
              <a:t>Hlavní bod, Calibri bold 28</a:t>
            </a:r>
            <a:endParaRPr lang="en-US" smtClean="0"/>
          </a:p>
          <a:p>
            <a:pPr lvl="1"/>
            <a:r>
              <a:rPr lang="cs-CZ" smtClean="0"/>
              <a:t>První odsazení, Calibri 24</a:t>
            </a:r>
            <a:endParaRPr lang="en-US" smtClean="0"/>
          </a:p>
          <a:p>
            <a:pPr lvl="2"/>
            <a:r>
              <a:rPr lang="cs-CZ" smtClean="0"/>
              <a:t>Druhé odsazení, Calibri 20</a:t>
            </a:r>
            <a:endParaRPr lang="en-US" smtClean="0"/>
          </a:p>
          <a:p>
            <a:pPr lvl="3"/>
            <a:r>
              <a:rPr lang="cs-CZ" smtClean="0"/>
              <a:t>Třetí odsazení, Calibry 18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Zástupný symbol pro text 5"/>
          <p:cNvSpPr>
            <a:spLocks noGrp="1"/>
          </p:cNvSpPr>
          <p:nvPr>
            <p:ph type="body" sz="quarter" idx="11"/>
          </p:nvPr>
        </p:nvSpPr>
        <p:spPr>
          <a:xfrm>
            <a:off x="1282701" y="5572125"/>
            <a:ext cx="6221412" cy="500063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none"/>
        </p:style>
        <p:txBody>
          <a:bodyPr/>
          <a:lstStyle>
            <a:lvl1pPr marL="0" indent="0" algn="ctr">
              <a:buFont typeface="Arial" pitchFamily="34" charset="0"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board - řešení nebo problé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rázek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6858000"/>
          </a:xfrm>
        </p:spPr>
        <p:txBody>
          <a:bodyPr rIns="540000">
            <a:normAutofit/>
          </a:bodyPr>
          <a:lstStyle>
            <a:lvl1pPr marL="0" indent="0">
              <a:buFont typeface="Arial" pitchFamily="34" charset="0"/>
              <a:buNone/>
              <a:defRPr sz="1800" b="0" baseline="0"/>
            </a:lvl1pPr>
          </a:lstStyle>
          <a:p>
            <a:r>
              <a:rPr lang="cs-CZ" dirty="0" smtClean="0"/>
              <a:t>Vložte obrázek – inspirovat se můžete v „Galerii prvků“ nebo využijte „</a:t>
            </a:r>
            <a:r>
              <a:rPr lang="cs-CZ" dirty="0" err="1" smtClean="0"/>
              <a:t>fotogalerii</a:t>
            </a:r>
            <a:r>
              <a:rPr lang="cs-CZ" dirty="0" smtClean="0"/>
              <a:t>“ \\Fsappgcom\ou\Marketing\Photogallery\Prezentace </a:t>
            </a:r>
            <a:endParaRPr lang="cs-CZ" dirty="0"/>
          </a:p>
        </p:txBody>
      </p:sp>
      <p:sp>
        <p:nvSpPr>
          <p:cNvPr id="12" name="Nadpis 7"/>
          <p:cNvSpPr>
            <a:spLocks noGrp="1"/>
          </p:cNvSpPr>
          <p:nvPr>
            <p:ph type="title"/>
          </p:nvPr>
        </p:nvSpPr>
        <p:spPr>
          <a:xfrm rot="16200000">
            <a:off x="2571754" y="-1187452"/>
            <a:ext cx="1714513" cy="6858017"/>
          </a:xfrm>
          <a:prstGeom prst="round2SameRect">
            <a:avLst>
              <a:gd name="adj1" fmla="val 0"/>
              <a:gd name="adj2" fmla="val 16314"/>
            </a:avLst>
          </a:prstGeom>
          <a:solidFill>
            <a:schemeClr val="bg1">
              <a:alpha val="56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" wrap="square" lIns="252000" tIns="252000" rIns="252000" bIns="252000" numCol="1" rtlCol="0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cs-CZ" sz="3600" b="1" i="0" u="none" strike="noStrike" kern="1200" cap="none" normalizeH="0" baseline="0" dirty="0">
                <a:ln>
                  <a:noFill/>
                </a:ln>
                <a:solidFill>
                  <a:srgbClr val="00005C"/>
                </a:solidFill>
                <a:effectLst/>
                <a:latin typeface="Calibri" pitchFamily="34" charset="0"/>
                <a:ea typeface="+mn-ea"/>
                <a:cs typeface="Arial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13" name="Zástupný symbol pro obrázek 10"/>
          <p:cNvSpPr>
            <a:spLocks noGrp="1"/>
          </p:cNvSpPr>
          <p:nvPr>
            <p:ph type="pic" sz="quarter" idx="12"/>
          </p:nvPr>
        </p:nvSpPr>
        <p:spPr>
          <a:xfrm>
            <a:off x="8333000" y="166900"/>
            <a:ext cx="684000" cy="684000"/>
          </a:xfrm>
          <a:noFill/>
        </p:spPr>
        <p:txBody>
          <a:bodyPr/>
          <a:lstStyle>
            <a:lvl1pPr algn="ctr">
              <a:buFont typeface="Arial" pitchFamily="34" charset="0"/>
              <a:buNone/>
              <a:defRPr sz="1100" b="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cs-CZ" noProof="0"/>
          </a:p>
        </p:txBody>
      </p:sp>
      <p:sp>
        <p:nvSpPr>
          <p:cNvPr id="15" name="Zaoblený obdélníkový popisek 14"/>
          <p:cNvSpPr/>
          <p:nvPr userDrawn="1"/>
        </p:nvSpPr>
        <p:spPr>
          <a:xfrm>
            <a:off x="9283700" y="406400"/>
            <a:ext cx="1244600" cy="1111250"/>
          </a:xfrm>
          <a:prstGeom prst="wedgeRoundRectCallout">
            <a:avLst>
              <a:gd name="adj1" fmla="val -53195"/>
              <a:gd name="adj2" fmla="val -70577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 userDrawn="1"/>
        </p:nvSpPr>
        <p:spPr>
          <a:xfrm>
            <a:off x="9328150" y="495300"/>
            <a:ext cx="111125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pokud na tomto snímku</a:t>
            </a:r>
            <a:r>
              <a:rPr lang="cs-CZ" sz="1000" baseline="0" dirty="0" smtClean="0"/>
              <a:t> </a:t>
            </a:r>
            <a:r>
              <a:rPr lang="cs-CZ" sz="1000" dirty="0" smtClean="0"/>
              <a:t>prezentujete </a:t>
            </a:r>
            <a:r>
              <a:rPr lang="cs-CZ" sz="1000" b="1" dirty="0" smtClean="0"/>
              <a:t>pozitivní </a:t>
            </a:r>
            <a:r>
              <a:rPr lang="cs-CZ" sz="1000" dirty="0" smtClean="0"/>
              <a:t>informaci, vložte malé</a:t>
            </a:r>
            <a:r>
              <a:rPr lang="cs-CZ" sz="1000" baseline="0" dirty="0" smtClean="0"/>
              <a:t> </a:t>
            </a:r>
            <a:r>
              <a:rPr lang="cs-CZ" sz="1000" b="1" baseline="0" dirty="0" smtClean="0"/>
              <a:t>logo Ness</a:t>
            </a:r>
            <a:r>
              <a:rPr lang="cs-CZ" sz="1000" b="0" baseline="0" dirty="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× Proč zrovna N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7E2DC-2E85-4B82-B5EA-6362A84C2C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Zástupný symbol pro obrázek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1073150"/>
            <a:ext cx="9144000" cy="5784850"/>
          </a:xfrm>
        </p:spPr>
        <p:txBody>
          <a:bodyPr/>
          <a:lstStyle>
            <a:lvl1pPr>
              <a:buFont typeface="Arial" pitchFamily="34" charset="0"/>
              <a:buNone/>
              <a:defRPr sz="1600" b="0"/>
            </a:lvl1pPr>
          </a:lstStyle>
          <a:p>
            <a:r>
              <a:rPr lang="cs-CZ" dirty="0" smtClean="0"/>
              <a:t>Kliknutím na ikonu ve středu snímku </a:t>
            </a:r>
            <a:r>
              <a:rPr lang="cs-CZ" smtClean="0"/>
              <a:t>vložte obrázek (\\Fsappgcom\ou\Marketing\Photogallery\Prezentace)</a:t>
            </a:r>
            <a:endParaRPr lang="cs-CZ" dirty="0"/>
          </a:p>
        </p:txBody>
      </p:sp>
      <p:sp>
        <p:nvSpPr>
          <p:cNvPr id="18" name="Zástupný symbol pro text 6"/>
          <p:cNvSpPr>
            <a:spLocks noGrp="1"/>
          </p:cNvSpPr>
          <p:nvPr>
            <p:ph type="body" sz="quarter" idx="12" hasCustomPrompt="1"/>
          </p:nvPr>
        </p:nvSpPr>
        <p:spPr>
          <a:xfrm>
            <a:off x="1949450" y="1339850"/>
            <a:ext cx="2520000" cy="2520000"/>
          </a:xfrm>
          <a:prstGeom prst="roundRect">
            <a:avLst>
              <a:gd name="adj" fmla="val 9891"/>
            </a:avLst>
          </a:prstGeom>
          <a:gradFill>
            <a:gsLst>
              <a:gs pos="0">
                <a:schemeClr val="dk1">
                  <a:shade val="51000"/>
                  <a:satMod val="130000"/>
                  <a:alpha val="65000"/>
                </a:schemeClr>
              </a:gs>
              <a:gs pos="80000">
                <a:schemeClr val="dk1">
                  <a:shade val="93000"/>
                  <a:satMod val="130000"/>
                  <a:alpha val="65000"/>
                </a:schemeClr>
              </a:gs>
              <a:gs pos="100000">
                <a:schemeClr val="dk1">
                  <a:shade val="94000"/>
                  <a:satMod val="135000"/>
                  <a:alpha val="6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 anchorCtr="0">
            <a:noAutofit/>
          </a:bodyPr>
          <a:lstStyle>
            <a:lvl1pPr marL="180000" indent="0" algn="ctr">
              <a:spcBef>
                <a:spcPts val="1200"/>
              </a:spcBef>
              <a:buFont typeface="Arial" pitchFamily="34" charset="0"/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Vložte  klíčové heslo, důležité slovo zvýrazněte tučně</a:t>
            </a:r>
          </a:p>
        </p:txBody>
      </p:sp>
      <p:sp>
        <p:nvSpPr>
          <p:cNvPr id="19" name="Zástupný symbol pro text 6"/>
          <p:cNvSpPr>
            <a:spLocks noGrp="1"/>
          </p:cNvSpPr>
          <p:nvPr>
            <p:ph type="body" sz="quarter" idx="13" hasCustomPrompt="1"/>
          </p:nvPr>
        </p:nvSpPr>
        <p:spPr>
          <a:xfrm>
            <a:off x="4705350" y="1339850"/>
            <a:ext cx="2520000" cy="2520000"/>
          </a:xfrm>
          <a:prstGeom prst="roundRect">
            <a:avLst>
              <a:gd name="adj" fmla="val 9891"/>
            </a:avLst>
          </a:prstGeom>
          <a:gradFill>
            <a:gsLst>
              <a:gs pos="0">
                <a:schemeClr val="dk1">
                  <a:shade val="51000"/>
                  <a:satMod val="130000"/>
                  <a:alpha val="85000"/>
                </a:schemeClr>
              </a:gs>
              <a:gs pos="80000">
                <a:schemeClr val="dk1">
                  <a:shade val="93000"/>
                  <a:satMod val="130000"/>
                  <a:alpha val="85000"/>
                </a:schemeClr>
              </a:gs>
              <a:gs pos="100000">
                <a:schemeClr val="dk1">
                  <a:shade val="94000"/>
                  <a:satMod val="135000"/>
                  <a:alpha val="8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 anchorCtr="0">
            <a:noAutofit/>
          </a:bodyPr>
          <a:lstStyle>
            <a:lvl1pPr marL="180000" indent="0" algn="ctr">
              <a:spcBef>
                <a:spcPts val="1200"/>
              </a:spcBef>
              <a:buFont typeface="Arial" pitchFamily="34" charset="0"/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Vložte  klíčové heslo, důležité slovo zvýrazněte tučně</a:t>
            </a:r>
          </a:p>
        </p:txBody>
      </p:sp>
      <p:sp>
        <p:nvSpPr>
          <p:cNvPr id="20" name="Zástupný symbol pro text 6"/>
          <p:cNvSpPr>
            <a:spLocks noGrp="1"/>
          </p:cNvSpPr>
          <p:nvPr>
            <p:ph type="body" sz="quarter" idx="14" hasCustomPrompt="1"/>
          </p:nvPr>
        </p:nvSpPr>
        <p:spPr>
          <a:xfrm>
            <a:off x="1949450" y="4051300"/>
            <a:ext cx="2520000" cy="2520000"/>
          </a:xfrm>
          <a:prstGeom prst="roundRect">
            <a:avLst>
              <a:gd name="adj" fmla="val 9891"/>
            </a:avLst>
          </a:prstGeom>
          <a:gradFill>
            <a:gsLst>
              <a:gs pos="0">
                <a:schemeClr val="dk1">
                  <a:shade val="51000"/>
                  <a:satMod val="130000"/>
                  <a:alpha val="85000"/>
                </a:schemeClr>
              </a:gs>
              <a:gs pos="80000">
                <a:schemeClr val="dk1">
                  <a:shade val="93000"/>
                  <a:satMod val="130000"/>
                  <a:alpha val="85000"/>
                </a:schemeClr>
              </a:gs>
              <a:gs pos="100000">
                <a:schemeClr val="dk1">
                  <a:shade val="94000"/>
                  <a:satMod val="135000"/>
                  <a:alpha val="8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 anchorCtr="0">
            <a:noAutofit/>
          </a:bodyPr>
          <a:lstStyle>
            <a:lvl1pPr marL="180000" indent="0" algn="ctr">
              <a:spcBef>
                <a:spcPts val="1200"/>
              </a:spcBef>
              <a:buFont typeface="Arial" pitchFamily="34" charset="0"/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Vložte  klíčové heslo, důležité slovo zvýrazněte tučně</a:t>
            </a:r>
          </a:p>
        </p:txBody>
      </p:sp>
      <p:sp>
        <p:nvSpPr>
          <p:cNvPr id="21" name="Zástupný symbol pro text 6"/>
          <p:cNvSpPr>
            <a:spLocks noGrp="1"/>
          </p:cNvSpPr>
          <p:nvPr>
            <p:ph type="body" sz="quarter" idx="15" hasCustomPrompt="1"/>
          </p:nvPr>
        </p:nvSpPr>
        <p:spPr>
          <a:xfrm>
            <a:off x="4705350" y="4051300"/>
            <a:ext cx="2520000" cy="2520000"/>
          </a:xfrm>
          <a:prstGeom prst="roundRect">
            <a:avLst>
              <a:gd name="adj" fmla="val 9891"/>
            </a:avLst>
          </a:prstGeom>
          <a:gradFill>
            <a:gsLst>
              <a:gs pos="0">
                <a:schemeClr val="dk1">
                  <a:shade val="51000"/>
                  <a:satMod val="130000"/>
                  <a:alpha val="65000"/>
                </a:schemeClr>
              </a:gs>
              <a:gs pos="80000">
                <a:schemeClr val="dk1">
                  <a:shade val="93000"/>
                  <a:satMod val="130000"/>
                  <a:alpha val="65000"/>
                </a:schemeClr>
              </a:gs>
              <a:gs pos="100000">
                <a:schemeClr val="dk1">
                  <a:shade val="94000"/>
                  <a:satMod val="135000"/>
                  <a:alpha val="65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none"/>
        </p:style>
        <p:txBody>
          <a:bodyPr anchor="ctr" anchorCtr="0">
            <a:noAutofit/>
          </a:bodyPr>
          <a:lstStyle>
            <a:lvl1pPr marL="180000" indent="0" algn="ctr">
              <a:spcBef>
                <a:spcPts val="1200"/>
              </a:spcBef>
              <a:buFont typeface="Arial" pitchFamily="34" charset="0"/>
              <a:buNone/>
              <a:defRPr sz="28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dirty="0" smtClean="0"/>
              <a:t>Vložte  klíčové heslo, důležité slovo zvýrazněte tučně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21" grpId="0" build="p" animBg="1">
        <p:tmplLst>
          <p:tmpl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1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eader-SLIDE-compressed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8020050" y="6592888"/>
            <a:ext cx="107156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109801" tIns="54901" rIns="109801" bIns="54901">
            <a:spAutoFit/>
          </a:bodyPr>
          <a:lstStyle/>
          <a:p>
            <a:pPr algn="r" rtl="1">
              <a:defRPr/>
            </a:pPr>
            <a:r>
              <a:rPr lang="en-US" sz="1000" dirty="0">
                <a:solidFill>
                  <a:schemeClr val="accent1"/>
                </a:solidFill>
                <a:latin typeface="Arial" charset="0"/>
                <a:ea typeface="Geneva" pitchFamily="1" charset="0"/>
                <a:cs typeface="+mn-cs"/>
              </a:rPr>
              <a:t>www.ness.com</a:t>
            </a:r>
          </a:p>
        </p:txBody>
      </p:sp>
      <p:pic>
        <p:nvPicPr>
          <p:cNvPr id="13" name="Picture 12" descr="Ness logo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445791" y="6001383"/>
            <a:ext cx="557886" cy="5578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0"/>
            <a:ext cx="822960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333B47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600" y="1600200"/>
            <a:ext cx="8762400" cy="49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cs-CZ" smtClean="0"/>
              <a:t>Hlavní bod, Calibri bold 28</a:t>
            </a:r>
            <a:endParaRPr lang="en-US" smtClean="0"/>
          </a:p>
          <a:p>
            <a:pPr lvl="1"/>
            <a:r>
              <a:rPr lang="cs-CZ" smtClean="0"/>
              <a:t>První odsazení, Calibri 24</a:t>
            </a:r>
            <a:endParaRPr lang="en-US" smtClean="0"/>
          </a:p>
          <a:p>
            <a:pPr lvl="2"/>
            <a:r>
              <a:rPr lang="cs-CZ" smtClean="0"/>
              <a:t>Druhé odsazení, Calibri 20</a:t>
            </a:r>
            <a:endParaRPr lang="en-US" smtClean="0"/>
          </a:p>
          <a:p>
            <a:pPr lvl="3"/>
            <a:r>
              <a:rPr lang="cs-CZ" smtClean="0"/>
              <a:t>Třetí odsazení, Calibry 18</a:t>
            </a:r>
            <a:endParaRPr lang="cs-CZ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505200" y="6650038"/>
            <a:ext cx="2133600" cy="2079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900">
                <a:solidFill>
                  <a:schemeClr val="accent1"/>
                </a:solidFill>
                <a:ea typeface="+mn-ea"/>
                <a:cs typeface="Arial" pitchFamily="34" charset="0"/>
              </a:defRPr>
            </a:lvl1pPr>
          </a:lstStyle>
          <a:p>
            <a:pPr>
              <a:defRPr/>
            </a:pPr>
            <a:fld id="{0BB01C66-FE2D-4FDC-9862-24321C7AD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Zaoblený obdélníkový popisek 7"/>
          <p:cNvSpPr/>
          <p:nvPr/>
        </p:nvSpPr>
        <p:spPr>
          <a:xfrm>
            <a:off x="9283700" y="2184400"/>
            <a:ext cx="1555750" cy="4178300"/>
          </a:xfrm>
          <a:prstGeom prst="wedgeRoundRectCallout">
            <a:avLst>
              <a:gd name="adj1" fmla="val -42845"/>
              <a:gd name="adj2" fmla="val 58047"/>
              <a:gd name="adj3" fmla="val 16667"/>
            </a:avLst>
          </a:prstGeom>
          <a:solidFill>
            <a:schemeClr val="accent5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9372600" y="2317750"/>
            <a:ext cx="139065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ovéPole 9"/>
          <p:cNvSpPr txBox="1"/>
          <p:nvPr/>
        </p:nvSpPr>
        <p:spPr>
          <a:xfrm>
            <a:off x="9328150" y="3206750"/>
            <a:ext cx="1422400" cy="31624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 smtClean="0"/>
              <a:t>Pro nový snímek si pokud možno vyberte předlohu (</a:t>
            </a:r>
            <a:r>
              <a:rPr lang="cs-CZ" sz="1050" b="1" dirty="0" smtClean="0"/>
              <a:t>Domů </a:t>
            </a:r>
            <a:r>
              <a:rPr lang="cs-CZ" sz="1050" dirty="0" smtClean="0"/>
              <a:t>&gt;</a:t>
            </a:r>
            <a:r>
              <a:rPr lang="cs-CZ" sz="1050" baseline="0" dirty="0" smtClean="0"/>
              <a:t> </a:t>
            </a:r>
            <a:r>
              <a:rPr lang="cs-CZ" sz="1050" b="1" baseline="0" dirty="0" smtClean="0"/>
              <a:t>Snímky </a:t>
            </a:r>
            <a:r>
              <a:rPr lang="cs-CZ" sz="1050" baseline="0" dirty="0" smtClean="0"/>
              <a:t>&gt; </a:t>
            </a:r>
            <a:r>
              <a:rPr lang="cs-CZ" sz="1050" dirty="0" smtClean="0"/>
              <a:t>rozbalte nabídku „</a:t>
            </a:r>
            <a:r>
              <a:rPr lang="cs-CZ" sz="1050" b="1" dirty="0" smtClean="0"/>
              <a:t>Nový snímek</a:t>
            </a:r>
            <a:r>
              <a:rPr lang="cs-CZ" sz="1050" dirty="0" smtClean="0"/>
              <a:t>“).</a:t>
            </a:r>
          </a:p>
          <a:p>
            <a:endParaRPr lang="cs-CZ" sz="1050" dirty="0" smtClean="0"/>
          </a:p>
          <a:p>
            <a:r>
              <a:rPr lang="cs-CZ" sz="1050" dirty="0" smtClean="0"/>
              <a:t>„Nový snímek“ </a:t>
            </a:r>
            <a:r>
              <a:rPr lang="cs-CZ" sz="1050" baseline="0" dirty="0" smtClean="0"/>
              <a:t>v kontextové nabídce vytvoří nový snímek podle rozložení předchozího .</a:t>
            </a:r>
            <a:endParaRPr lang="cs-CZ" sz="1050" dirty="0" smtClean="0"/>
          </a:p>
          <a:p>
            <a:endParaRPr lang="cs-CZ" sz="1050" dirty="0" smtClean="0"/>
          </a:p>
          <a:p>
            <a:r>
              <a:rPr lang="cs-CZ" sz="1050" dirty="0" smtClean="0"/>
              <a:t>Pokud se něco pokazí, zvolte „Obnovit“ nebo znovu vyberte</a:t>
            </a:r>
            <a:r>
              <a:rPr lang="cs-CZ" sz="1050" baseline="0" dirty="0" smtClean="0"/>
              <a:t>  z nabídky Rozložení. (viz obr.)</a:t>
            </a:r>
            <a:endParaRPr lang="cs-CZ" sz="105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322" y="432000"/>
            <a:ext cx="1398166" cy="30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2" r:id="rId11"/>
    <p:sldLayoutId id="2147483983" r:id="rId12"/>
    <p:sldLayoutId id="2147483984" r:id="rId13"/>
    <p:sldLayoutId id="2147483985" r:id="rId14"/>
    <p:sldLayoutId id="2147483986" r:id="rId15"/>
    <p:sldLayoutId id="2147483987" r:id="rId16"/>
  </p:sldLayoutIdLst>
  <p:transition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600" b="1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 Black" pitchFamily="34" charset="0"/>
          <a:ea typeface="Geneva"/>
          <a:cs typeface="Geneva"/>
        </a:defRPr>
      </a:lvl9pPr>
    </p:titleStyle>
    <p:bodyStyle>
      <a:lvl1pPr marL="360000" indent="-360000" algn="l" rtl="0" eaLnBrk="1" fontAlgn="base" hangingPunct="1">
        <a:lnSpc>
          <a:spcPct val="100000"/>
        </a:lnSpc>
        <a:spcBef>
          <a:spcPts val="1200"/>
        </a:spcBef>
        <a:spcAft>
          <a:spcPts val="300"/>
        </a:spcAft>
        <a:buSzPct val="85000"/>
        <a:buBlip>
          <a:blip r:embed="rId22"/>
        </a:buBlip>
        <a:defRPr sz="28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8000" indent="-288000" algn="l" rtl="0" eaLnBrk="1" fontAlgn="base" hangingPunct="1">
        <a:lnSpc>
          <a:spcPct val="100000"/>
        </a:lnSpc>
        <a:spcBef>
          <a:spcPct val="25000"/>
        </a:spcBef>
        <a:spcAft>
          <a:spcPct val="15000"/>
        </a:spcAft>
        <a:buClr>
          <a:schemeClr val="accent2"/>
        </a:buClr>
        <a:buSzPct val="60000"/>
        <a:buFont typeface="Arial" pitchFamily="34" charset="0"/>
        <a:buChar char="►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64000" indent="-216000" algn="l" rtl="0" eaLnBrk="1" fontAlgn="base" hangingPunct="1">
        <a:lnSpc>
          <a:spcPct val="100000"/>
        </a:lnSpc>
        <a:spcBef>
          <a:spcPct val="25000"/>
        </a:spcBef>
        <a:spcAft>
          <a:spcPct val="15000"/>
        </a:spcAft>
        <a:buClr>
          <a:schemeClr val="accent2"/>
        </a:buClr>
        <a:buChar char="•"/>
        <a:defRPr sz="20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152000" indent="-252000" algn="l" rtl="0" eaLnBrk="1" fontAlgn="base" hangingPunct="1">
        <a:lnSpc>
          <a:spcPct val="100000"/>
        </a:lnSpc>
        <a:spcBef>
          <a:spcPct val="25000"/>
        </a:spcBef>
        <a:spcAft>
          <a:spcPct val="15000"/>
        </a:spcAft>
        <a:buClr>
          <a:schemeClr val="accent1"/>
        </a:buClr>
        <a:buFont typeface="Arial" pitchFamily="34" charset="0"/>
        <a:buChar char="–"/>
        <a:defRPr sz="18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ct val="4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lnSpc>
          <a:spcPct val="90000"/>
        </a:lnSpc>
        <a:spcBef>
          <a:spcPct val="4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lnSpc>
          <a:spcPct val="90000"/>
        </a:lnSpc>
        <a:spcBef>
          <a:spcPct val="4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lnSpc>
          <a:spcPct val="90000"/>
        </a:lnSpc>
        <a:spcBef>
          <a:spcPct val="4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lnSpc>
          <a:spcPct val="90000"/>
        </a:lnSpc>
        <a:spcBef>
          <a:spcPct val="40000"/>
        </a:spcBef>
        <a:spcAft>
          <a:spcPct val="2000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Ness Technologies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Prolínání Smart světů</a:t>
            </a:r>
          </a:p>
          <a:p>
            <a:r>
              <a:rPr lang="cs-CZ" dirty="0" smtClean="0"/>
              <a:t>Tentokrát na téma „Fúze měření a řízení“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TextovéPole 3"/>
          <p:cNvSpPr txBox="1"/>
          <p:nvPr/>
        </p:nvSpPr>
        <p:spPr>
          <a:xfrm>
            <a:off x="426720" y="5267618"/>
            <a:ext cx="32091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>
                <a:solidFill>
                  <a:schemeClr val="bg1"/>
                </a:solidFill>
              </a:rPr>
              <a:t>Jiří Stich</a:t>
            </a:r>
          </a:p>
          <a:p>
            <a:r>
              <a:rPr lang="cs-CZ" sz="1600" dirty="0" smtClean="0">
                <a:solidFill>
                  <a:schemeClr val="bg1"/>
                </a:solidFill>
              </a:rPr>
              <a:t>Business </a:t>
            </a:r>
            <a:r>
              <a:rPr lang="cs-CZ" sz="1600" dirty="0" err="1" smtClean="0">
                <a:solidFill>
                  <a:schemeClr val="bg1"/>
                </a:solidFill>
              </a:rPr>
              <a:t>Development</a:t>
            </a:r>
            <a:r>
              <a:rPr lang="cs-CZ" sz="1600" dirty="0" smtClean="0">
                <a:solidFill>
                  <a:schemeClr val="bg1"/>
                </a:solidFill>
              </a:rPr>
              <a:t> </a:t>
            </a:r>
            <a:r>
              <a:rPr lang="cs-CZ" sz="1600" dirty="0" err="1" smtClean="0">
                <a:solidFill>
                  <a:schemeClr val="bg1"/>
                </a:solidFill>
              </a:rPr>
              <a:t>Director</a:t>
            </a:r>
            <a:endParaRPr lang="cs-CZ" sz="1600" dirty="0" smtClean="0">
              <a:solidFill>
                <a:schemeClr val="bg1"/>
              </a:solidFill>
            </a:endParaRPr>
          </a:p>
          <a:p>
            <a:endParaRPr lang="cs-CZ" sz="1600" dirty="0" smtClean="0">
              <a:solidFill>
                <a:schemeClr val="bg1"/>
              </a:solidFill>
            </a:endParaRPr>
          </a:p>
          <a:p>
            <a:r>
              <a:rPr lang="cs-CZ" sz="1600" dirty="0" smtClean="0">
                <a:solidFill>
                  <a:schemeClr val="bg1"/>
                </a:solidFill>
              </a:rPr>
              <a:t>19.04.2012</a:t>
            </a:r>
            <a:endParaRPr lang="cs-CZ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SGS – Smart Data </a:t>
            </a:r>
            <a:r>
              <a:rPr lang="cs-CZ" dirty="0" err="1" smtClean="0"/>
              <a:t>Engine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916832"/>
            <a:ext cx="3186998" cy="4644834"/>
          </a:xfrm>
        </p:spPr>
        <p:txBody>
          <a:bodyPr>
            <a:normAutofit/>
          </a:bodyPr>
          <a:lstStyle/>
          <a:p>
            <a:r>
              <a:rPr lang="cs-CZ" sz="2400" dirty="0" smtClean="0"/>
              <a:t>Sběr dat</a:t>
            </a:r>
          </a:p>
          <a:p>
            <a:r>
              <a:rPr lang="cs-CZ" sz="2400" dirty="0" err="1" smtClean="0"/>
              <a:t>Povelování</a:t>
            </a:r>
            <a:endParaRPr lang="cs-CZ" sz="2400" dirty="0" smtClean="0"/>
          </a:p>
          <a:p>
            <a:r>
              <a:rPr lang="cs-CZ" sz="2400" dirty="0" smtClean="0"/>
              <a:t>Plánovač</a:t>
            </a:r>
          </a:p>
          <a:p>
            <a:r>
              <a:rPr lang="cs-CZ" sz="2400" dirty="0" smtClean="0"/>
              <a:t>Notifikace</a:t>
            </a:r>
          </a:p>
          <a:p>
            <a:r>
              <a:rPr lang="cs-CZ" sz="2400" dirty="0" smtClean="0"/>
              <a:t>Konfigurace</a:t>
            </a:r>
          </a:p>
          <a:p>
            <a:r>
              <a:rPr lang="cs-CZ" sz="2400" dirty="0" smtClean="0"/>
              <a:t>Lokální databáze</a:t>
            </a:r>
            <a:endParaRPr lang="cs-CZ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026" name="Pictur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5328592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9824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Smart </a:t>
            </a:r>
            <a:r>
              <a:rPr lang="cs-CZ" dirty="0" err="1" smtClean="0"/>
              <a:t>Grid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– proč regionální?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Plánování provozu ES</a:t>
            </a:r>
            <a:r>
              <a:rPr lang="cs-CZ" baseline="0" dirty="0" smtClean="0"/>
              <a:t> v řádu sekund</a:t>
            </a:r>
            <a:endParaRPr lang="cs-CZ" dirty="0" smtClean="0"/>
          </a:p>
          <a:p>
            <a:r>
              <a:rPr lang="cs-CZ" dirty="0" smtClean="0"/>
              <a:t>Kritické</a:t>
            </a:r>
            <a:r>
              <a:rPr lang="cs-CZ" baseline="0" dirty="0" smtClean="0"/>
              <a:t> odezvy při </a:t>
            </a:r>
            <a:r>
              <a:rPr lang="cs-CZ" baseline="0" dirty="0" err="1" smtClean="0"/>
              <a:t>povelování</a:t>
            </a:r>
            <a:r>
              <a:rPr lang="cs-CZ" baseline="0" dirty="0" smtClean="0"/>
              <a:t> prvků ES</a:t>
            </a:r>
          </a:p>
          <a:p>
            <a:r>
              <a:rPr lang="cs-CZ" dirty="0" smtClean="0"/>
              <a:t>Velký p</a:t>
            </a:r>
            <a:r>
              <a:rPr lang="cs-CZ" baseline="0" dirty="0" smtClean="0"/>
              <a:t>očet řízených prvků</a:t>
            </a:r>
          </a:p>
          <a:p>
            <a:r>
              <a:rPr lang="cs-CZ" baseline="0" dirty="0" smtClean="0"/>
              <a:t>Objem zpracovaných dat </a:t>
            </a:r>
          </a:p>
          <a:p>
            <a:r>
              <a:rPr lang="cs-CZ" baseline="0" dirty="0" smtClean="0"/>
              <a:t>Předzpracování sebraných dat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531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" t="2764" r="1543" b="13426"/>
          <a:stretch/>
        </p:blipFill>
        <p:spPr>
          <a:xfrm>
            <a:off x="80610" y="1416424"/>
            <a:ext cx="8955886" cy="54415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Stanovení typových Regionů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835696" y="3767880"/>
            <a:ext cx="2922596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/>
            <a:r>
              <a:rPr lang="cs-CZ" sz="1800">
                <a:latin typeface="Calibri" pitchFamily="34" charset="0"/>
                <a:cs typeface="Calibri" pitchFamily="34" charset="0"/>
              </a:rPr>
              <a:t>Region s hustým </a:t>
            </a:r>
            <a:r>
              <a:rPr lang="cs-CZ" sz="1800" smtClean="0">
                <a:latin typeface="Calibri" pitchFamily="34" charset="0"/>
                <a:cs typeface="Calibri" pitchFamily="34" charset="0"/>
              </a:rPr>
              <a:t>osídlením</a:t>
            </a:r>
            <a:endParaRPr lang="cs-CZ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val 10"/>
          <p:cNvSpPr/>
          <p:nvPr/>
        </p:nvSpPr>
        <p:spPr bwMode="auto">
          <a:xfrm>
            <a:off x="4427984" y="3436495"/>
            <a:ext cx="792088" cy="56856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90340" y="4161854"/>
            <a:ext cx="1861980" cy="92333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16000" lvl="1"/>
            <a:r>
              <a:rPr lang="cs-CZ" sz="1800">
                <a:latin typeface="Calibri" pitchFamily="34" charset="0"/>
                <a:cs typeface="Calibri" pitchFamily="34" charset="0"/>
              </a:rPr>
              <a:t>Region </a:t>
            </a:r>
            <a:r>
              <a:rPr lang="cs-CZ" sz="1800" smtClean="0">
                <a:latin typeface="Calibri" pitchFamily="34" charset="0"/>
                <a:cs typeface="Calibri" pitchFamily="34" charset="0"/>
              </a:rPr>
              <a:t/>
            </a:r>
            <a:br>
              <a:rPr lang="cs-CZ" sz="1800" smtClean="0">
                <a:latin typeface="Calibri" pitchFamily="34" charset="0"/>
                <a:cs typeface="Calibri" pitchFamily="34" charset="0"/>
              </a:rPr>
            </a:br>
            <a:r>
              <a:rPr lang="cs-CZ" sz="1800" smtClean="0">
                <a:latin typeface="Calibri" pitchFamily="34" charset="0"/>
                <a:cs typeface="Calibri" pitchFamily="34" charset="0"/>
              </a:rPr>
              <a:t>s rozptýleným osídlením</a:t>
            </a:r>
            <a:endParaRPr lang="cs-CZ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044008" y="4064197"/>
            <a:ext cx="792088" cy="56856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43960" y="2917217"/>
            <a:ext cx="1947920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lvl="1" algn="ctr"/>
            <a:r>
              <a:rPr lang="cs-CZ" sz="1800" smtClean="0">
                <a:latin typeface="Calibri" pitchFamily="34" charset="0"/>
                <a:cs typeface="Calibri" pitchFamily="34" charset="0"/>
              </a:rPr>
              <a:t>Průmyslový region</a:t>
            </a:r>
            <a:endParaRPr lang="cs-CZ" sz="18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Oval 15"/>
          <p:cNvSpPr/>
          <p:nvPr/>
        </p:nvSpPr>
        <p:spPr bwMode="auto">
          <a:xfrm>
            <a:off x="2121876" y="2420887"/>
            <a:ext cx="792088" cy="56856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616257" y="2590923"/>
            <a:ext cx="2980080" cy="646331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cs-CZ" sz="1800">
                <a:latin typeface="Calibri" pitchFamily="34" charset="0"/>
                <a:cs typeface="Calibri" pitchFamily="34" charset="0"/>
              </a:rPr>
              <a:t>Horské regiony a regiony v národních parcích</a:t>
            </a:r>
            <a:endParaRPr lang="cs-CZ" sz="1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4283968" y="2420888"/>
            <a:ext cx="792088" cy="568569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7564" y="6165304"/>
            <a:ext cx="7848872" cy="43200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0" lvl="1" algn="ctr" eaLnBrk="0" hangingPunct="0">
              <a:spcBef>
                <a:spcPct val="30000"/>
              </a:spcBef>
              <a:defRPr/>
            </a:pPr>
            <a:r>
              <a:rPr lang="cs-CZ" sz="1800">
                <a:solidFill>
                  <a:schemeClr val="bg1"/>
                </a:solidFill>
              </a:rPr>
              <a:t>Každý z Regionů má své typické znaky, které determinují specifická </a:t>
            </a:r>
            <a:r>
              <a:rPr lang="cs-CZ" sz="1800" smtClean="0">
                <a:solidFill>
                  <a:schemeClr val="bg1"/>
                </a:solidFill>
              </a:rPr>
              <a:t>řešení.</a:t>
            </a:r>
            <a:endParaRPr 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82850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Druhy regionů</a:t>
            </a:r>
            <a:endParaRPr lang="cs-CZ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6547341"/>
              </p:ext>
            </p:extLst>
          </p:nvPr>
        </p:nvGraphicFramePr>
        <p:xfrm>
          <a:off x="195677" y="1369443"/>
          <a:ext cx="8763000" cy="51551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7001"/>
                <a:gridCol w="2232248"/>
                <a:gridCol w="2736304"/>
                <a:gridCol w="1008112"/>
                <a:gridCol w="1459335"/>
              </a:tblGrid>
              <a:tr h="608295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Typ regionu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Charakteristika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Počty</a:t>
                      </a:r>
                      <a:r>
                        <a:rPr lang="cs-CZ" sz="1600" baseline="0" dirty="0" smtClean="0"/>
                        <a:t> zařízení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Potřeba</a:t>
                      </a:r>
                      <a:r>
                        <a:rPr lang="cs-CZ" sz="1600" baseline="0" dirty="0" smtClean="0"/>
                        <a:t> řízení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Komunikační</a:t>
                      </a:r>
                      <a:r>
                        <a:rPr lang="cs-CZ" sz="1600" baseline="0" dirty="0" smtClean="0"/>
                        <a:t> technologie</a:t>
                      </a:r>
                      <a:endParaRPr lang="cs-CZ" sz="1600" dirty="0"/>
                    </a:p>
                  </a:txBody>
                  <a:tcPr/>
                </a:tc>
              </a:tr>
              <a:tr h="1119899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Region s hustým osídlením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Velká aglomerace (její část) či několik větších měst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100 </a:t>
                      </a:r>
                      <a:r>
                        <a:rPr lang="cs-CZ" sz="1600" baseline="0" dirty="0" smtClean="0"/>
                        <a:t>000 EM</a:t>
                      </a:r>
                    </a:p>
                    <a:p>
                      <a:r>
                        <a:rPr lang="cs-CZ" sz="1600" dirty="0" smtClean="0"/>
                        <a:t>100 dobíjecích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stanic</a:t>
                      </a:r>
                    </a:p>
                    <a:p>
                      <a:r>
                        <a:rPr lang="cs-CZ" sz="1600" dirty="0" smtClean="0"/>
                        <a:t>1000 senzorů</a:t>
                      </a:r>
                      <a:r>
                        <a:rPr lang="cs-CZ" sz="1600" baseline="0" dirty="0" smtClean="0"/>
                        <a:t> </a:t>
                      </a:r>
                    </a:p>
                    <a:p>
                      <a:r>
                        <a:rPr lang="cs-CZ" sz="1600" baseline="0" dirty="0" smtClean="0"/>
                        <a:t>100 </a:t>
                      </a:r>
                      <a:r>
                        <a:rPr lang="cs-CZ" sz="1600" baseline="0" dirty="0" err="1" smtClean="0"/>
                        <a:t>akt.prvků</a:t>
                      </a:r>
                      <a:endParaRPr lang="cs-CZ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Velká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BPL</a:t>
                      </a:r>
                    </a:p>
                    <a:p>
                      <a:r>
                        <a:rPr lang="cs-CZ" sz="1600" dirty="0" smtClean="0"/>
                        <a:t>Optické</a:t>
                      </a:r>
                      <a:r>
                        <a:rPr lang="cs-CZ" sz="1600" baseline="0" dirty="0" smtClean="0"/>
                        <a:t> sítě</a:t>
                      </a:r>
                      <a:endParaRPr lang="cs-CZ" sz="1600" dirty="0"/>
                    </a:p>
                  </a:txBody>
                  <a:tcPr/>
                </a:tc>
              </a:tr>
              <a:tr h="102615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Region s rozptýleným</a:t>
                      </a:r>
                      <a:r>
                        <a:rPr lang="cs-CZ" sz="1600" baseline="0" dirty="0" smtClean="0"/>
                        <a:t> osídlením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Několik středně velkých měst a větších i menších obcí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100 000 EM</a:t>
                      </a:r>
                    </a:p>
                    <a:p>
                      <a:r>
                        <a:rPr lang="cs-CZ" sz="1600" dirty="0" smtClean="0"/>
                        <a:t>10</a:t>
                      </a:r>
                      <a:r>
                        <a:rPr lang="cs-CZ" sz="1600" baseline="0" dirty="0" smtClean="0"/>
                        <a:t> dobíjecích stanic</a:t>
                      </a:r>
                    </a:p>
                    <a:p>
                      <a:r>
                        <a:rPr lang="cs-CZ" sz="1600" baseline="0" dirty="0" smtClean="0"/>
                        <a:t>1000 senzorů </a:t>
                      </a:r>
                    </a:p>
                    <a:p>
                      <a:r>
                        <a:rPr lang="cs-CZ" sz="1600" baseline="0" dirty="0" smtClean="0"/>
                        <a:t>100 </a:t>
                      </a:r>
                      <a:r>
                        <a:rPr lang="cs-CZ" sz="1600" baseline="0" dirty="0" err="1" smtClean="0"/>
                        <a:t>akt.prvků</a:t>
                      </a:r>
                      <a:endParaRPr lang="cs-CZ" sz="16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Střední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PLC</a:t>
                      </a:r>
                    </a:p>
                    <a:p>
                      <a:r>
                        <a:rPr lang="cs-CZ" sz="1600" dirty="0" err="1" smtClean="0"/>
                        <a:t>WiMAX</a:t>
                      </a:r>
                      <a:endParaRPr lang="cs-CZ" sz="1600" dirty="0"/>
                    </a:p>
                  </a:txBody>
                  <a:tcPr/>
                </a:tc>
              </a:tr>
              <a:tr h="1333997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Průmyslový region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Region s vysoce rozvinutým energeticky náročným průmyslem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100</a:t>
                      </a:r>
                      <a:r>
                        <a:rPr lang="cs-CZ" sz="1600" baseline="0" dirty="0" smtClean="0"/>
                        <a:t> 000 EM</a:t>
                      </a:r>
                    </a:p>
                    <a:p>
                      <a:r>
                        <a:rPr lang="cs-CZ" sz="1600" baseline="0" dirty="0" smtClean="0"/>
                        <a:t>100 dobíjecích stanic</a:t>
                      </a:r>
                    </a:p>
                    <a:p>
                      <a:r>
                        <a:rPr lang="cs-CZ" sz="1600" dirty="0" smtClean="0"/>
                        <a:t>100 průmyslových EM</a:t>
                      </a:r>
                    </a:p>
                    <a:p>
                      <a:r>
                        <a:rPr lang="cs-CZ" sz="1600" dirty="0" smtClean="0"/>
                        <a:t>1000 senzorů</a:t>
                      </a:r>
                      <a:r>
                        <a:rPr lang="cs-CZ" sz="1600" baseline="0" dirty="0" smtClean="0"/>
                        <a:t> </a:t>
                      </a:r>
                    </a:p>
                    <a:p>
                      <a:r>
                        <a:rPr lang="cs-CZ" sz="1600" baseline="0" dirty="0" smtClean="0"/>
                        <a:t>100 </a:t>
                      </a:r>
                      <a:r>
                        <a:rPr lang="cs-CZ" sz="1600" baseline="0" dirty="0" err="1" smtClean="0"/>
                        <a:t>akt.prvků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Velká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BPL</a:t>
                      </a:r>
                    </a:p>
                    <a:p>
                      <a:r>
                        <a:rPr lang="cs-CZ" sz="1600" dirty="0" smtClean="0"/>
                        <a:t>Optické</a:t>
                      </a:r>
                      <a:r>
                        <a:rPr lang="cs-CZ" sz="1600" baseline="0" dirty="0" smtClean="0"/>
                        <a:t> sítě</a:t>
                      </a:r>
                      <a:endParaRPr lang="cs-CZ" sz="1600" dirty="0"/>
                    </a:p>
                  </a:txBody>
                  <a:tcPr/>
                </a:tc>
              </a:tr>
              <a:tr h="1026152"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Region s</a:t>
                      </a:r>
                      <a:r>
                        <a:rPr lang="cs-CZ" sz="1600" baseline="0" dirty="0" smtClean="0"/>
                        <a:t> </a:t>
                      </a:r>
                      <a:r>
                        <a:rPr lang="cs-CZ" sz="1600" dirty="0" smtClean="0"/>
                        <a:t>řídkým osídlením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Řídce osídlený (např. horský) region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30 000 EM</a:t>
                      </a:r>
                    </a:p>
                    <a:p>
                      <a:r>
                        <a:rPr lang="cs-CZ" sz="1600" dirty="0" smtClean="0"/>
                        <a:t>300 senzorů</a:t>
                      </a:r>
                      <a:r>
                        <a:rPr lang="cs-CZ" sz="1600" baseline="0" dirty="0" smtClean="0"/>
                        <a:t> </a:t>
                      </a:r>
                    </a:p>
                    <a:p>
                      <a:r>
                        <a:rPr lang="cs-CZ" sz="1600" baseline="0" dirty="0" smtClean="0"/>
                        <a:t>30 </a:t>
                      </a:r>
                      <a:r>
                        <a:rPr lang="cs-CZ" sz="1600" baseline="0" dirty="0" err="1" smtClean="0"/>
                        <a:t>akt.prvků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Malá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dirty="0" smtClean="0"/>
                        <a:t>GPRS</a:t>
                      </a:r>
                      <a:endParaRPr lang="cs-CZ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0648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doporučení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Realizace </a:t>
            </a:r>
            <a:r>
              <a:rPr lang="cs-CZ" dirty="0"/>
              <a:t>Smart </a:t>
            </a:r>
            <a:r>
              <a:rPr lang="cs-CZ" dirty="0" err="1" smtClean="0"/>
              <a:t>Grid</a:t>
            </a:r>
            <a:r>
              <a:rPr lang="cs-CZ" dirty="0" smtClean="0"/>
              <a:t> je </a:t>
            </a:r>
            <a:r>
              <a:rPr lang="cs-CZ" dirty="0" smtClean="0"/>
              <a:t>nevyhnutelná </a:t>
            </a:r>
            <a:r>
              <a:rPr lang="cs-CZ" dirty="0"/>
              <a:t>hlavně z hlediska řešení budoucích problémů utilit, ale také pro rozvoj národního ekonomického </a:t>
            </a:r>
            <a:r>
              <a:rPr lang="cs-CZ" dirty="0" smtClean="0"/>
              <a:t>potenciálu</a:t>
            </a:r>
          </a:p>
          <a:p>
            <a:r>
              <a:rPr lang="cs-CZ" dirty="0" smtClean="0"/>
              <a:t>Ověřit možnost </a:t>
            </a:r>
            <a:r>
              <a:rPr lang="cs-CZ" dirty="0"/>
              <a:t>značných úspor integrováním BPL komunikace do některých systémů lokálního </a:t>
            </a:r>
            <a:r>
              <a:rPr lang="cs-CZ" dirty="0" smtClean="0"/>
              <a:t>řízení</a:t>
            </a:r>
          </a:p>
          <a:p>
            <a:r>
              <a:rPr lang="cs-CZ" dirty="0" smtClean="0"/>
              <a:t>Realizovat návrh </a:t>
            </a:r>
            <a:r>
              <a:rPr lang="cs-CZ" dirty="0"/>
              <a:t>architektury </a:t>
            </a:r>
            <a:r>
              <a:rPr lang="cs-CZ" dirty="0" smtClean="0"/>
              <a:t>inteligentního datového koncentrátoru kombinujícího PLC (OFDM) a </a:t>
            </a:r>
            <a:r>
              <a:rPr lang="cs-CZ" dirty="0"/>
              <a:t>BPL technologie. </a:t>
            </a:r>
          </a:p>
          <a:p>
            <a:r>
              <a:rPr lang="cs-CZ" dirty="0"/>
              <a:t>Toto zařízení </a:t>
            </a:r>
            <a:r>
              <a:rPr lang="cs-CZ" dirty="0" smtClean="0"/>
              <a:t>může být </a:t>
            </a:r>
            <a:r>
              <a:rPr lang="cs-CZ" dirty="0"/>
              <a:t>klíčovým nositelem distribuované architektury pro Smart </a:t>
            </a:r>
            <a:r>
              <a:rPr lang="cs-CZ" dirty="0" err="1" smtClean="0"/>
              <a:t>Grid</a:t>
            </a:r>
            <a:r>
              <a:rPr lang="cs-CZ" dirty="0" smtClean="0"/>
              <a:t>.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7087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doporučení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Další možnost úspory je zpracovávání velkého množství dat “lokálně” na úrovni </a:t>
            </a:r>
            <a:r>
              <a:rPr lang="cs-CZ" dirty="0" smtClean="0"/>
              <a:t>regionu. Předností takovéhoto </a:t>
            </a:r>
            <a:r>
              <a:rPr lang="cs-CZ" dirty="0"/>
              <a:t>“</a:t>
            </a:r>
            <a:r>
              <a:rPr lang="cs-CZ" dirty="0" smtClean="0"/>
              <a:t>lokálního” </a:t>
            </a:r>
            <a:r>
              <a:rPr lang="cs-CZ" dirty="0"/>
              <a:t>zpracovávání </a:t>
            </a:r>
            <a:r>
              <a:rPr lang="cs-CZ" dirty="0" smtClean="0"/>
              <a:t>je rychlost </a:t>
            </a:r>
            <a:r>
              <a:rPr lang="cs-CZ" dirty="0"/>
              <a:t>zpracování </a:t>
            </a:r>
            <a:r>
              <a:rPr lang="cs-CZ" dirty="0" smtClean="0"/>
              <a:t>dat</a:t>
            </a:r>
          </a:p>
          <a:p>
            <a:r>
              <a:rPr lang="cs-CZ" dirty="0" smtClean="0"/>
              <a:t>Lokální </a:t>
            </a:r>
            <a:r>
              <a:rPr lang="cs-CZ" dirty="0"/>
              <a:t>zpracování části dat pro energetický management ušetří náklady na komunikaci do centra a umožní jejich automatizaci využitím naprogramovaných algoritmů a tím i exekuci v reálném </a:t>
            </a:r>
            <a:r>
              <a:rPr lang="cs-CZ" dirty="0" smtClean="0"/>
              <a:t>čase</a:t>
            </a:r>
          </a:p>
          <a:p>
            <a:r>
              <a:rPr lang="cs-CZ" dirty="0" smtClean="0"/>
              <a:t>Takovýto </a:t>
            </a:r>
            <a:r>
              <a:rPr lang="cs-CZ" dirty="0"/>
              <a:t>systém by poskytoval údaje pro finanční management a zároveň by snížil rizika provozu el. sítě zvýšením dostupnosti informací. Aktuální informace o spotřebě el. energie a krátkodobá predikce její spotřeby je nevyhnutelná pro optimální připojení a řízení obnovitelných zdrojů energie. </a:t>
            </a:r>
            <a:endParaRPr lang="cs-CZ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5306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Otázky?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7E2DC-2E85-4B82-B5EA-6362A84C2C6C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9810" y="988690"/>
            <a:ext cx="2497485" cy="4024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614953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476672"/>
            <a:ext cx="7772400" cy="1470025"/>
          </a:xfrm>
        </p:spPr>
        <p:txBody>
          <a:bodyPr/>
          <a:lstStyle/>
          <a:p>
            <a:r>
              <a:rPr lang="cs-CZ" dirty="0" smtClean="0"/>
              <a:t>Děkuji za pozornost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4612" y="2357430"/>
            <a:ext cx="6000792" cy="2007674"/>
          </a:xfrm>
        </p:spPr>
        <p:txBody>
          <a:bodyPr>
            <a:norm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</a:pPr>
            <a:r>
              <a:rPr lang="cs-CZ" b="1" dirty="0" smtClean="0"/>
              <a:t>Jiří Stich</a:t>
            </a:r>
            <a:endParaRPr lang="en-US" b="1" dirty="0" smtClean="0"/>
          </a:p>
          <a:p>
            <a:pPr algn="l">
              <a:spcAft>
                <a:spcPts val="0"/>
              </a:spcAft>
            </a:pPr>
            <a:r>
              <a:rPr lang="cs-CZ" dirty="0" smtClean="0"/>
              <a:t>Ředitel kompetenčního centra SMART</a:t>
            </a:r>
            <a:endParaRPr lang="en-US" dirty="0" smtClean="0"/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NESS </a:t>
            </a:r>
            <a:r>
              <a:rPr lang="cs-CZ" dirty="0" smtClean="0"/>
              <a:t>Technologies</a:t>
            </a:r>
            <a:endParaRPr lang="en-US" dirty="0" smtClean="0"/>
          </a:p>
          <a:p>
            <a:pPr algn="l">
              <a:spcAft>
                <a:spcPts val="0"/>
              </a:spcAft>
            </a:pPr>
            <a:r>
              <a:rPr lang="en-US" dirty="0" smtClean="0"/>
              <a:t>e-mail:	</a:t>
            </a:r>
            <a:r>
              <a:rPr lang="cs-CZ" dirty="0" err="1" smtClean="0"/>
              <a:t>jiri.stich</a:t>
            </a:r>
            <a:r>
              <a:rPr lang="en-US" dirty="0" smtClean="0"/>
              <a:t>@ness.com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dirty="0" err="1" smtClean="0"/>
              <a:t>mobil</a:t>
            </a:r>
            <a:r>
              <a:rPr lang="en-US" dirty="0" smtClean="0"/>
              <a:t>:	+420 </a:t>
            </a:r>
            <a:r>
              <a:rPr lang="cs-CZ" dirty="0" smtClean="0"/>
              <a:t>602 617 796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828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Grid</a:t>
            </a:r>
            <a:r>
              <a:rPr lang="cs-CZ" baseline="0" dirty="0" smtClean="0"/>
              <a:t> sítě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Charakteristika</a:t>
            </a:r>
          </a:p>
          <a:p>
            <a:pPr lvl="1"/>
            <a:r>
              <a:rPr lang="cs-CZ" dirty="0" smtClean="0"/>
              <a:t>Distribuovaná a špatně </a:t>
            </a:r>
            <a:r>
              <a:rPr lang="cs-CZ" dirty="0" err="1" smtClean="0"/>
              <a:t>predikovatelná</a:t>
            </a:r>
            <a:r>
              <a:rPr lang="cs-CZ" baseline="0" dirty="0" smtClean="0"/>
              <a:t> výroba</a:t>
            </a:r>
          </a:p>
          <a:p>
            <a:pPr lvl="1"/>
            <a:r>
              <a:rPr lang="cs-CZ" baseline="0" dirty="0" smtClean="0"/>
              <a:t>Inteligentní prvky v distribuční soustavě</a:t>
            </a:r>
          </a:p>
          <a:p>
            <a:pPr lvl="1"/>
            <a:r>
              <a:rPr lang="cs-CZ" baseline="0" dirty="0" smtClean="0"/>
              <a:t>Inteligentní elektroměry a spotřebiče (Smart </a:t>
            </a:r>
            <a:r>
              <a:rPr lang="cs-CZ" baseline="0" dirty="0" err="1" smtClean="0"/>
              <a:t>Home</a:t>
            </a:r>
            <a:r>
              <a:rPr lang="cs-CZ" baseline="0" dirty="0" smtClean="0"/>
              <a:t>)</a:t>
            </a:r>
          </a:p>
          <a:p>
            <a:pPr lvl="1"/>
            <a:r>
              <a:rPr lang="cs-CZ" baseline="0" dirty="0" err="1" smtClean="0"/>
              <a:t>Elektromobility</a:t>
            </a:r>
            <a:endParaRPr lang="cs-CZ" baseline="0" dirty="0" smtClean="0"/>
          </a:p>
          <a:p>
            <a:pPr lvl="1"/>
            <a:r>
              <a:rPr lang="cs-CZ" baseline="0" dirty="0" smtClean="0"/>
              <a:t>Smart Regiony – řízení lokální výroby a spotřeby</a:t>
            </a:r>
          </a:p>
          <a:p>
            <a:pPr lvl="0"/>
            <a:r>
              <a:rPr lang="cs-CZ" dirty="0" smtClean="0"/>
              <a:t>Potřeba</a:t>
            </a:r>
            <a:r>
              <a:rPr lang="cs-CZ" baseline="0" dirty="0" smtClean="0"/>
              <a:t> řízení na regionální úrovni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654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Smart</a:t>
            </a:r>
            <a:r>
              <a:rPr lang="cs-CZ" baseline="0" dirty="0" smtClean="0"/>
              <a:t> </a:t>
            </a:r>
            <a:r>
              <a:rPr lang="cs-CZ" baseline="0" dirty="0" err="1" smtClean="0"/>
              <a:t>Grid</a:t>
            </a:r>
            <a:r>
              <a:rPr lang="cs-CZ" baseline="0" dirty="0" smtClean="0"/>
              <a:t> </a:t>
            </a:r>
            <a:r>
              <a:rPr lang="cs-CZ" baseline="0" dirty="0" err="1" smtClean="0"/>
              <a:t>Solution</a:t>
            </a:r>
            <a:r>
              <a:rPr lang="cs-CZ" baseline="0" dirty="0" smtClean="0"/>
              <a:t> – k čemu to je?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Hlavní funkce:</a:t>
            </a:r>
          </a:p>
          <a:p>
            <a:pPr lvl="1"/>
            <a:r>
              <a:rPr lang="cs-CZ" dirty="0" smtClean="0"/>
              <a:t>Lokální řízení distribuční soustavy</a:t>
            </a:r>
          </a:p>
          <a:p>
            <a:pPr lvl="1"/>
            <a:r>
              <a:rPr lang="cs-CZ" dirty="0" smtClean="0"/>
              <a:t>Balancování a optimalizace</a:t>
            </a:r>
            <a:r>
              <a:rPr lang="cs-CZ" baseline="0" dirty="0" smtClean="0"/>
              <a:t> lokální výroby a spotřeby</a:t>
            </a:r>
          </a:p>
          <a:p>
            <a:pPr marL="648000" marR="0" lvl="1" indent="-288000" algn="l" defTabSz="914400" rtl="0" eaLnBrk="1" fontAlgn="base" latinLnBrk="0" hangingPunct="1">
              <a:lnSpc>
                <a:spcPct val="100000"/>
              </a:lnSpc>
              <a:spcBef>
                <a:spcPct val="25000"/>
              </a:spcBef>
              <a:spcAft>
                <a:spcPct val="15000"/>
              </a:spcAft>
              <a:buClr>
                <a:schemeClr val="accent2"/>
              </a:buClr>
              <a:buSzPct val="60000"/>
              <a:buFont typeface="Arial" pitchFamily="34" charset="0"/>
              <a:buChar char="►"/>
              <a:tabLst/>
              <a:defRPr/>
            </a:pPr>
            <a:r>
              <a:rPr lang="cs-CZ" sz="2400" baseline="0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Řízení regionu v ostrovním provozu</a:t>
            </a:r>
            <a:endParaRPr lang="cs-CZ" sz="2400" dirty="0" smtClean="0">
              <a:effectLst/>
            </a:endParaRPr>
          </a:p>
          <a:p>
            <a:pPr lvl="1"/>
            <a:r>
              <a:rPr lang="cs-CZ" baseline="0" dirty="0" smtClean="0"/>
              <a:t>Odečty a řízení elektroměrů (integrace a řízení elektroměrů)</a:t>
            </a:r>
          </a:p>
          <a:p>
            <a:pPr lvl="1"/>
            <a:r>
              <a:rPr lang="cs-CZ" dirty="0" smtClean="0"/>
              <a:t>Sběr měření</a:t>
            </a:r>
            <a:r>
              <a:rPr lang="cs-CZ" baseline="0" dirty="0" smtClean="0"/>
              <a:t> a dalších dat (čidla, sondy, aktivní prvky)</a:t>
            </a:r>
            <a:endParaRPr lang="cs-CZ" dirty="0" smtClean="0"/>
          </a:p>
          <a:p>
            <a:pPr lvl="1"/>
            <a:r>
              <a:rPr lang="cs-CZ" dirty="0"/>
              <a:t>Řízení dobíjecích stanic elektromobilů (významný spotřebitel, využití akumulace</a:t>
            </a:r>
            <a:r>
              <a:rPr lang="cs-CZ" dirty="0" smtClean="0"/>
              <a:t>)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62004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Schema klasické energetiky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7E2DC-2E85-4B82-B5EA-6362A84C2C6C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69797202"/>
              </p:ext>
            </p:extLst>
          </p:nvPr>
        </p:nvGraphicFramePr>
        <p:xfrm>
          <a:off x="827584" y="3140968"/>
          <a:ext cx="331236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28"/>
          <p:cNvSpPr/>
          <p:nvPr/>
        </p:nvSpPr>
        <p:spPr bwMode="auto">
          <a:xfrm>
            <a:off x="1043608" y="1484784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Dispečerský řídící systém</a:t>
            </a:r>
            <a:endParaRPr lang="cs-CZ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80112" y="1484784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Centrální systémy</a:t>
            </a:r>
            <a:endParaRPr lang="cs-CZ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32" name="Straight Connector 31"/>
          <p:cNvCxnSpPr/>
          <p:nvPr/>
        </p:nvCxnSpPr>
        <p:spPr bwMode="auto">
          <a:xfrm>
            <a:off x="4572000" y="2060848"/>
            <a:ext cx="0" cy="35265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Left-Right Arrow 32"/>
          <p:cNvSpPr/>
          <p:nvPr/>
        </p:nvSpPr>
        <p:spPr bwMode="auto">
          <a:xfrm>
            <a:off x="3963924" y="1530500"/>
            <a:ext cx="121615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16200000">
            <a:off x="1867725" y="2329440"/>
            <a:ext cx="85039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868144" y="2204864"/>
            <a:ext cx="0" cy="15481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6840252" y="2204864"/>
            <a:ext cx="0" cy="98875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7812360" y="2204864"/>
            <a:ext cx="0" cy="15481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4" y="3269480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56" y="4061569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72" y="4061569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781" y="5085184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09" y="5085184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437" y="5085184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55770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Smart metering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7E2DC-2E85-4B82-B5EA-6362A84C2C6C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892034228"/>
              </p:ext>
            </p:extLst>
          </p:nvPr>
        </p:nvGraphicFramePr>
        <p:xfrm>
          <a:off x="827584" y="3140968"/>
          <a:ext cx="3312368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28"/>
          <p:cNvSpPr/>
          <p:nvPr/>
        </p:nvSpPr>
        <p:spPr bwMode="auto">
          <a:xfrm>
            <a:off x="1043608" y="1484784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Dispečerský řídící systém</a:t>
            </a:r>
            <a:endParaRPr lang="cs-CZ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80112" y="1484784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Centrální systémy</a:t>
            </a:r>
            <a:endParaRPr lang="cs-CZ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Left-Right Arrow 32"/>
          <p:cNvSpPr/>
          <p:nvPr/>
        </p:nvSpPr>
        <p:spPr bwMode="auto">
          <a:xfrm>
            <a:off x="3963924" y="1530500"/>
            <a:ext cx="121615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16200000">
            <a:off x="1867725" y="2329440"/>
            <a:ext cx="85039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>
            <a:off x="5868144" y="2204864"/>
            <a:ext cx="0" cy="15481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 bwMode="auto">
          <a:xfrm>
            <a:off x="6840252" y="2204864"/>
            <a:ext cx="0" cy="988758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 bwMode="auto">
          <a:xfrm>
            <a:off x="7812360" y="2204864"/>
            <a:ext cx="0" cy="154817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 bwMode="auto">
          <a:xfrm>
            <a:off x="7369224" y="2204864"/>
            <a:ext cx="0" cy="2376264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 bwMode="auto">
          <a:xfrm>
            <a:off x="6055581" y="4653136"/>
            <a:ext cx="1897161" cy="2880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AMM datová centrála</a:t>
            </a:r>
            <a:endParaRPr lang="cs-CZ" sz="1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5687941" y="5085184"/>
            <a:ext cx="468236" cy="63822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 bwMode="auto">
          <a:xfrm>
            <a:off x="7478373" y="5085184"/>
            <a:ext cx="335804" cy="63822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 bwMode="auto">
          <a:xfrm>
            <a:off x="6845177" y="5085184"/>
            <a:ext cx="0" cy="638222"/>
          </a:xfrm>
          <a:prstGeom prst="straightConnector1">
            <a:avLst/>
          </a:prstGeom>
          <a:ln w="25400">
            <a:headEnd type="arrow"/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 bwMode="auto">
          <a:xfrm>
            <a:off x="4572000" y="2060848"/>
            <a:ext cx="0" cy="35265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464" y="3269480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356" y="3861048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572" y="3861048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69" y="5789761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109" y="5789761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5789761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5898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Smart GRID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27E2DC-2E85-4B82-B5EA-6362A84C2C6C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714747860"/>
              </p:ext>
            </p:extLst>
          </p:nvPr>
        </p:nvGraphicFramePr>
        <p:xfrm>
          <a:off x="508434" y="4077072"/>
          <a:ext cx="7776864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" name="Rectangle 28"/>
          <p:cNvSpPr/>
          <p:nvPr/>
        </p:nvSpPr>
        <p:spPr bwMode="auto">
          <a:xfrm>
            <a:off x="1043608" y="1484784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Dispečerský řídící systém</a:t>
            </a:r>
            <a:endParaRPr lang="cs-CZ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5580112" y="1484784"/>
            <a:ext cx="2520280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6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Centrální systémy</a:t>
            </a:r>
            <a:endParaRPr lang="cs-CZ" sz="16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Left-Right Arrow 32"/>
          <p:cNvSpPr/>
          <p:nvPr/>
        </p:nvSpPr>
        <p:spPr bwMode="auto">
          <a:xfrm>
            <a:off x="3963924" y="1530500"/>
            <a:ext cx="121615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Left-Right Arrow 33"/>
          <p:cNvSpPr/>
          <p:nvPr/>
        </p:nvSpPr>
        <p:spPr bwMode="auto">
          <a:xfrm rot="10800000">
            <a:off x="-540567" y="3081926"/>
            <a:ext cx="85039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635896" y="3068960"/>
            <a:ext cx="1148787" cy="569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Lokální řídící systém</a:t>
            </a:r>
            <a:endParaRPr lang="cs-CZ" sz="1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6012160" y="3068960"/>
            <a:ext cx="2012883" cy="569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Data Logic Engine</a:t>
            </a:r>
            <a:endParaRPr lang="cs-CZ" sz="1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Left-Right Arrow 25"/>
          <p:cNvSpPr/>
          <p:nvPr/>
        </p:nvSpPr>
        <p:spPr bwMode="auto">
          <a:xfrm rot="10800000">
            <a:off x="4932040" y="3081920"/>
            <a:ext cx="936104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3419872" y="2571756"/>
            <a:ext cx="4896544" cy="12892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Left-Right Arrow 35"/>
          <p:cNvSpPr/>
          <p:nvPr/>
        </p:nvSpPr>
        <p:spPr bwMode="auto">
          <a:xfrm rot="10800000">
            <a:off x="8460432" y="3049916"/>
            <a:ext cx="85039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424181" y="3039630"/>
            <a:ext cx="1148787" cy="5692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smtClean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Lokální řídící systém</a:t>
            </a:r>
            <a:endParaRPr lang="cs-CZ" sz="1400" b="1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2204864"/>
            <a:ext cx="3166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NESS SMART GRID SOLUTION</a:t>
            </a:r>
          </a:p>
        </p:txBody>
      </p:sp>
      <p:sp>
        <p:nvSpPr>
          <p:cNvPr id="42" name="Left-Right Arrow 41"/>
          <p:cNvSpPr/>
          <p:nvPr/>
        </p:nvSpPr>
        <p:spPr bwMode="auto">
          <a:xfrm rot="5400000">
            <a:off x="6568784" y="2301102"/>
            <a:ext cx="850392" cy="484632"/>
          </a:xfrm>
          <a:prstGeom prst="leftRightArrow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eft-Right-Up Arrow 6"/>
          <p:cNvSpPr/>
          <p:nvPr/>
        </p:nvSpPr>
        <p:spPr bwMode="auto">
          <a:xfrm>
            <a:off x="1854459" y="2192908"/>
            <a:ext cx="1461517" cy="1422411"/>
          </a:xfrm>
          <a:prstGeom prst="leftRightUpArrow">
            <a:avLst>
              <a:gd name="adj1" fmla="val 20088"/>
              <a:gd name="adj2" fmla="val 20982"/>
              <a:gd name="adj3" fmla="val 18563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4" name="Rectangle 43"/>
          <p:cNvSpPr/>
          <p:nvPr/>
        </p:nvSpPr>
        <p:spPr bwMode="auto">
          <a:xfrm>
            <a:off x="-3132856" y="2571756"/>
            <a:ext cx="4896544" cy="1289292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rgbClr val="00005C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89" y="4023091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601" y="4941168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941167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521" y="5805264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17" y="5805264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5805264"/>
            <a:ext cx="663575" cy="66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87890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Smart </a:t>
            </a:r>
            <a:r>
              <a:rPr lang="cs-CZ" dirty="0" err="1" smtClean="0"/>
              <a:t>Grid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baseline="0" dirty="0" smtClean="0"/>
              <a:t> – funkční principy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Lokální systém (regionální)</a:t>
            </a:r>
          </a:p>
          <a:p>
            <a:r>
              <a:rPr lang="cs-CZ" dirty="0" smtClean="0"/>
              <a:t>Autonomní řešení</a:t>
            </a:r>
          </a:p>
          <a:p>
            <a:r>
              <a:rPr lang="cs-CZ" dirty="0" smtClean="0"/>
              <a:t>Podřízen</a:t>
            </a:r>
            <a:r>
              <a:rPr lang="cs-CZ" baseline="0" dirty="0" smtClean="0"/>
              <a:t> DŘS, kooperace při řízení distribuční soustavy</a:t>
            </a:r>
          </a:p>
          <a:p>
            <a:r>
              <a:rPr lang="cs-CZ" baseline="0" dirty="0" smtClean="0"/>
              <a:t>Integrace s </a:t>
            </a:r>
            <a:r>
              <a:rPr lang="cs-CZ" baseline="0" dirty="0" smtClean="0"/>
              <a:t>AMM </a:t>
            </a:r>
            <a:r>
              <a:rPr lang="cs-CZ" baseline="0" dirty="0" smtClean="0"/>
              <a:t>- řízení elektroměrů, </a:t>
            </a:r>
            <a:r>
              <a:rPr lang="cs-CZ" baseline="0" dirty="0" err="1" smtClean="0"/>
              <a:t>prioritizace</a:t>
            </a:r>
            <a:r>
              <a:rPr lang="cs-CZ" baseline="0" dirty="0" smtClean="0"/>
              <a:t> požadavků (obchodní nastavení  X  řízení spotřeby)</a:t>
            </a:r>
          </a:p>
          <a:p>
            <a:r>
              <a:rPr lang="cs-CZ" baseline="0" dirty="0" smtClean="0"/>
              <a:t>Řízený sběr dat – filtrace, agregace, transformace,</a:t>
            </a:r>
            <a:r>
              <a:rPr lang="cs-CZ" dirty="0" smtClean="0"/>
              <a:t> notifikace</a:t>
            </a:r>
            <a:endParaRPr lang="cs-CZ" baseline="0" dirty="0" smtClean="0"/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271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Smart </a:t>
            </a:r>
            <a:r>
              <a:rPr lang="cs-CZ" dirty="0" err="1" smtClean="0"/>
              <a:t>Grid</a:t>
            </a:r>
            <a:r>
              <a:rPr lang="cs-CZ" dirty="0" smtClean="0"/>
              <a:t> </a:t>
            </a:r>
            <a:r>
              <a:rPr lang="cs-CZ" dirty="0" err="1" smtClean="0"/>
              <a:t>Solution</a:t>
            </a:r>
            <a:r>
              <a:rPr lang="cs-CZ" dirty="0" smtClean="0"/>
              <a:t> – přínosy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0"/>
            <a:r>
              <a:rPr lang="cs-CZ" sz="28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Provozní přínosy</a:t>
            </a:r>
          </a:p>
          <a:p>
            <a:pPr lvl="1"/>
            <a:r>
              <a:rPr lang="cs-CZ" sz="24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optimalizace provozu distribuční soustavy</a:t>
            </a:r>
          </a:p>
          <a:p>
            <a:pPr lvl="1"/>
            <a:r>
              <a:rPr lang="cs-CZ" b="1" dirty="0" smtClean="0"/>
              <a:t>predikce a prevence poruch</a:t>
            </a:r>
          </a:p>
          <a:p>
            <a:pPr lvl="1"/>
            <a:r>
              <a:rPr lang="cs-CZ" sz="24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zvýšení stability sítě (snížení dopadu </a:t>
            </a:r>
            <a:r>
              <a:rPr lang="cs-CZ" sz="2400" b="1" dirty="0" err="1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nepredikovatelných</a:t>
            </a:r>
            <a:r>
              <a:rPr lang="cs-CZ" sz="24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 zdrojů)</a:t>
            </a:r>
          </a:p>
          <a:p>
            <a:r>
              <a:rPr lang="cs-CZ" sz="2800" dirty="0" smtClean="0"/>
              <a:t>Obchodní přínosy na straně Distributora</a:t>
            </a:r>
          </a:p>
          <a:p>
            <a:pPr lvl="1"/>
            <a:r>
              <a:rPr lang="cs-CZ" sz="2400" dirty="0" smtClean="0"/>
              <a:t>zvýšení kvality dodávané energie a zvýšení kvality služeb</a:t>
            </a:r>
          </a:p>
          <a:p>
            <a:r>
              <a:rPr lang="cs-CZ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Obchodní přínosy na straně Obchodníků</a:t>
            </a:r>
          </a:p>
          <a:p>
            <a:pPr lvl="1"/>
            <a:r>
              <a:rPr lang="cs-CZ" b="1" dirty="0" smtClean="0"/>
              <a:t>poskytování služeb s přidanou hodnotou</a:t>
            </a:r>
          </a:p>
          <a:p>
            <a:pPr lvl="1"/>
            <a:r>
              <a:rPr lang="cs-CZ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řízení kvality dodávaných služeb (SLA)</a:t>
            </a:r>
          </a:p>
          <a:p>
            <a:r>
              <a:rPr lang="cs-CZ" sz="2800" dirty="0" smtClean="0"/>
              <a:t>Ekonomické přínosy</a:t>
            </a:r>
          </a:p>
          <a:p>
            <a:pPr lvl="1"/>
            <a:r>
              <a:rPr lang="cs-CZ" sz="2400" b="1" dirty="0" smtClean="0">
                <a:solidFill>
                  <a:schemeClr val="tx1"/>
                </a:solidFill>
                <a:effectLst/>
                <a:latin typeface="Calibri" pitchFamily="34" charset="0"/>
                <a:ea typeface="+mn-ea"/>
                <a:cs typeface="+mn-cs"/>
              </a:rPr>
              <a:t>ušetření nákladů na další budování sítě</a:t>
            </a:r>
          </a:p>
          <a:p>
            <a:pPr lvl="1"/>
            <a:r>
              <a:rPr lang="cs-CZ" b="1" dirty="0" smtClean="0"/>
              <a:t>zvýšení výnosů omezováním ztrát</a:t>
            </a:r>
            <a:endParaRPr lang="cs-CZ" sz="2400" b="1" dirty="0" smtClean="0">
              <a:solidFill>
                <a:schemeClr val="tx1"/>
              </a:solidFill>
              <a:effectLst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165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SGS</a:t>
            </a:r>
            <a:r>
              <a:rPr lang="cs-CZ" baseline="0" dirty="0" smtClean="0"/>
              <a:t> – Lokální řídící systém</a:t>
            </a:r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27E2DC-2E85-4B82-B5EA-6362A84C2C6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68" name="Content Placeholder 2"/>
          <p:cNvSpPr>
            <a:spLocks noGrp="1"/>
          </p:cNvSpPr>
          <p:nvPr>
            <p:ph idx="1"/>
          </p:nvPr>
        </p:nvSpPr>
        <p:spPr>
          <a:xfrm>
            <a:off x="5364088" y="1600199"/>
            <a:ext cx="3619045" cy="4961467"/>
          </a:xfrm>
        </p:spPr>
        <p:txBody>
          <a:bodyPr>
            <a:normAutofit/>
          </a:bodyPr>
          <a:lstStyle/>
          <a:p>
            <a:pPr lvl="0"/>
            <a:r>
              <a:rPr lang="cs-CZ" sz="2000" dirty="0" smtClean="0"/>
              <a:t>Modul SCADA</a:t>
            </a:r>
            <a:r>
              <a:rPr lang="cs-CZ" sz="2000" dirty="0"/>
              <a:t>,</a:t>
            </a:r>
          </a:p>
          <a:p>
            <a:pPr lvl="0"/>
            <a:r>
              <a:rPr lang="cs-CZ" sz="2000" dirty="0" smtClean="0"/>
              <a:t>Modul tvorba </a:t>
            </a:r>
            <a:r>
              <a:rPr lang="cs-CZ" sz="2000" dirty="0"/>
              <a:t>a aktualizace plánu provozu ES regionu,</a:t>
            </a:r>
          </a:p>
          <a:p>
            <a:pPr lvl="0"/>
            <a:r>
              <a:rPr lang="cs-CZ" sz="2000" dirty="0" smtClean="0"/>
              <a:t>Modul tvorba </a:t>
            </a:r>
            <a:r>
              <a:rPr lang="cs-CZ" sz="2000" dirty="0"/>
              <a:t>a aktualizace modelu ES v regionu,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odul </a:t>
            </a:r>
            <a:r>
              <a:rPr lang="cs-CZ" sz="2000" dirty="0"/>
              <a:t>Statistické vyhodnocení,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odul </a:t>
            </a:r>
            <a:r>
              <a:rPr lang="cs-CZ" sz="2000" dirty="0"/>
              <a:t>Výpočetní funkce,</a:t>
            </a:r>
          </a:p>
          <a:p>
            <a:pPr lvl="0"/>
            <a:r>
              <a:rPr lang="cs-CZ" sz="2000" dirty="0"/>
              <a:t>M</a:t>
            </a:r>
            <a:r>
              <a:rPr lang="cs-CZ" sz="2000" dirty="0" smtClean="0"/>
              <a:t>odul vyhodnocování </a:t>
            </a:r>
            <a:r>
              <a:rPr lang="cs-CZ" sz="2000" dirty="0"/>
              <a:t>topologie sítě</a:t>
            </a:r>
            <a:r>
              <a:rPr lang="cs-CZ" sz="2000" dirty="0" smtClean="0"/>
              <a:t>.</a:t>
            </a:r>
            <a:endParaRPr lang="cs-CZ" dirty="0"/>
          </a:p>
        </p:txBody>
      </p:sp>
      <p:pic>
        <p:nvPicPr>
          <p:cNvPr id="6" name="obrázek 3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132856"/>
            <a:ext cx="4817745" cy="354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60447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id4Life_SGS_v1">
  <a:themeElements>
    <a:clrScheme name="NESS-template-PPT2003 14">
      <a:dk1>
        <a:srgbClr val="002F42"/>
      </a:dk1>
      <a:lt1>
        <a:srgbClr val="FFFFFF"/>
      </a:lt1>
      <a:dk2>
        <a:srgbClr val="FFFFFF"/>
      </a:dk2>
      <a:lt2>
        <a:srgbClr val="B3DAEF"/>
      </a:lt2>
      <a:accent1>
        <a:srgbClr val="0095CD"/>
      </a:accent1>
      <a:accent2>
        <a:srgbClr val="9BCC03"/>
      </a:accent2>
      <a:accent3>
        <a:srgbClr val="FFFFFF"/>
      </a:accent3>
      <a:accent4>
        <a:srgbClr val="002737"/>
      </a:accent4>
      <a:accent5>
        <a:srgbClr val="AAC8E3"/>
      </a:accent5>
      <a:accent6>
        <a:srgbClr val="8CB902"/>
      </a:accent6>
      <a:hlink>
        <a:srgbClr val="666699"/>
      </a:hlink>
      <a:folHlink>
        <a:srgbClr val="E0BE23"/>
      </a:folHlink>
    </a:clrScheme>
    <a:fontScheme name="NESS-template-PPT2003">
      <a:majorFont>
        <a:latin typeface="Arial Black"/>
        <a:ea typeface="Geneva"/>
        <a:cs typeface="Geneva"/>
      </a:majorFont>
      <a:minorFont>
        <a:latin typeface="Arial"/>
        <a:ea typeface="Geneva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5C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5C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NESS-template-PPT200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S-template-PPT200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S-template-PPT200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S-template-PPT200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S-template-PPT200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S-template-PPT200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SS-template-PPT2003 13">
        <a:dk1>
          <a:srgbClr val="333B47"/>
        </a:dk1>
        <a:lt1>
          <a:srgbClr val="FFFFFF"/>
        </a:lt1>
        <a:dk2>
          <a:srgbClr val="FFFFFF"/>
        </a:dk2>
        <a:lt2>
          <a:srgbClr val="B3DAEF"/>
        </a:lt2>
        <a:accent1>
          <a:srgbClr val="0095CD"/>
        </a:accent1>
        <a:accent2>
          <a:srgbClr val="9BCC03"/>
        </a:accent2>
        <a:accent3>
          <a:srgbClr val="FFFFFF"/>
        </a:accent3>
        <a:accent4>
          <a:srgbClr val="2A313B"/>
        </a:accent4>
        <a:accent5>
          <a:srgbClr val="AAC8E3"/>
        </a:accent5>
        <a:accent6>
          <a:srgbClr val="8CB902"/>
        </a:accent6>
        <a:hlink>
          <a:srgbClr val="666699"/>
        </a:hlink>
        <a:folHlink>
          <a:srgbClr val="E0BE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SS-template-PPT2003 14">
        <a:dk1>
          <a:srgbClr val="002F42"/>
        </a:dk1>
        <a:lt1>
          <a:srgbClr val="FFFFFF"/>
        </a:lt1>
        <a:dk2>
          <a:srgbClr val="FFFFFF"/>
        </a:dk2>
        <a:lt2>
          <a:srgbClr val="B3DAEF"/>
        </a:lt2>
        <a:accent1>
          <a:srgbClr val="0095CD"/>
        </a:accent1>
        <a:accent2>
          <a:srgbClr val="9BCC03"/>
        </a:accent2>
        <a:accent3>
          <a:srgbClr val="FFFFFF"/>
        </a:accent3>
        <a:accent4>
          <a:srgbClr val="002737"/>
        </a:accent4>
        <a:accent5>
          <a:srgbClr val="AAC8E3"/>
        </a:accent5>
        <a:accent6>
          <a:srgbClr val="8CB902"/>
        </a:accent6>
        <a:hlink>
          <a:srgbClr val="666699"/>
        </a:hlink>
        <a:folHlink>
          <a:srgbClr val="E0BE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93BEB3D638AD347ADBB69A819A1C890" ma:contentTypeVersion="0" ma:contentTypeDescription="Vytvořit nový dokument" ma:contentTypeScope="" ma:versionID="949786af956737ae38197c1e18c43a8d">
  <xsd:schema xmlns:xsd="http://www.w3.org/2001/XMLSchema" xmlns:p="http://schemas.microsoft.com/office/2006/metadata/properties" targetNamespace="http://schemas.microsoft.com/office/2006/metadata/properties" ma:root="true" ma:fieldsID="6e09d84638f9847586fe3e45fca2917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 ma:readOnly="true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5D24A5B-9A38-4B9F-97C1-88A9BFC1149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9EBF5C-64CD-478A-9DE8-B83D5996D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10C852E3-C299-42D8-9052-B51A1C51B75A}">
  <ds:schemaRefs>
    <ds:schemaRef ds:uri="http://www.w3.org/XML/1998/namespace"/>
    <ds:schemaRef ds:uri="http://purl.org/dc/dcmitype/"/>
    <ds:schemaRef ds:uri="http://purl.org/dc/terms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Grid4Life_SGS_v1</Template>
  <TotalTime>1173</TotalTime>
  <Words>795</Words>
  <Application>Microsoft Office PowerPoint</Application>
  <PresentationFormat>On-screen Show (4:3)</PresentationFormat>
  <Paragraphs>188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Grid4Life_SGS_v1</vt:lpstr>
      <vt:lpstr>Ness Technologies</vt:lpstr>
      <vt:lpstr>Smart Grid sítě</vt:lpstr>
      <vt:lpstr>Smart Grid Solution – k čemu to je?</vt:lpstr>
      <vt:lpstr>Schema klasické energetiky</vt:lpstr>
      <vt:lpstr>Smart metering</vt:lpstr>
      <vt:lpstr>Smart GRID</vt:lpstr>
      <vt:lpstr>Smart Grid Solution – funkční principy</vt:lpstr>
      <vt:lpstr>Smart Grid Solution – přínosy</vt:lpstr>
      <vt:lpstr>SGS – Lokální řídící systém</vt:lpstr>
      <vt:lpstr>SGS – Smart Data Engine</vt:lpstr>
      <vt:lpstr>Smart Grid Solution – proč regionální?</vt:lpstr>
      <vt:lpstr>Stanovení typových Regionů</vt:lpstr>
      <vt:lpstr>Druhy regionů</vt:lpstr>
      <vt:lpstr>Další doporučení</vt:lpstr>
      <vt:lpstr>Další doporučení</vt:lpstr>
      <vt:lpstr>Otázky?</vt:lpstr>
      <vt:lpstr>Děkuji za pozornost</vt:lpstr>
    </vt:vector>
  </TitlesOfParts>
  <Company>NESS Czech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 Technologies</dc:title>
  <dc:creator>Martin Cerny</dc:creator>
  <cp:lastModifiedBy>Jiri Stich</cp:lastModifiedBy>
  <cp:revision>38</cp:revision>
  <cp:lastPrinted>2012-03-06T16:17:26Z</cp:lastPrinted>
  <dcterms:created xsi:type="dcterms:W3CDTF">2012-04-05T15:21:18Z</dcterms:created>
  <dcterms:modified xsi:type="dcterms:W3CDTF">2012-04-18T13:38:34Z</dcterms:modified>
</cp:coreProperties>
</file>