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48" r:id="rId2"/>
    <p:sldId id="349" r:id="rId3"/>
    <p:sldId id="353" r:id="rId4"/>
    <p:sldId id="354" r:id="rId5"/>
    <p:sldId id="355" r:id="rId6"/>
    <p:sldId id="356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9" r:id="rId18"/>
    <p:sldId id="372" r:id="rId19"/>
    <p:sldId id="373" r:id="rId20"/>
    <p:sldId id="374" r:id="rId21"/>
    <p:sldId id="375" r:id="rId22"/>
    <p:sldId id="376" r:id="rId23"/>
    <p:sldId id="330" r:id="rId24"/>
    <p:sldId id="332" r:id="rId25"/>
    <p:sldId id="333" r:id="rId26"/>
    <p:sldId id="334" r:id="rId27"/>
    <p:sldId id="335" r:id="rId28"/>
    <p:sldId id="336" r:id="rId29"/>
    <p:sldId id="337" r:id="rId30"/>
    <p:sldId id="341" r:id="rId31"/>
    <p:sldId id="343" r:id="rId32"/>
    <p:sldId id="344" r:id="rId33"/>
    <p:sldId id="350" r:id="rId34"/>
    <p:sldId id="351" r:id="rId35"/>
    <p:sldId id="377" r:id="rId36"/>
  </p:sldIdLst>
  <p:sldSz cx="9144000" cy="6858000" type="screen4x3"/>
  <p:notesSz cx="6662738" cy="9906000"/>
  <p:embeddedFontLst>
    <p:embeddedFont>
      <p:font typeface="Times New Roman CE" panose="02020603050405020304" pitchFamily="18" charset="0"/>
      <p:regular r:id="rId39"/>
      <p:bold r:id="rId40"/>
      <p:italic r:id="rId41"/>
      <p:boldItalic r:id="rId42"/>
    </p:embeddedFont>
    <p:embeddedFont>
      <p:font typeface="Futura CEZ Medium" pitchFamily="2" charset="0"/>
      <p:regular r:id="rId43"/>
    </p:embeddedFont>
    <p:embeddedFont>
      <p:font typeface="Wingdings 2" panose="05020102010507070707" pitchFamily="18" charset="2"/>
      <p:regular r:id="rId44"/>
    </p:embeddedFont>
    <p:embeddedFont>
      <p:font typeface="Futura CEZ Demi" pitchFamily="2" charset="0"/>
      <p:regular r:id="rId45"/>
    </p:embeddedFont>
    <p:embeddedFont>
      <p:font typeface="Arial CE" panose="020B0604020202020204" pitchFamily="34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65138" indent="-7938" algn="l" rtl="0" fontAlgn="base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31863" indent="-17463" algn="l" rtl="0" fontAlgn="base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98588" indent="-26988" algn="l" rtl="0" fontAlgn="base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65313" indent="-36513" algn="l" rtl="0" fontAlgn="base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i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i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i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i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C66"/>
    <a:srgbClr val="969696"/>
    <a:srgbClr val="C8C8C8"/>
    <a:srgbClr val="CCFFFF"/>
    <a:srgbClr val="006600"/>
    <a:srgbClr val="F24800"/>
    <a:srgbClr val="E6E6E6"/>
    <a:srgbClr val="F24F00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62" autoAdjust="0"/>
    <p:restoredTop sz="91947" autoAdjust="0"/>
  </p:normalViewPr>
  <p:slideViewPr>
    <p:cSldViewPr snapToGrid="0">
      <p:cViewPr>
        <p:scale>
          <a:sx n="80" d="100"/>
          <a:sy n="80" d="100"/>
        </p:scale>
        <p:origin x="-133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2" tIns="45492" rIns="90982" bIns="45492" numCol="1" anchor="t" anchorCtr="0" compatLnSpc="1">
            <a:prstTxWarp prst="textNoShape">
              <a:avLst/>
            </a:prstTxWarp>
          </a:bodyPr>
          <a:lstStyle>
            <a:lvl1pPr algn="l" defTabSz="911225" eaLnBrk="1" hangingPunct="1">
              <a:spcBef>
                <a:spcPct val="0"/>
              </a:spcBef>
              <a:buClrTx/>
              <a:buFontTx/>
              <a:buNone/>
              <a:defRPr sz="1200" i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2" tIns="45492" rIns="90982" bIns="45492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spcBef>
                <a:spcPct val="0"/>
              </a:spcBef>
              <a:buClrTx/>
              <a:buFontTx/>
              <a:buNone/>
              <a:defRPr sz="1200" i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D7F73EF-90C6-4C7F-BCBF-2C97F7848F9D}" type="datetime1">
              <a:rPr lang="en-US"/>
              <a:pPr>
                <a:defRPr/>
              </a:pPr>
              <a:t>8/17/2017</a:t>
            </a:fld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2" tIns="45492" rIns="90982" bIns="45492" numCol="1" anchor="b" anchorCtr="0" compatLnSpc="1">
            <a:prstTxWarp prst="textNoShape">
              <a:avLst/>
            </a:prstTxWarp>
          </a:bodyPr>
          <a:lstStyle>
            <a:lvl1pPr algn="l" defTabSz="911225" eaLnBrk="1" hangingPunct="1">
              <a:spcBef>
                <a:spcPct val="0"/>
              </a:spcBef>
              <a:buClrTx/>
              <a:buFontTx/>
              <a:buNone/>
              <a:defRPr sz="1200" i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410700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2" tIns="45492" rIns="90982" bIns="45492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spcBef>
                <a:spcPct val="0"/>
              </a:spcBef>
              <a:buClrTx/>
              <a:buFontTx/>
              <a:buNone/>
              <a:defRPr sz="1200" i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88760C0-02FC-4FC0-BC74-F333AB65C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71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54038" y="485775"/>
            <a:ext cx="5616575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54038" y="5580063"/>
            <a:ext cx="561657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noProof="0" dirty="0" smtClean="0"/>
              <a:t>Click to edit Master text styles</a:t>
            </a:r>
          </a:p>
        </p:txBody>
      </p:sp>
      <p:sp>
        <p:nvSpPr>
          <p:cNvPr id="5127" name="pg num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13438" y="9528175"/>
            <a:ext cx="5318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1225" eaLnBrk="1" hangingPunct="1">
              <a:spcBef>
                <a:spcPct val="0"/>
              </a:spcBef>
              <a:buClrTx/>
              <a:buFontTx/>
              <a:buNone/>
              <a:defRPr sz="1200" i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815BEF7-FB37-4367-ADA9-497E4C0D99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137" name="McK Separator" hidden="1"/>
          <p:cNvSpPr>
            <a:spLocks noChangeShapeType="1"/>
          </p:cNvSpPr>
          <p:nvPr/>
        </p:nvSpPr>
        <p:spPr bwMode="auto">
          <a:xfrm>
            <a:off x="798513" y="1506538"/>
            <a:ext cx="5095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cs-CZ" sz="1428"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88015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3000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332406" algn="l" defTabSz="93296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6pPr>
    <a:lvl7pPr marL="2798887" algn="l" defTabSz="93296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7pPr>
    <a:lvl8pPr marL="3265368" algn="l" defTabSz="93296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8pPr>
    <a:lvl9pPr marL="3731849" algn="l" defTabSz="93296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553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dirty="0" smtClean="0"/>
              <a:t>Povinný</a:t>
            </a:r>
          </a:p>
          <a:p>
            <a:endParaRPr lang="cs-CZ" altLang="cs-CZ" dirty="0" smtClean="0"/>
          </a:p>
        </p:txBody>
      </p:sp>
      <p:sp>
        <p:nvSpPr>
          <p:cNvPr id="65540" name="Zástupný symbol pro zápatí 3"/>
          <p:cNvSpPr>
            <a:spLocks noGrp="1"/>
          </p:cNvSpPr>
          <p:nvPr>
            <p:ph type="ftr" sz="quarter" idx="4"/>
          </p:nvPr>
        </p:nvSpPr>
        <p:spPr>
          <a:xfrm>
            <a:off x="0" y="9408619"/>
            <a:ext cx="2887577" cy="495069"/>
          </a:xfrm>
          <a:prstGeom prst="rect">
            <a:avLst/>
          </a:prstGeom>
          <a:noFill/>
        </p:spPr>
        <p:txBody>
          <a:bodyPr/>
          <a:lstStyle>
            <a:lvl1pPr defTabSz="919163">
              <a:lnSpc>
                <a:spcPct val="90000"/>
              </a:lnSpc>
              <a:spcBef>
                <a:spcPct val="30000"/>
              </a:spcBef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0" smtClean="0"/>
              <a:t>PRG-ZPD008-20041008-11373P1C</a:t>
            </a:r>
          </a:p>
        </p:txBody>
      </p:sp>
      <p:sp>
        <p:nvSpPr>
          <p:cNvPr id="65541" name="Zástupný symbol pro číslo snímku 4"/>
          <p:cNvSpPr>
            <a:spLocks noGrp="1"/>
          </p:cNvSpPr>
          <p:nvPr>
            <p:ph type="sldNum" sz="quarter" idx="5"/>
          </p:nvPr>
        </p:nvSpPr>
        <p:spPr>
          <a:xfrm>
            <a:off x="5913438" y="9526072"/>
            <a:ext cx="531812" cy="184666"/>
          </a:xfrm>
          <a:noFill/>
        </p:spPr>
        <p:txBody>
          <a:bodyPr/>
          <a:lstStyle>
            <a:lvl1pPr defTabSz="919163">
              <a:lnSpc>
                <a:spcPct val="90000"/>
              </a:lnSpc>
              <a:spcBef>
                <a:spcPct val="30000"/>
              </a:spcBef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A6FBBC31-5900-4A57-A2C7-24DDDFA2BB10}" type="slidenum">
              <a:rPr lang="cs-CZ" altLang="cs-CZ" sz="1200" b="0" smtClean="0"/>
              <a:pPr>
                <a:lnSpc>
                  <a:spcPct val="100000"/>
                </a:lnSpc>
                <a:spcBef>
                  <a:spcPct val="0"/>
                </a:spcBef>
              </a:pPr>
              <a:t>0</a:t>
            </a:fld>
            <a:endParaRPr lang="cs-CZ" altLang="cs-CZ" sz="1200" b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oc id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08619"/>
            <a:ext cx="2887577" cy="495069"/>
          </a:xfrm>
          <a:prstGeom prst="rect">
            <a:avLst/>
          </a:prstGeom>
          <a:noFill/>
        </p:spPr>
        <p:txBody>
          <a:bodyPr/>
          <a:lstStyle>
            <a:lvl1pPr defTabSz="919163">
              <a:lnSpc>
                <a:spcPct val="90000"/>
              </a:lnSpc>
              <a:spcBef>
                <a:spcPct val="30000"/>
              </a:spcBef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0" smtClean="0"/>
              <a:t>PRG-ZPD008-20041008-11373P1C</a:t>
            </a:r>
          </a:p>
        </p:txBody>
      </p:sp>
      <p:sp>
        <p:nvSpPr>
          <p:cNvPr id="59395" name="pg num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913438" y="9526072"/>
            <a:ext cx="531812" cy="184666"/>
          </a:xfrm>
          <a:noFill/>
        </p:spPr>
        <p:txBody>
          <a:bodyPr/>
          <a:lstStyle>
            <a:lvl1pPr defTabSz="919163">
              <a:lnSpc>
                <a:spcPct val="90000"/>
              </a:lnSpc>
              <a:spcBef>
                <a:spcPct val="30000"/>
              </a:spcBef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37771D12-3913-47DB-BDEF-3E6367E6A583}" type="slidenum">
              <a:rPr lang="cs-CZ" altLang="cs-CZ" sz="1200" b="0" smtClean="0"/>
              <a:pPr>
                <a:lnSpc>
                  <a:spcPct val="100000"/>
                </a:lnSpc>
                <a:spcBef>
                  <a:spcPct val="0"/>
                </a:spcBef>
              </a:pPr>
              <a:t>12</a:t>
            </a:fld>
            <a:endParaRPr lang="cs-CZ" altLang="cs-CZ" sz="1200" b="0" smtClean="0"/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52475"/>
            <a:ext cx="4930775" cy="3698875"/>
          </a:xfrm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649" y="4705466"/>
            <a:ext cx="4885440" cy="4457932"/>
          </a:xfrm>
          <a:noFill/>
        </p:spPr>
        <p:txBody>
          <a:bodyPr/>
          <a:lstStyle/>
          <a:p>
            <a:pPr eaLnBrk="1" hangingPunct="1"/>
            <a:r>
              <a:rPr lang="cs-CZ" altLang="cs-CZ" smtClean="0"/>
              <a:t>Nepovinný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/>
              <a:t>Povinný</a:t>
            </a:r>
          </a:p>
        </p:txBody>
      </p:sp>
      <p:sp>
        <p:nvSpPr>
          <p:cNvPr id="60420" name="Zástupný symbol pro zápatí 3"/>
          <p:cNvSpPr>
            <a:spLocks noGrp="1"/>
          </p:cNvSpPr>
          <p:nvPr>
            <p:ph type="ftr" sz="quarter" idx="4"/>
          </p:nvPr>
        </p:nvSpPr>
        <p:spPr>
          <a:xfrm>
            <a:off x="0" y="9408619"/>
            <a:ext cx="2887577" cy="495069"/>
          </a:xfrm>
          <a:prstGeom prst="rect">
            <a:avLst/>
          </a:prstGeom>
          <a:noFill/>
        </p:spPr>
        <p:txBody>
          <a:bodyPr/>
          <a:lstStyle>
            <a:lvl1pPr defTabSz="919163">
              <a:lnSpc>
                <a:spcPct val="90000"/>
              </a:lnSpc>
              <a:spcBef>
                <a:spcPct val="30000"/>
              </a:spcBef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0" smtClean="0"/>
              <a:t>PRG-ZPD008-20041008-11373P1C</a:t>
            </a:r>
          </a:p>
        </p:txBody>
      </p:sp>
      <p:sp>
        <p:nvSpPr>
          <p:cNvPr id="60421" name="Zástupný symbol pro číslo snímku 4"/>
          <p:cNvSpPr>
            <a:spLocks noGrp="1"/>
          </p:cNvSpPr>
          <p:nvPr>
            <p:ph type="sldNum" sz="quarter" idx="5"/>
          </p:nvPr>
        </p:nvSpPr>
        <p:spPr>
          <a:xfrm>
            <a:off x="5913438" y="9526072"/>
            <a:ext cx="531812" cy="184666"/>
          </a:xfrm>
          <a:noFill/>
        </p:spPr>
        <p:txBody>
          <a:bodyPr/>
          <a:lstStyle>
            <a:lvl1pPr defTabSz="919163">
              <a:lnSpc>
                <a:spcPct val="90000"/>
              </a:lnSpc>
              <a:spcBef>
                <a:spcPct val="30000"/>
              </a:spcBef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E548F2A5-0A6F-429D-BBD7-9DAF458D65C5}" type="slidenum">
              <a:rPr lang="cs-CZ" altLang="cs-CZ" sz="1200" b="0" smtClean="0"/>
              <a:pPr>
                <a:lnSpc>
                  <a:spcPct val="100000"/>
                </a:lnSpc>
                <a:spcBef>
                  <a:spcPct val="0"/>
                </a:spcBef>
              </a:pPr>
              <a:t>13</a:t>
            </a:fld>
            <a:endParaRPr lang="cs-CZ" altLang="cs-CZ" sz="1200" b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dirty="0" smtClean="0"/>
              <a:t>Nepovinný</a:t>
            </a:r>
          </a:p>
        </p:txBody>
      </p:sp>
      <p:sp>
        <p:nvSpPr>
          <p:cNvPr id="61444" name="Zástupný symbol pro zápatí 3"/>
          <p:cNvSpPr>
            <a:spLocks noGrp="1"/>
          </p:cNvSpPr>
          <p:nvPr>
            <p:ph type="ftr" sz="quarter" idx="4"/>
          </p:nvPr>
        </p:nvSpPr>
        <p:spPr>
          <a:xfrm>
            <a:off x="0" y="9408619"/>
            <a:ext cx="2887577" cy="495069"/>
          </a:xfrm>
          <a:prstGeom prst="rect">
            <a:avLst/>
          </a:prstGeom>
          <a:noFill/>
        </p:spPr>
        <p:txBody>
          <a:bodyPr/>
          <a:lstStyle>
            <a:lvl1pPr defTabSz="919163">
              <a:lnSpc>
                <a:spcPct val="90000"/>
              </a:lnSpc>
              <a:spcBef>
                <a:spcPct val="30000"/>
              </a:spcBef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0" smtClean="0"/>
              <a:t>PRG-ZPD008-20041008-11373P1C</a:t>
            </a:r>
          </a:p>
        </p:txBody>
      </p:sp>
      <p:sp>
        <p:nvSpPr>
          <p:cNvPr id="61445" name="Zástupný symbol pro číslo snímku 4"/>
          <p:cNvSpPr>
            <a:spLocks noGrp="1"/>
          </p:cNvSpPr>
          <p:nvPr>
            <p:ph type="sldNum" sz="quarter" idx="5"/>
          </p:nvPr>
        </p:nvSpPr>
        <p:spPr>
          <a:xfrm>
            <a:off x="5913438" y="9526072"/>
            <a:ext cx="531812" cy="184666"/>
          </a:xfrm>
          <a:noFill/>
        </p:spPr>
        <p:txBody>
          <a:bodyPr/>
          <a:lstStyle>
            <a:lvl1pPr defTabSz="919163">
              <a:lnSpc>
                <a:spcPct val="90000"/>
              </a:lnSpc>
              <a:spcBef>
                <a:spcPct val="30000"/>
              </a:spcBef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BD3A0F66-9C44-4BDF-952B-CE908E0548BD}" type="slidenum">
              <a:rPr lang="cs-CZ" altLang="cs-CZ" sz="1200" b="0" smtClean="0"/>
              <a:pPr>
                <a:lnSpc>
                  <a:spcPct val="100000"/>
                </a:lnSpc>
                <a:spcBef>
                  <a:spcPct val="0"/>
                </a:spcBef>
              </a:pPr>
              <a:t>14</a:t>
            </a:fld>
            <a:endParaRPr lang="cs-CZ" altLang="cs-CZ" sz="1200" b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/>
              <a:t>Povinný</a:t>
            </a:r>
          </a:p>
        </p:txBody>
      </p:sp>
      <p:sp>
        <p:nvSpPr>
          <p:cNvPr id="62468" name="Zástupný symbol pro zápatí 3"/>
          <p:cNvSpPr>
            <a:spLocks noGrp="1"/>
          </p:cNvSpPr>
          <p:nvPr>
            <p:ph type="ftr" sz="quarter" idx="4"/>
          </p:nvPr>
        </p:nvSpPr>
        <p:spPr>
          <a:xfrm>
            <a:off x="0" y="9408619"/>
            <a:ext cx="2887577" cy="495069"/>
          </a:xfrm>
          <a:prstGeom prst="rect">
            <a:avLst/>
          </a:prstGeom>
          <a:noFill/>
        </p:spPr>
        <p:txBody>
          <a:bodyPr/>
          <a:lstStyle>
            <a:lvl1pPr defTabSz="919163">
              <a:lnSpc>
                <a:spcPct val="90000"/>
              </a:lnSpc>
              <a:spcBef>
                <a:spcPct val="30000"/>
              </a:spcBef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0" smtClean="0"/>
              <a:t>PRG-ZPD008-20041008-11373P1C</a:t>
            </a:r>
          </a:p>
        </p:txBody>
      </p:sp>
      <p:sp>
        <p:nvSpPr>
          <p:cNvPr id="62469" name="Zástupný symbol pro číslo snímku 4"/>
          <p:cNvSpPr>
            <a:spLocks noGrp="1"/>
          </p:cNvSpPr>
          <p:nvPr>
            <p:ph type="sldNum" sz="quarter" idx="5"/>
          </p:nvPr>
        </p:nvSpPr>
        <p:spPr>
          <a:xfrm>
            <a:off x="5913438" y="9526072"/>
            <a:ext cx="531812" cy="184666"/>
          </a:xfrm>
          <a:noFill/>
        </p:spPr>
        <p:txBody>
          <a:bodyPr/>
          <a:lstStyle>
            <a:lvl1pPr defTabSz="919163">
              <a:lnSpc>
                <a:spcPct val="90000"/>
              </a:lnSpc>
              <a:spcBef>
                <a:spcPct val="30000"/>
              </a:spcBef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DAB3584C-2C67-4160-AEDF-1BD9E4B0ED9D}" type="slidenum">
              <a:rPr lang="cs-CZ" altLang="cs-CZ" sz="1200" b="0" smtClean="0"/>
              <a:pPr>
                <a:lnSpc>
                  <a:spcPct val="100000"/>
                </a:lnSpc>
                <a:spcBef>
                  <a:spcPct val="0"/>
                </a:spcBef>
              </a:pPr>
              <a:t>15</a:t>
            </a:fld>
            <a:endParaRPr lang="cs-CZ" altLang="cs-CZ" sz="1200" b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smtClean="0"/>
              <a:t>Nepovinný</a:t>
            </a:r>
          </a:p>
        </p:txBody>
      </p:sp>
      <p:sp>
        <p:nvSpPr>
          <p:cNvPr id="64516" name="Zástupný symbol pro zápatí 3"/>
          <p:cNvSpPr>
            <a:spLocks noGrp="1"/>
          </p:cNvSpPr>
          <p:nvPr>
            <p:ph type="ftr" sz="quarter" idx="4"/>
          </p:nvPr>
        </p:nvSpPr>
        <p:spPr>
          <a:xfrm>
            <a:off x="0" y="9408619"/>
            <a:ext cx="2887577" cy="495069"/>
          </a:xfrm>
          <a:prstGeom prst="rect">
            <a:avLst/>
          </a:prstGeom>
          <a:noFill/>
        </p:spPr>
        <p:txBody>
          <a:bodyPr/>
          <a:lstStyle>
            <a:lvl1pPr defTabSz="919163">
              <a:lnSpc>
                <a:spcPct val="90000"/>
              </a:lnSpc>
              <a:spcBef>
                <a:spcPct val="30000"/>
              </a:spcBef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0" smtClean="0"/>
              <a:t>PRG-ZPD008-20041008-11373P1C</a:t>
            </a:r>
          </a:p>
        </p:txBody>
      </p:sp>
      <p:sp>
        <p:nvSpPr>
          <p:cNvPr id="64517" name="Zástupný symbol pro číslo snímku 4"/>
          <p:cNvSpPr>
            <a:spLocks noGrp="1"/>
          </p:cNvSpPr>
          <p:nvPr>
            <p:ph type="sldNum" sz="quarter" idx="5"/>
          </p:nvPr>
        </p:nvSpPr>
        <p:spPr>
          <a:xfrm>
            <a:off x="5913438" y="9526072"/>
            <a:ext cx="531812" cy="184666"/>
          </a:xfrm>
          <a:noFill/>
        </p:spPr>
        <p:txBody>
          <a:bodyPr/>
          <a:lstStyle>
            <a:lvl1pPr defTabSz="919163">
              <a:lnSpc>
                <a:spcPct val="90000"/>
              </a:lnSpc>
              <a:spcBef>
                <a:spcPct val="30000"/>
              </a:spcBef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9231A96A-47CE-4B1A-99A5-FFED445B1080}" type="slidenum">
              <a:rPr lang="cs-CZ" altLang="cs-CZ" sz="1200" b="0" smtClean="0"/>
              <a:pPr>
                <a:lnSpc>
                  <a:spcPct val="100000"/>
                </a:lnSpc>
                <a:spcBef>
                  <a:spcPct val="0"/>
                </a:spcBef>
              </a:pPr>
              <a:t>16</a:t>
            </a:fld>
            <a:endParaRPr lang="cs-CZ" altLang="cs-CZ" sz="1200" b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758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/>
              <a:t>Povinný</a:t>
            </a:r>
          </a:p>
        </p:txBody>
      </p:sp>
      <p:sp>
        <p:nvSpPr>
          <p:cNvPr id="67588" name="Zástupný symbol pro zápatí 3"/>
          <p:cNvSpPr>
            <a:spLocks noGrp="1"/>
          </p:cNvSpPr>
          <p:nvPr>
            <p:ph type="ftr" sz="quarter" idx="4"/>
          </p:nvPr>
        </p:nvSpPr>
        <p:spPr>
          <a:xfrm>
            <a:off x="0" y="9408619"/>
            <a:ext cx="2887577" cy="495069"/>
          </a:xfrm>
          <a:prstGeom prst="rect">
            <a:avLst/>
          </a:prstGeom>
          <a:noFill/>
        </p:spPr>
        <p:txBody>
          <a:bodyPr/>
          <a:lstStyle>
            <a:lvl1pPr defTabSz="919163">
              <a:lnSpc>
                <a:spcPct val="90000"/>
              </a:lnSpc>
              <a:spcBef>
                <a:spcPct val="30000"/>
              </a:spcBef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0" smtClean="0"/>
              <a:t>PRG-ZPD008-20041008-11373P1C</a:t>
            </a:r>
          </a:p>
        </p:txBody>
      </p:sp>
      <p:sp>
        <p:nvSpPr>
          <p:cNvPr id="67589" name="Zástupný symbol pro číslo snímku 4"/>
          <p:cNvSpPr>
            <a:spLocks noGrp="1"/>
          </p:cNvSpPr>
          <p:nvPr>
            <p:ph type="sldNum" sz="quarter" idx="5"/>
          </p:nvPr>
        </p:nvSpPr>
        <p:spPr>
          <a:xfrm>
            <a:off x="5913438" y="9526072"/>
            <a:ext cx="531812" cy="184666"/>
          </a:xfrm>
          <a:noFill/>
        </p:spPr>
        <p:txBody>
          <a:bodyPr/>
          <a:lstStyle>
            <a:lvl1pPr defTabSz="919163">
              <a:lnSpc>
                <a:spcPct val="90000"/>
              </a:lnSpc>
              <a:spcBef>
                <a:spcPct val="30000"/>
              </a:spcBef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C6873114-272C-4EF3-A226-ABC1F80A9029}" type="slidenum">
              <a:rPr lang="cs-CZ" altLang="cs-CZ" sz="1200" b="0" smtClean="0"/>
              <a:pPr>
                <a:lnSpc>
                  <a:spcPct val="100000"/>
                </a:lnSpc>
                <a:spcBef>
                  <a:spcPct val="0"/>
                </a:spcBef>
              </a:pPr>
              <a:t>17</a:t>
            </a:fld>
            <a:endParaRPr lang="cs-CZ" altLang="cs-CZ" sz="1200" b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861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/>
              <a:t>Povinný</a:t>
            </a:r>
          </a:p>
        </p:txBody>
      </p:sp>
      <p:sp>
        <p:nvSpPr>
          <p:cNvPr id="68612" name="Zástupný symbol pro zápatí 3"/>
          <p:cNvSpPr>
            <a:spLocks noGrp="1"/>
          </p:cNvSpPr>
          <p:nvPr>
            <p:ph type="ftr" sz="quarter" idx="4"/>
          </p:nvPr>
        </p:nvSpPr>
        <p:spPr>
          <a:xfrm>
            <a:off x="0" y="9408619"/>
            <a:ext cx="2887577" cy="495069"/>
          </a:xfrm>
          <a:prstGeom prst="rect">
            <a:avLst/>
          </a:prstGeom>
          <a:noFill/>
        </p:spPr>
        <p:txBody>
          <a:bodyPr/>
          <a:lstStyle>
            <a:lvl1pPr defTabSz="919163">
              <a:lnSpc>
                <a:spcPct val="90000"/>
              </a:lnSpc>
              <a:spcBef>
                <a:spcPct val="30000"/>
              </a:spcBef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0" smtClean="0"/>
              <a:t>PRG-ZPD008-20041008-11373P1C</a:t>
            </a:r>
          </a:p>
        </p:txBody>
      </p:sp>
      <p:sp>
        <p:nvSpPr>
          <p:cNvPr id="68613" name="Zástupný symbol pro číslo snímku 4"/>
          <p:cNvSpPr>
            <a:spLocks noGrp="1"/>
          </p:cNvSpPr>
          <p:nvPr>
            <p:ph type="sldNum" sz="quarter" idx="5"/>
          </p:nvPr>
        </p:nvSpPr>
        <p:spPr>
          <a:xfrm>
            <a:off x="5913438" y="9526072"/>
            <a:ext cx="531812" cy="184666"/>
          </a:xfrm>
          <a:noFill/>
        </p:spPr>
        <p:txBody>
          <a:bodyPr/>
          <a:lstStyle>
            <a:lvl1pPr defTabSz="919163">
              <a:lnSpc>
                <a:spcPct val="90000"/>
              </a:lnSpc>
              <a:spcBef>
                <a:spcPct val="30000"/>
              </a:spcBef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465ABD1C-27D6-4D65-85C1-928DD7F58A6D}" type="slidenum">
              <a:rPr lang="cs-CZ" altLang="cs-CZ" sz="1200" b="0" smtClean="0"/>
              <a:pPr>
                <a:lnSpc>
                  <a:spcPct val="100000"/>
                </a:lnSpc>
                <a:spcBef>
                  <a:spcPct val="0"/>
                </a:spcBef>
              </a:pPr>
              <a:t>18</a:t>
            </a:fld>
            <a:endParaRPr lang="cs-CZ" altLang="cs-CZ" sz="1200" b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6270624" y="50895"/>
            <a:ext cx="174746" cy="180446"/>
          </a:xfrm>
          <a:prstGeom prst="rect">
            <a:avLst/>
          </a:prstGeom>
          <a:noFill/>
        </p:spPr>
        <p:txBody>
          <a:bodyPr/>
          <a:lstStyle>
            <a:lvl1pPr defTabSz="919163">
              <a:lnSpc>
                <a:spcPct val="90000"/>
              </a:lnSpc>
              <a:spcBef>
                <a:spcPct val="30000"/>
              </a:spcBef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0" smtClean="0"/>
              <a:t>dfggd</a:t>
            </a:r>
            <a:endParaRPr lang="cs-CZ" altLang="cs-CZ" sz="800" b="0" smtClean="0">
              <a:latin typeface="Times New Roman CE" pitchFamily="18" charset="0"/>
            </a:endParaRPr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913673" y="9524695"/>
            <a:ext cx="531698" cy="184666"/>
          </a:xfrm>
          <a:noFill/>
        </p:spPr>
        <p:txBody>
          <a:bodyPr/>
          <a:lstStyle>
            <a:lvl1pPr defTabSz="919163">
              <a:lnSpc>
                <a:spcPct val="90000"/>
              </a:lnSpc>
              <a:spcBef>
                <a:spcPct val="30000"/>
              </a:spcBef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A318039F-DD27-4A73-836B-BC58E0225167}" type="slidenum">
              <a:rPr lang="cs-CZ" altLang="cs-CZ" sz="1200" b="0" smtClean="0"/>
              <a:pPr>
                <a:lnSpc>
                  <a:spcPct val="100000"/>
                </a:lnSpc>
                <a:spcBef>
                  <a:spcPct val="0"/>
                </a:spcBef>
              </a:pPr>
              <a:t>19</a:t>
            </a:fld>
            <a:endParaRPr lang="cs-CZ" altLang="cs-CZ" sz="1200" b="0" smtClean="0">
              <a:latin typeface="Times New Roman CE" pitchFamily="18" charset="0"/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smtClean="0"/>
              <a:t>Nepovinný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6270624" y="50895"/>
            <a:ext cx="174746" cy="180446"/>
          </a:xfrm>
          <a:prstGeom prst="rect">
            <a:avLst/>
          </a:prstGeom>
          <a:noFill/>
        </p:spPr>
        <p:txBody>
          <a:bodyPr/>
          <a:lstStyle>
            <a:lvl1pPr defTabSz="919163">
              <a:lnSpc>
                <a:spcPct val="90000"/>
              </a:lnSpc>
              <a:spcBef>
                <a:spcPct val="30000"/>
              </a:spcBef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0" smtClean="0"/>
              <a:t>dfggd</a:t>
            </a:r>
            <a:endParaRPr lang="cs-CZ" altLang="cs-CZ" sz="800" b="0" smtClean="0">
              <a:latin typeface="Times New Roman CE" pitchFamily="18" charset="0"/>
            </a:endParaRPr>
          </a:p>
        </p:txBody>
      </p:sp>
      <p:sp>
        <p:nvSpPr>
          <p:cNvPr id="7065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913673" y="9524695"/>
            <a:ext cx="531698" cy="184666"/>
          </a:xfrm>
          <a:noFill/>
        </p:spPr>
        <p:txBody>
          <a:bodyPr/>
          <a:lstStyle>
            <a:lvl1pPr defTabSz="919163">
              <a:lnSpc>
                <a:spcPct val="90000"/>
              </a:lnSpc>
              <a:spcBef>
                <a:spcPct val="30000"/>
              </a:spcBef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DBCB2DE0-C355-4614-BB81-45FE0EC3A2CA}" type="slidenum">
              <a:rPr lang="cs-CZ" altLang="cs-CZ" sz="1200" b="0" smtClean="0"/>
              <a:pPr>
                <a:lnSpc>
                  <a:spcPct val="100000"/>
                </a:lnSpc>
                <a:spcBef>
                  <a:spcPct val="0"/>
                </a:spcBef>
              </a:pPr>
              <a:t>20</a:t>
            </a:fld>
            <a:endParaRPr lang="cs-CZ" altLang="cs-CZ" sz="1200" b="0" smtClean="0">
              <a:latin typeface="Times New Roman CE" pitchFamily="18" charset="0"/>
            </a:endParaRPr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68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smtClean="0"/>
              <a:t>Povinný</a:t>
            </a:r>
          </a:p>
        </p:txBody>
      </p:sp>
      <p:sp>
        <p:nvSpPr>
          <p:cNvPr id="71684" name="Zástupný symbol pro zápatí 3"/>
          <p:cNvSpPr>
            <a:spLocks noGrp="1"/>
          </p:cNvSpPr>
          <p:nvPr>
            <p:ph type="ftr" sz="quarter" idx="4"/>
          </p:nvPr>
        </p:nvSpPr>
        <p:spPr>
          <a:xfrm>
            <a:off x="0" y="9408619"/>
            <a:ext cx="2887577" cy="495069"/>
          </a:xfrm>
          <a:prstGeom prst="rect">
            <a:avLst/>
          </a:prstGeom>
          <a:noFill/>
        </p:spPr>
        <p:txBody>
          <a:bodyPr/>
          <a:lstStyle>
            <a:lvl1pPr defTabSz="919163">
              <a:lnSpc>
                <a:spcPct val="90000"/>
              </a:lnSpc>
              <a:spcBef>
                <a:spcPct val="30000"/>
              </a:spcBef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0" smtClean="0"/>
              <a:t>PRG-ZPD008-20041008-11373P1C</a:t>
            </a:r>
          </a:p>
        </p:txBody>
      </p:sp>
      <p:sp>
        <p:nvSpPr>
          <p:cNvPr id="71685" name="Zástupný symbol pro číslo snímku 4"/>
          <p:cNvSpPr>
            <a:spLocks noGrp="1"/>
          </p:cNvSpPr>
          <p:nvPr>
            <p:ph type="sldNum" sz="quarter" idx="5"/>
          </p:nvPr>
        </p:nvSpPr>
        <p:spPr>
          <a:xfrm>
            <a:off x="5913438" y="9526072"/>
            <a:ext cx="531812" cy="184666"/>
          </a:xfrm>
          <a:noFill/>
        </p:spPr>
        <p:txBody>
          <a:bodyPr/>
          <a:lstStyle>
            <a:lvl1pPr defTabSz="919163">
              <a:lnSpc>
                <a:spcPct val="90000"/>
              </a:lnSpc>
              <a:spcBef>
                <a:spcPct val="30000"/>
              </a:spcBef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8D3AB6D7-0414-4D9B-BEF8-BCE4A8024B26}" type="slidenum">
              <a:rPr lang="cs-CZ" altLang="cs-CZ" sz="1200" b="0" smtClean="0"/>
              <a:pPr>
                <a:lnSpc>
                  <a:spcPct val="100000"/>
                </a:lnSpc>
                <a:spcBef>
                  <a:spcPct val="0"/>
                </a:spcBef>
              </a:pPr>
              <a:t>21</a:t>
            </a:fld>
            <a:endParaRPr lang="cs-CZ" altLang="cs-CZ" sz="1200" b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 txBox="1">
            <a:spLocks noGrp="1" noChangeArrowheads="1"/>
          </p:cNvSpPr>
          <p:nvPr/>
        </p:nvSpPr>
        <p:spPr bwMode="auto">
          <a:xfrm>
            <a:off x="6185684" y="108230"/>
            <a:ext cx="25968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919163">
              <a:lnSpc>
                <a:spcPct val="90000"/>
              </a:lnSpc>
              <a:spcBef>
                <a:spcPct val="30000"/>
              </a:spcBef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0"/>
              <a:t>dfggd</a:t>
            </a:r>
            <a:endParaRPr lang="cs-CZ" altLang="cs-CZ" sz="800" b="0">
              <a:latin typeface="Times New Roman CE" pitchFamily="18" charset="0"/>
            </a:endParaRPr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5913673" y="9524695"/>
            <a:ext cx="53169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defTabSz="919163">
              <a:lnSpc>
                <a:spcPct val="90000"/>
              </a:lnSpc>
              <a:spcBef>
                <a:spcPct val="30000"/>
              </a:spcBef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fld id="{280F755F-B855-4291-B105-0B8294CBBB68}" type="slidenum">
              <a:rPr lang="cs-CZ" altLang="cs-CZ" sz="1200" b="0"/>
              <a:pPr algn="r" eaLnBrk="1" hangingPunct="1">
                <a:lnSpc>
                  <a:spcPct val="100000"/>
                </a:lnSpc>
                <a:spcBef>
                  <a:spcPct val="0"/>
                </a:spcBef>
              </a:pPr>
              <a:t>2</a:t>
            </a:fld>
            <a:endParaRPr lang="cs-CZ" altLang="cs-CZ" sz="1200" b="0">
              <a:latin typeface="Times New Roman CE" pitchFamily="18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smtClean="0"/>
              <a:t>Povinný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smtClean="0"/>
              <a:t>Povinný</a:t>
            </a:r>
          </a:p>
        </p:txBody>
      </p:sp>
      <p:sp>
        <p:nvSpPr>
          <p:cNvPr id="51204" name="Zástupný symbol pro zápatí 3"/>
          <p:cNvSpPr>
            <a:spLocks noGrp="1"/>
          </p:cNvSpPr>
          <p:nvPr>
            <p:ph type="ftr" sz="quarter" idx="4"/>
          </p:nvPr>
        </p:nvSpPr>
        <p:spPr>
          <a:xfrm>
            <a:off x="0" y="9408619"/>
            <a:ext cx="2887577" cy="495069"/>
          </a:xfrm>
          <a:prstGeom prst="rect">
            <a:avLst/>
          </a:prstGeom>
          <a:noFill/>
        </p:spPr>
        <p:txBody>
          <a:bodyPr/>
          <a:lstStyle>
            <a:lvl1pPr defTabSz="919163">
              <a:lnSpc>
                <a:spcPct val="90000"/>
              </a:lnSpc>
              <a:spcBef>
                <a:spcPct val="30000"/>
              </a:spcBef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0" smtClean="0"/>
              <a:t>PRG-ZPD008-20041008-11373P1C</a:t>
            </a:r>
          </a:p>
        </p:txBody>
      </p:sp>
      <p:sp>
        <p:nvSpPr>
          <p:cNvPr id="51205" name="Zástupný symbol pro číslo snímku 4"/>
          <p:cNvSpPr>
            <a:spLocks noGrp="1"/>
          </p:cNvSpPr>
          <p:nvPr>
            <p:ph type="sldNum" sz="quarter" idx="5"/>
          </p:nvPr>
        </p:nvSpPr>
        <p:spPr>
          <a:xfrm>
            <a:off x="5913438" y="9526072"/>
            <a:ext cx="531812" cy="184666"/>
          </a:xfrm>
          <a:noFill/>
        </p:spPr>
        <p:txBody>
          <a:bodyPr/>
          <a:lstStyle>
            <a:lvl1pPr defTabSz="919163">
              <a:lnSpc>
                <a:spcPct val="90000"/>
              </a:lnSpc>
              <a:spcBef>
                <a:spcPct val="30000"/>
              </a:spcBef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2F041A6A-CBD8-4EC2-9C6B-16123EA8CA24}" type="slidenum">
              <a:rPr lang="cs-CZ" altLang="cs-CZ" sz="1200" b="0" smtClean="0"/>
              <a:pPr>
                <a:lnSpc>
                  <a:spcPct val="100000"/>
                </a:lnSpc>
                <a:spcBef>
                  <a:spcPct val="0"/>
                </a:spcBef>
              </a:pPr>
              <a:t>3</a:t>
            </a:fld>
            <a:endParaRPr lang="cs-CZ" altLang="cs-CZ" sz="1200" b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oc id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08619"/>
            <a:ext cx="2887577" cy="495069"/>
          </a:xfrm>
          <a:prstGeom prst="rect">
            <a:avLst/>
          </a:prstGeom>
          <a:noFill/>
        </p:spPr>
        <p:txBody>
          <a:bodyPr/>
          <a:lstStyle>
            <a:lvl1pPr defTabSz="919163">
              <a:lnSpc>
                <a:spcPct val="90000"/>
              </a:lnSpc>
              <a:spcBef>
                <a:spcPct val="30000"/>
              </a:spcBef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0" smtClean="0"/>
              <a:t>PRG-ZPD008-20041008-11373P1C</a:t>
            </a:r>
          </a:p>
        </p:txBody>
      </p:sp>
      <p:sp>
        <p:nvSpPr>
          <p:cNvPr id="52227" name="pg num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913438" y="9526072"/>
            <a:ext cx="531812" cy="184666"/>
          </a:xfrm>
          <a:noFill/>
        </p:spPr>
        <p:txBody>
          <a:bodyPr/>
          <a:lstStyle>
            <a:lvl1pPr defTabSz="919163">
              <a:lnSpc>
                <a:spcPct val="90000"/>
              </a:lnSpc>
              <a:spcBef>
                <a:spcPct val="30000"/>
              </a:spcBef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318F22FD-9306-4573-962F-03E3305D5946}" type="slidenum">
              <a:rPr lang="cs-CZ" altLang="cs-CZ" sz="1200" b="0" smtClean="0"/>
              <a:pPr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cs-CZ" altLang="cs-CZ" sz="1200" b="0" smtClean="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/>
              <a:t>Nepovinný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oc id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08619"/>
            <a:ext cx="2887577" cy="495069"/>
          </a:xfrm>
          <a:prstGeom prst="rect">
            <a:avLst/>
          </a:prstGeom>
          <a:noFill/>
        </p:spPr>
        <p:txBody>
          <a:bodyPr/>
          <a:lstStyle>
            <a:lvl1pPr defTabSz="919163">
              <a:lnSpc>
                <a:spcPct val="90000"/>
              </a:lnSpc>
              <a:spcBef>
                <a:spcPct val="30000"/>
              </a:spcBef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0" smtClean="0"/>
              <a:t>PRG-ZPD008-20041008-11373P1C</a:t>
            </a:r>
          </a:p>
        </p:txBody>
      </p:sp>
      <p:sp>
        <p:nvSpPr>
          <p:cNvPr id="53251" name="pg num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913438" y="9526072"/>
            <a:ext cx="531812" cy="184666"/>
          </a:xfrm>
          <a:noFill/>
        </p:spPr>
        <p:txBody>
          <a:bodyPr/>
          <a:lstStyle>
            <a:lvl1pPr defTabSz="919163">
              <a:lnSpc>
                <a:spcPct val="90000"/>
              </a:lnSpc>
              <a:spcBef>
                <a:spcPct val="30000"/>
              </a:spcBef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D8D1E9E6-7B5F-44DE-B628-969021DAD33D}" type="slidenum">
              <a:rPr lang="cs-CZ" altLang="cs-CZ" sz="1200" b="0" smtClean="0"/>
              <a:pPr>
                <a:lnSpc>
                  <a:spcPct val="100000"/>
                </a:lnSpc>
                <a:spcBef>
                  <a:spcPct val="0"/>
                </a:spcBef>
              </a:pPr>
              <a:t>5</a:t>
            </a:fld>
            <a:endParaRPr lang="cs-CZ" altLang="cs-CZ" sz="1200" b="0" smtClean="0"/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/>
              <a:t>Nepovinný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oc id"/>
          <p:cNvSpPr txBox="1">
            <a:spLocks noGrp="1" noChangeArrowheads="1"/>
          </p:cNvSpPr>
          <p:nvPr/>
        </p:nvSpPr>
        <p:spPr bwMode="auto">
          <a:xfrm>
            <a:off x="4792674" y="108230"/>
            <a:ext cx="165269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919163">
              <a:lnSpc>
                <a:spcPct val="90000"/>
              </a:lnSpc>
              <a:spcBef>
                <a:spcPct val="30000"/>
              </a:spcBef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0"/>
              <a:t>PRG-ZPD008-20041008-11373P1C</a:t>
            </a:r>
          </a:p>
        </p:txBody>
      </p:sp>
      <p:sp>
        <p:nvSpPr>
          <p:cNvPr id="55299" name="pg num"/>
          <p:cNvSpPr txBox="1">
            <a:spLocks noGrp="1" noChangeArrowheads="1"/>
          </p:cNvSpPr>
          <p:nvPr/>
        </p:nvSpPr>
        <p:spPr bwMode="auto">
          <a:xfrm>
            <a:off x="5913673" y="9524696"/>
            <a:ext cx="53169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defTabSz="919163">
              <a:lnSpc>
                <a:spcPct val="90000"/>
              </a:lnSpc>
              <a:spcBef>
                <a:spcPct val="30000"/>
              </a:spcBef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fld id="{6521012B-702F-4F14-B818-919AECC40DE1}" type="slidenum">
              <a:rPr lang="cs-CZ" altLang="cs-CZ" sz="1200" b="0"/>
              <a:pPr algn="r" eaLnBrk="1" hangingPunct="1">
                <a:lnSpc>
                  <a:spcPct val="100000"/>
                </a:lnSpc>
                <a:spcBef>
                  <a:spcPct val="0"/>
                </a:spcBef>
              </a:pPr>
              <a:t>6</a:t>
            </a:fld>
            <a:endParaRPr lang="cs-CZ" altLang="cs-CZ" sz="1200" b="0"/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smtClean="0"/>
              <a:t>Povinný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oc id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08619"/>
            <a:ext cx="2887577" cy="495069"/>
          </a:xfrm>
          <a:prstGeom prst="rect">
            <a:avLst/>
          </a:prstGeom>
          <a:noFill/>
        </p:spPr>
        <p:txBody>
          <a:bodyPr/>
          <a:lstStyle>
            <a:lvl1pPr defTabSz="919163">
              <a:lnSpc>
                <a:spcPct val="90000"/>
              </a:lnSpc>
              <a:spcBef>
                <a:spcPct val="30000"/>
              </a:spcBef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0" smtClean="0"/>
              <a:t>PRG-ZPD008-20041008-11373P1C</a:t>
            </a:r>
          </a:p>
        </p:txBody>
      </p:sp>
      <p:sp>
        <p:nvSpPr>
          <p:cNvPr id="56323" name="pg num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913438" y="9526072"/>
            <a:ext cx="531812" cy="184666"/>
          </a:xfrm>
          <a:noFill/>
        </p:spPr>
        <p:txBody>
          <a:bodyPr/>
          <a:lstStyle>
            <a:lvl1pPr defTabSz="919163">
              <a:lnSpc>
                <a:spcPct val="90000"/>
              </a:lnSpc>
              <a:spcBef>
                <a:spcPct val="30000"/>
              </a:spcBef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F6B08E96-6557-4140-83C2-7CD5960FB13C}" type="slidenum">
              <a:rPr lang="cs-CZ" altLang="cs-CZ" sz="1200" b="0" smtClean="0"/>
              <a:pPr>
                <a:lnSpc>
                  <a:spcPct val="100000"/>
                </a:lnSpc>
                <a:spcBef>
                  <a:spcPct val="0"/>
                </a:spcBef>
              </a:pPr>
              <a:t>8</a:t>
            </a:fld>
            <a:endParaRPr lang="cs-CZ" altLang="cs-CZ" sz="1200" b="0" smtClean="0"/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52475"/>
            <a:ext cx="4930775" cy="3698875"/>
          </a:xfrm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649" y="4705466"/>
            <a:ext cx="4885440" cy="4457932"/>
          </a:xfrm>
          <a:noFill/>
        </p:spPr>
        <p:txBody>
          <a:bodyPr/>
          <a:lstStyle/>
          <a:p>
            <a:r>
              <a:rPr lang="cs-CZ" altLang="cs-CZ" smtClean="0"/>
              <a:t>Povinný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smtClean="0"/>
              <a:t>Povinný</a:t>
            </a:r>
          </a:p>
        </p:txBody>
      </p:sp>
      <p:sp>
        <p:nvSpPr>
          <p:cNvPr id="57348" name="Zástupný symbol pro zápatí 3"/>
          <p:cNvSpPr>
            <a:spLocks noGrp="1"/>
          </p:cNvSpPr>
          <p:nvPr>
            <p:ph type="ftr" sz="quarter" idx="4"/>
          </p:nvPr>
        </p:nvSpPr>
        <p:spPr>
          <a:xfrm>
            <a:off x="0" y="9408619"/>
            <a:ext cx="2887577" cy="495069"/>
          </a:xfrm>
          <a:prstGeom prst="rect">
            <a:avLst/>
          </a:prstGeom>
          <a:noFill/>
        </p:spPr>
        <p:txBody>
          <a:bodyPr/>
          <a:lstStyle>
            <a:lvl1pPr defTabSz="919163">
              <a:lnSpc>
                <a:spcPct val="90000"/>
              </a:lnSpc>
              <a:spcBef>
                <a:spcPct val="30000"/>
              </a:spcBef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0" smtClean="0"/>
              <a:t>PRG-ZPD008-20041008-11373P1C</a:t>
            </a:r>
          </a:p>
        </p:txBody>
      </p:sp>
      <p:sp>
        <p:nvSpPr>
          <p:cNvPr id="57349" name="Zástupný symbol pro číslo snímku 4"/>
          <p:cNvSpPr>
            <a:spLocks noGrp="1"/>
          </p:cNvSpPr>
          <p:nvPr>
            <p:ph type="sldNum" sz="quarter" idx="5"/>
          </p:nvPr>
        </p:nvSpPr>
        <p:spPr>
          <a:xfrm>
            <a:off x="5913438" y="9526072"/>
            <a:ext cx="531812" cy="184666"/>
          </a:xfrm>
          <a:noFill/>
        </p:spPr>
        <p:txBody>
          <a:bodyPr/>
          <a:lstStyle>
            <a:lvl1pPr defTabSz="919163">
              <a:lnSpc>
                <a:spcPct val="90000"/>
              </a:lnSpc>
              <a:spcBef>
                <a:spcPct val="30000"/>
              </a:spcBef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CBC2388F-00D5-4FD6-AF33-8EF5CF49F199}" type="slidenum">
              <a:rPr lang="cs-CZ" altLang="cs-CZ" sz="1200" b="0" smtClean="0"/>
              <a:pPr>
                <a:lnSpc>
                  <a:spcPct val="100000"/>
                </a:lnSpc>
                <a:spcBef>
                  <a:spcPct val="0"/>
                </a:spcBef>
              </a:pPr>
              <a:t>9</a:t>
            </a:fld>
            <a:endParaRPr lang="cs-CZ" altLang="cs-CZ" sz="1200" b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oc id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08619"/>
            <a:ext cx="2887577" cy="495069"/>
          </a:xfrm>
          <a:prstGeom prst="rect">
            <a:avLst/>
          </a:prstGeom>
          <a:noFill/>
        </p:spPr>
        <p:txBody>
          <a:bodyPr/>
          <a:lstStyle>
            <a:lvl1pPr defTabSz="919163">
              <a:lnSpc>
                <a:spcPct val="90000"/>
              </a:lnSpc>
              <a:spcBef>
                <a:spcPct val="30000"/>
              </a:spcBef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0" smtClean="0"/>
              <a:t>PRG-ZPD008-20041008-11373P1C</a:t>
            </a:r>
          </a:p>
        </p:txBody>
      </p:sp>
      <p:sp>
        <p:nvSpPr>
          <p:cNvPr id="58371" name="pg num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913438" y="9526072"/>
            <a:ext cx="531812" cy="184666"/>
          </a:xfrm>
          <a:noFill/>
        </p:spPr>
        <p:txBody>
          <a:bodyPr/>
          <a:lstStyle>
            <a:lvl1pPr defTabSz="919163">
              <a:lnSpc>
                <a:spcPct val="90000"/>
              </a:lnSpc>
              <a:spcBef>
                <a:spcPct val="30000"/>
              </a:spcBef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BB97B100-CE53-4F70-B263-E6F0D652F321}" type="slidenum">
              <a:rPr lang="cs-CZ" altLang="cs-CZ" sz="1200" b="0" smtClean="0"/>
              <a:pPr>
                <a:lnSpc>
                  <a:spcPct val="100000"/>
                </a:lnSpc>
                <a:spcBef>
                  <a:spcPct val="0"/>
                </a:spcBef>
              </a:pPr>
              <a:t>10</a:t>
            </a:fld>
            <a:endParaRPr lang="cs-CZ" altLang="cs-CZ" sz="1200" b="0" smtClean="0"/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52475"/>
            <a:ext cx="4930775" cy="3698875"/>
          </a:xfrm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649" y="4705466"/>
            <a:ext cx="4885440" cy="4457932"/>
          </a:xfrm>
          <a:noFill/>
        </p:spPr>
        <p:txBody>
          <a:bodyPr/>
          <a:lstStyle/>
          <a:p>
            <a:pPr eaLnBrk="1" hangingPunct="1"/>
            <a:r>
              <a:rPr lang="cs-CZ" altLang="cs-CZ" dirty="0" smtClean="0"/>
              <a:t>Povinný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McK Title Elements" hidden="1"/>
          <p:cNvGrpSpPr>
            <a:grpSpLocks/>
          </p:cNvGrpSpPr>
          <p:nvPr/>
        </p:nvGrpSpPr>
        <p:grpSpPr bwMode="auto">
          <a:xfrm>
            <a:off x="2863850" y="2182813"/>
            <a:ext cx="5130800" cy="4602162"/>
            <a:chOff x="1768" y="1348"/>
            <a:chExt cx="3167" cy="2841"/>
          </a:xfrm>
        </p:grpSpPr>
        <p:sp>
          <p:nvSpPr>
            <p:cNvPr id="6" name="McK Confidential" hidden="1"/>
            <p:cNvSpPr txBox="1">
              <a:spLocks noChangeArrowheads="1"/>
            </p:cNvSpPr>
            <p:nvPr/>
          </p:nvSpPr>
          <p:spPr bwMode="auto">
            <a:xfrm>
              <a:off x="1768" y="1348"/>
              <a:ext cx="936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cs-CZ" sz="1428" i="0" dirty="0">
                  <a:latin typeface="Arial" pitchFamily="34" charset="0"/>
                  <a:cs typeface="+mn-cs"/>
                </a:rPr>
                <a:t>DŮVĚRNÉ</a:t>
              </a:r>
            </a:p>
          </p:txBody>
        </p:sp>
        <p:sp>
          <p:nvSpPr>
            <p:cNvPr id="8" name="McK Document" hidden="1"/>
            <p:cNvSpPr txBox="1">
              <a:spLocks noChangeArrowheads="1"/>
            </p:cNvSpPr>
            <p:nvPr/>
          </p:nvSpPr>
          <p:spPr bwMode="auto">
            <a:xfrm>
              <a:off x="1768" y="3045"/>
              <a:ext cx="3167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defRPr/>
              </a:pPr>
              <a:r>
                <a:rPr lang="cs-CZ" sz="1428" i="0" dirty="0">
                  <a:latin typeface="Arial" pitchFamily="34" charset="0"/>
                  <a:cs typeface="+mn-cs"/>
                </a:rPr>
                <a:t>Dokument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768" y="3216"/>
              <a:ext cx="3167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cs-CZ" sz="1428" i="0" dirty="0">
                  <a:latin typeface="Arial" pitchFamily="34" charset="0"/>
                  <a:cs typeface="+mn-cs"/>
                </a:rPr>
                <a:t>Datum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768" y="3753"/>
              <a:ext cx="2303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04863" eaLnBrk="0" hangingPunct="0"/>
              <a:r>
                <a:rPr lang="cs-CZ" sz="900" i="0" dirty="0" err="1"/>
                <a:t>This</a:t>
              </a:r>
              <a:r>
                <a:rPr lang="cs-CZ" sz="900" i="0" dirty="0"/>
                <a:t> report </a:t>
              </a:r>
              <a:r>
                <a:rPr lang="cs-CZ" sz="900" i="0" dirty="0" err="1"/>
                <a:t>is</a:t>
              </a:r>
              <a:r>
                <a:rPr lang="cs-CZ" sz="900" i="0" dirty="0"/>
                <a:t> </a:t>
              </a:r>
              <a:r>
                <a:rPr lang="cs-CZ" sz="900" i="0" dirty="0" err="1"/>
                <a:t>solely</a:t>
              </a:r>
              <a:r>
                <a:rPr lang="cs-CZ" sz="900" i="0" dirty="0"/>
                <a:t> </a:t>
              </a:r>
              <a:r>
                <a:rPr lang="cs-CZ" sz="900" i="0" dirty="0" err="1"/>
                <a:t>for</a:t>
              </a:r>
              <a:r>
                <a:rPr lang="cs-CZ" sz="900" i="0" dirty="0"/>
                <a:t> </a:t>
              </a:r>
              <a:r>
                <a:rPr lang="cs-CZ" sz="900" i="0" dirty="0" err="1"/>
                <a:t>the</a:t>
              </a:r>
              <a:r>
                <a:rPr lang="cs-CZ" sz="900" i="0" dirty="0"/>
                <a:t> use </a:t>
              </a:r>
              <a:r>
                <a:rPr lang="cs-CZ" sz="900" i="0" dirty="0" err="1"/>
                <a:t>of</a:t>
              </a:r>
              <a:r>
                <a:rPr lang="cs-CZ" sz="900" i="0" dirty="0"/>
                <a:t> </a:t>
              </a:r>
              <a:r>
                <a:rPr lang="cs-CZ" sz="900" i="0" dirty="0" err="1"/>
                <a:t>client</a:t>
              </a:r>
              <a:r>
                <a:rPr lang="cs-CZ" sz="900" i="0" dirty="0"/>
                <a:t> </a:t>
              </a:r>
              <a:r>
                <a:rPr lang="cs-CZ" sz="900" i="0" dirty="0" err="1"/>
                <a:t>personnel</a:t>
              </a:r>
              <a:r>
                <a:rPr lang="cs-CZ" sz="900" i="0" dirty="0"/>
                <a:t>.  No part </a:t>
              </a:r>
              <a:r>
                <a:rPr lang="cs-CZ" sz="900" i="0" dirty="0" err="1"/>
                <a:t>of</a:t>
              </a:r>
              <a:r>
                <a:rPr lang="cs-CZ" sz="900" i="0" dirty="0"/>
                <a:t> </a:t>
              </a:r>
              <a:r>
                <a:rPr lang="cs-CZ" sz="900" i="0" dirty="0" err="1"/>
                <a:t>it</a:t>
              </a:r>
              <a:r>
                <a:rPr lang="cs-CZ" sz="900" i="0" dirty="0"/>
                <a:t> </a:t>
              </a:r>
              <a:r>
                <a:rPr lang="cs-CZ" sz="900" i="0" dirty="0" err="1"/>
                <a:t>may</a:t>
              </a:r>
              <a:r>
                <a:rPr lang="cs-CZ" sz="900" i="0" dirty="0"/>
                <a:t> </a:t>
              </a:r>
              <a:r>
                <a:rPr lang="cs-CZ" sz="900" i="0" dirty="0" err="1"/>
                <a:t>be</a:t>
              </a:r>
              <a:r>
                <a:rPr lang="cs-CZ" sz="900" i="0" dirty="0"/>
                <a:t> </a:t>
              </a:r>
              <a:r>
                <a:rPr lang="cs-CZ" sz="900" i="0" dirty="0" err="1"/>
                <a:t>circulated</a:t>
              </a:r>
              <a:r>
                <a:rPr lang="cs-CZ" sz="900" i="0" dirty="0"/>
                <a:t>, </a:t>
              </a:r>
              <a:r>
                <a:rPr lang="cs-CZ" sz="900" i="0" dirty="0" err="1"/>
                <a:t>quoted</a:t>
              </a:r>
              <a:r>
                <a:rPr lang="cs-CZ" sz="900" i="0" dirty="0"/>
                <a:t>, </a:t>
              </a:r>
              <a:r>
                <a:rPr lang="cs-CZ" sz="900" i="0" dirty="0" err="1"/>
                <a:t>or</a:t>
              </a:r>
              <a:r>
                <a:rPr lang="cs-CZ" sz="900" i="0" dirty="0"/>
                <a:t> </a:t>
              </a:r>
              <a:r>
                <a:rPr lang="cs-CZ" sz="900" i="0" dirty="0" err="1"/>
                <a:t>reproduced</a:t>
              </a:r>
              <a:r>
                <a:rPr lang="cs-CZ" sz="900" i="0" dirty="0"/>
                <a:t> </a:t>
              </a:r>
              <a:r>
                <a:rPr lang="cs-CZ" sz="900" i="0" dirty="0" err="1"/>
                <a:t>for</a:t>
              </a:r>
              <a:r>
                <a:rPr lang="cs-CZ" sz="900" i="0" dirty="0"/>
                <a:t> </a:t>
              </a:r>
              <a:r>
                <a:rPr lang="cs-CZ" sz="900" i="0" dirty="0" err="1"/>
                <a:t>distribution</a:t>
              </a:r>
              <a:r>
                <a:rPr lang="cs-CZ" sz="900" i="0" dirty="0"/>
                <a:t> </a:t>
              </a:r>
              <a:r>
                <a:rPr lang="cs-CZ" sz="900" i="0" dirty="0" err="1"/>
                <a:t>outside</a:t>
              </a:r>
              <a:r>
                <a:rPr lang="cs-CZ" sz="900" i="0" dirty="0"/>
                <a:t> </a:t>
              </a:r>
              <a:r>
                <a:rPr lang="cs-CZ" sz="900" i="0" dirty="0" err="1"/>
                <a:t>the</a:t>
              </a:r>
              <a:r>
                <a:rPr lang="cs-CZ" sz="900" i="0" dirty="0"/>
                <a:t> </a:t>
              </a:r>
              <a:r>
                <a:rPr lang="cs-CZ" sz="900" i="0" dirty="0" err="1"/>
                <a:t>client</a:t>
              </a:r>
              <a:r>
                <a:rPr lang="cs-CZ" sz="900" i="0" dirty="0"/>
                <a:t> </a:t>
              </a:r>
              <a:r>
                <a:rPr lang="cs-CZ" sz="900" i="0" dirty="0" err="1"/>
                <a:t>organization</a:t>
              </a:r>
              <a:r>
                <a:rPr lang="cs-CZ" sz="900" i="0" dirty="0"/>
                <a:t> </a:t>
              </a:r>
              <a:r>
                <a:rPr lang="cs-CZ" sz="900" i="0" dirty="0" err="1"/>
                <a:t>without</a:t>
              </a:r>
              <a:r>
                <a:rPr lang="cs-CZ" sz="900" i="0" dirty="0"/>
                <a:t> prior </a:t>
              </a:r>
              <a:r>
                <a:rPr lang="cs-CZ" sz="900" i="0" dirty="0" err="1"/>
                <a:t>written</a:t>
              </a:r>
              <a:r>
                <a:rPr lang="cs-CZ" sz="900" i="0" dirty="0"/>
                <a:t> </a:t>
              </a:r>
              <a:r>
                <a:rPr lang="cs-CZ" sz="900" i="0" dirty="0" err="1"/>
                <a:t>approval</a:t>
              </a:r>
              <a:r>
                <a:rPr lang="cs-CZ" sz="900" i="0" dirty="0"/>
                <a:t> </a:t>
              </a:r>
              <a:r>
                <a:rPr lang="cs-CZ" sz="900" i="0" dirty="0" err="1"/>
                <a:t>from</a:t>
              </a:r>
              <a:r>
                <a:rPr lang="cs-CZ" sz="900" i="0" dirty="0"/>
                <a:t> </a:t>
              </a:r>
              <a:r>
                <a:rPr lang="cs-CZ" sz="900" i="0" dirty="0" err="1"/>
                <a:t>McKinsey</a:t>
              </a:r>
              <a:r>
                <a:rPr lang="cs-CZ" sz="900" i="0" dirty="0"/>
                <a:t> &amp; Company. </a:t>
              </a:r>
              <a:r>
                <a:rPr lang="cs-CZ" sz="900" i="0" dirty="0" err="1"/>
                <a:t>This</a:t>
              </a:r>
              <a:r>
                <a:rPr lang="cs-CZ" sz="900" i="0" dirty="0"/>
                <a:t> </a:t>
              </a:r>
              <a:r>
                <a:rPr lang="cs-CZ" sz="900" i="0" dirty="0" err="1"/>
                <a:t>material</a:t>
              </a:r>
              <a:r>
                <a:rPr lang="cs-CZ" sz="900" i="0" dirty="0"/>
                <a:t> </a:t>
              </a:r>
              <a:r>
                <a:rPr lang="cs-CZ" sz="900" i="0" dirty="0" err="1"/>
                <a:t>was</a:t>
              </a:r>
              <a:r>
                <a:rPr lang="cs-CZ" sz="900" i="0" dirty="0"/>
                <a:t> </a:t>
              </a:r>
              <a:r>
                <a:rPr lang="cs-CZ" sz="900" i="0" dirty="0" err="1"/>
                <a:t>used</a:t>
              </a:r>
              <a:r>
                <a:rPr lang="cs-CZ" sz="900" i="0" dirty="0"/>
                <a:t> by </a:t>
              </a:r>
              <a:r>
                <a:rPr lang="cs-CZ" sz="900" i="0" dirty="0" err="1"/>
                <a:t>McKinsey</a:t>
              </a:r>
              <a:r>
                <a:rPr lang="cs-CZ" sz="900" i="0" dirty="0"/>
                <a:t> &amp; Company </a:t>
              </a:r>
              <a:r>
                <a:rPr lang="cs-CZ" sz="900" i="0" dirty="0" err="1"/>
                <a:t>during</a:t>
              </a:r>
              <a:r>
                <a:rPr lang="cs-CZ" sz="900" i="0" dirty="0"/>
                <a:t> </a:t>
              </a:r>
              <a:r>
                <a:rPr lang="cs-CZ" sz="900" i="0" dirty="0" err="1"/>
                <a:t>an</a:t>
              </a:r>
              <a:r>
                <a:rPr lang="cs-CZ" sz="900" i="0" dirty="0"/>
                <a:t> oral </a:t>
              </a:r>
              <a:r>
                <a:rPr lang="cs-CZ" sz="900" i="0" dirty="0" err="1"/>
                <a:t>presentation</a:t>
              </a:r>
              <a:r>
                <a:rPr lang="cs-CZ" sz="900" i="0" dirty="0"/>
                <a:t>; </a:t>
              </a:r>
              <a:r>
                <a:rPr lang="cs-CZ" sz="900" i="0" dirty="0" err="1"/>
                <a:t>it</a:t>
              </a:r>
              <a:r>
                <a:rPr lang="cs-CZ" sz="900" i="0" dirty="0"/>
                <a:t> </a:t>
              </a:r>
              <a:r>
                <a:rPr lang="cs-CZ" sz="900" i="0" dirty="0" err="1"/>
                <a:t>is</a:t>
              </a:r>
              <a:r>
                <a:rPr lang="cs-CZ" sz="900" i="0" dirty="0"/>
                <a:t> not a </a:t>
              </a:r>
              <a:r>
                <a:rPr lang="cs-CZ" sz="900" i="0" dirty="0" err="1"/>
                <a:t>complete</a:t>
              </a:r>
              <a:r>
                <a:rPr lang="cs-CZ" sz="900" i="0" dirty="0"/>
                <a:t> </a:t>
              </a:r>
              <a:r>
                <a:rPr lang="cs-CZ" sz="900" i="0" dirty="0" err="1"/>
                <a:t>record</a:t>
              </a:r>
              <a:r>
                <a:rPr lang="cs-CZ" sz="900" i="0" dirty="0"/>
                <a:t> </a:t>
              </a:r>
              <a:r>
                <a:rPr lang="cs-CZ" sz="900" i="0" dirty="0" err="1"/>
                <a:t>of</a:t>
              </a:r>
              <a:r>
                <a:rPr lang="cs-CZ" sz="900" i="0" dirty="0"/>
                <a:t> </a:t>
              </a:r>
              <a:r>
                <a:rPr lang="cs-CZ" sz="900" i="0" dirty="0" err="1"/>
                <a:t>the</a:t>
              </a:r>
              <a:r>
                <a:rPr lang="cs-CZ" sz="900" i="0" dirty="0"/>
                <a:t> </a:t>
              </a:r>
              <a:r>
                <a:rPr lang="cs-CZ" sz="900" i="0" dirty="0" err="1"/>
                <a:t>discussion</a:t>
              </a:r>
              <a:r>
                <a:rPr lang="cs-CZ" sz="900" i="0" dirty="0"/>
                <a:t>.</a:t>
              </a:r>
            </a:p>
          </p:txBody>
        </p:sp>
      </p:grpSp>
      <p:sp>
        <p:nvSpPr>
          <p:cNvPr id="12" name="Working Draft Text" hidden="1"/>
          <p:cNvSpPr>
            <a:spLocks noChangeArrowheads="1"/>
          </p:cNvSpPr>
          <p:nvPr/>
        </p:nvSpPr>
        <p:spPr bwMode="auto">
          <a:xfrm>
            <a:off x="427038" y="349250"/>
            <a:ext cx="310991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895350">
              <a:lnSpc>
                <a:spcPct val="110000"/>
              </a:lnSpc>
              <a:buSzPct val="120000"/>
            </a:pPr>
            <a:r>
              <a:rPr lang="cs-CZ" sz="1800" b="1" i="0">
                <a:solidFill>
                  <a:schemeClr val="bg1"/>
                </a:solidFill>
              </a:rPr>
              <a:t>Working Draft    </a:t>
            </a:r>
          </a:p>
        </p:txBody>
      </p:sp>
      <p:sp>
        <p:nvSpPr>
          <p:cNvPr id="13" name="Working Draft" hidden="1"/>
          <p:cNvSpPr txBox="1">
            <a:spLocks noChangeArrowheads="1"/>
          </p:cNvSpPr>
          <p:nvPr/>
        </p:nvSpPr>
        <p:spPr bwMode="auto">
          <a:xfrm>
            <a:off x="427038" y="593725"/>
            <a:ext cx="4675187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defRPr sz="1400" i="1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defRPr sz="1400" i="1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defRPr sz="1400" i="1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defRPr sz="1400" i="1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defRPr sz="14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4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4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4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en-US" sz="1200" i="0"/>
              <a:t>Last Modified 10/4/2004 4:39:06 PM Central Europe Standard Time</a:t>
            </a:r>
            <a:endParaRPr lang="cs-CZ" sz="1200" i="0"/>
          </a:p>
        </p:txBody>
      </p:sp>
      <p:sp>
        <p:nvSpPr>
          <p:cNvPr id="14" name="Printed" hidden="1"/>
          <p:cNvSpPr txBox="1">
            <a:spLocks noChangeArrowheads="1"/>
          </p:cNvSpPr>
          <p:nvPr/>
        </p:nvSpPr>
        <p:spPr bwMode="auto">
          <a:xfrm>
            <a:off x="427038" y="815975"/>
            <a:ext cx="4306887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defRPr sz="1400" i="1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defRPr sz="1400" i="1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defRPr sz="1400" i="1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defRPr sz="1400" i="1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defRPr sz="14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4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4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4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cs-CZ" sz="1200" i="0"/>
              <a:t>Printed 10/4/2004 11:36:40 AM Central Europe Standard Time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02413"/>
            <a:ext cx="914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3525" y="468313"/>
            <a:ext cx="75723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92"/>
          <p:cNvSpPr>
            <a:spLocks noGrp="1" noChangeArrowheads="1"/>
          </p:cNvSpPr>
          <p:nvPr>
            <p:ph type="title"/>
          </p:nvPr>
        </p:nvSpPr>
        <p:spPr bwMode="auto">
          <a:xfrm>
            <a:off x="504000" y="1052730"/>
            <a:ext cx="6876000" cy="19236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>
              <a:lnSpc>
                <a:spcPts val="5000"/>
              </a:lnSpc>
              <a:defRPr sz="3600" b="0">
                <a:solidFill>
                  <a:srgbClr val="F24F00"/>
                </a:solidFill>
                <a:latin typeface="+mj-lt"/>
                <a:cs typeface="Arial CE" panose="020B0604020202020204" pitchFamily="34" charset="0"/>
              </a:defRPr>
            </a:lvl1pPr>
          </a:lstStyle>
          <a:p>
            <a:pPr lvl="0"/>
            <a:r>
              <a:rPr lang="cs-CZ" smtClean="0"/>
              <a:t>Kliknutím lze upravit styl.</a:t>
            </a:r>
            <a:endParaRPr lang="cs-CZ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3238" y="4675937"/>
            <a:ext cx="1846262" cy="241300"/>
          </a:xfrm>
        </p:spPr>
        <p:txBody>
          <a:bodyPr/>
          <a:lstStyle>
            <a:lvl1pPr>
              <a:defRPr sz="1800" b="1" baseline="0">
                <a:solidFill>
                  <a:srgbClr val="F24F00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3238" y="5760000"/>
            <a:ext cx="2532062" cy="653500"/>
          </a:xfrm>
        </p:spPr>
        <p:txBody>
          <a:bodyPr/>
          <a:lstStyle>
            <a:lvl1pPr>
              <a:lnSpc>
                <a:spcPts val="1900"/>
              </a:lnSpc>
              <a:defRPr sz="1600" b="1">
                <a:solidFill>
                  <a:srgbClr val="F24F00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620525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3 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/>
          <p:cNvCxnSpPr>
            <a:cxnSpLocks noChangeShapeType="1"/>
          </p:cNvCxnSpPr>
          <p:nvPr/>
        </p:nvCxnSpPr>
        <p:spPr bwMode="auto">
          <a:xfrm>
            <a:off x="503238" y="1778000"/>
            <a:ext cx="6877050" cy="0"/>
          </a:xfrm>
          <a:prstGeom prst="line">
            <a:avLst/>
          </a:prstGeom>
          <a:noFill/>
          <a:ln w="6350" algn="ctr">
            <a:solidFill>
              <a:srgbClr val="C8C8C8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423021"/>
            <a:ext cx="6876000" cy="1269578"/>
          </a:xfrm>
        </p:spPr>
        <p:txBody>
          <a:bodyPr/>
          <a:lstStyle>
            <a:lvl1pPr>
              <a:defRPr>
                <a:solidFill>
                  <a:srgbClr val="F24F0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03238" y="2116800"/>
            <a:ext cx="8136000" cy="4172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849D8-786A-47E1-AF16-FF781339EE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670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part Grey (2 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0"/>
          <p:cNvCxnSpPr>
            <a:cxnSpLocks noChangeShapeType="1"/>
          </p:cNvCxnSpPr>
          <p:nvPr/>
        </p:nvCxnSpPr>
        <p:spPr bwMode="auto">
          <a:xfrm>
            <a:off x="503238" y="1368425"/>
            <a:ext cx="6877050" cy="0"/>
          </a:xfrm>
          <a:prstGeom prst="line">
            <a:avLst/>
          </a:prstGeom>
          <a:noFill/>
          <a:ln w="6350" algn="ctr">
            <a:solidFill>
              <a:srgbClr val="C8C8C8"/>
            </a:solidFill>
            <a:round/>
            <a:headEnd/>
            <a:tailEnd/>
          </a:ln>
        </p:spPr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4000" y="436770"/>
            <a:ext cx="6876000" cy="81971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04000" y="1692000"/>
            <a:ext cx="3889375" cy="265177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088000" y="2103042"/>
            <a:ext cx="6552000" cy="1583651"/>
          </a:xfrm>
          <a:solidFill>
            <a:srgbClr val="E6E6E6"/>
          </a:solidFill>
        </p:spPr>
        <p:txBody>
          <a:bodyPr lIns="72000" tIns="36000" rIns="72000" bIns="36000"/>
          <a:lstStyle>
            <a:lvl2pPr marL="180975" indent="-179388">
              <a:defRPr/>
            </a:lvl2pPr>
            <a:lvl3pPr marL="361950" indent="-180975">
              <a:defRPr/>
            </a:lvl3pPr>
            <a:lvl4pPr marL="542925" indent="-180975">
              <a:defRPr/>
            </a:lvl4pPr>
            <a:lvl5pPr marL="628650" indent="-180975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2088000" y="3832556"/>
            <a:ext cx="6552000" cy="1583651"/>
          </a:xfrm>
          <a:solidFill>
            <a:srgbClr val="E6E6E6"/>
          </a:solidFill>
        </p:spPr>
        <p:txBody>
          <a:bodyPr lIns="72000" tIns="36000" rIns="72000" bIns="36000"/>
          <a:lstStyle>
            <a:lvl2pPr marL="180975" indent="-179388">
              <a:defRPr/>
            </a:lvl2pPr>
            <a:lvl3pPr marL="361950" indent="-180975">
              <a:defRPr/>
            </a:lvl3pPr>
            <a:lvl4pPr marL="542925" indent="-180975">
              <a:defRPr/>
            </a:lvl4pPr>
            <a:lvl5pPr marL="628650" indent="-180975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04000" y="3832556"/>
            <a:ext cx="1584000" cy="1583651"/>
          </a:xfrm>
        </p:spPr>
        <p:txBody>
          <a:bodyPr/>
          <a:lstStyle>
            <a:lvl1pPr marL="0" marR="0" indent="0" algn="l" defTabSz="895350" rtl="0" eaLnBrk="1" fontAlgn="base" latinLnBrk="0" hangingPunct="1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04000" y="2103041"/>
            <a:ext cx="1584000" cy="15836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BBDBD-19BE-477A-B0D8-638802F62E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225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part grey (3 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4"/>
          <p:cNvCxnSpPr>
            <a:cxnSpLocks noChangeShapeType="1"/>
          </p:cNvCxnSpPr>
          <p:nvPr/>
        </p:nvCxnSpPr>
        <p:spPr bwMode="auto">
          <a:xfrm>
            <a:off x="503238" y="1778000"/>
            <a:ext cx="6877050" cy="0"/>
          </a:xfrm>
          <a:prstGeom prst="line">
            <a:avLst/>
          </a:prstGeom>
          <a:noFill/>
          <a:ln w="6350" algn="ctr">
            <a:solidFill>
              <a:srgbClr val="C8C8C8"/>
            </a:solidFill>
            <a:round/>
            <a:headEnd/>
            <a:tailEnd/>
          </a:ln>
        </p:spPr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000" y="423020"/>
            <a:ext cx="6876000" cy="1269578"/>
          </a:xfrm>
        </p:spPr>
        <p:txBody>
          <a:bodyPr/>
          <a:lstStyle>
            <a:lvl1pPr>
              <a:defRPr>
                <a:solidFill>
                  <a:srgbClr val="F24F0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04000" y="2116800"/>
            <a:ext cx="3889375" cy="265177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088000" y="2527200"/>
            <a:ext cx="6552000" cy="1583651"/>
          </a:xfrm>
          <a:solidFill>
            <a:srgbClr val="E6E6E6"/>
          </a:solidFill>
        </p:spPr>
        <p:txBody>
          <a:bodyPr lIns="72000" tIns="36000" rIns="72000" bIns="36000"/>
          <a:lstStyle>
            <a:lvl2pPr marL="180975" indent="-179388">
              <a:defRPr/>
            </a:lvl2pPr>
            <a:lvl3pPr marL="361950" indent="-180975">
              <a:defRPr/>
            </a:lvl3pPr>
            <a:lvl4pPr marL="542925" indent="-180975">
              <a:defRPr/>
            </a:lvl4pPr>
            <a:lvl5pPr marL="628650" indent="-180975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2088000" y="4256074"/>
            <a:ext cx="6552000" cy="1583651"/>
          </a:xfrm>
          <a:solidFill>
            <a:srgbClr val="E6E6E6"/>
          </a:solidFill>
        </p:spPr>
        <p:txBody>
          <a:bodyPr lIns="72000" tIns="36000" rIns="72000" bIns="36000"/>
          <a:lstStyle>
            <a:lvl2pPr marL="180975" indent="-179388">
              <a:defRPr/>
            </a:lvl2pPr>
            <a:lvl3pPr marL="361950" indent="-180975">
              <a:defRPr/>
            </a:lvl3pPr>
            <a:lvl4pPr marL="542925" indent="-180975">
              <a:defRPr/>
            </a:lvl4pPr>
            <a:lvl5pPr marL="628650" indent="-180975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04000" y="4256074"/>
            <a:ext cx="1584000" cy="1583651"/>
          </a:xfrm>
        </p:spPr>
        <p:txBody>
          <a:bodyPr/>
          <a:lstStyle>
            <a:lvl1pPr marL="0" marR="0" indent="0" algn="l" defTabSz="895350" rtl="0" eaLnBrk="1" fontAlgn="base" latinLnBrk="0" hangingPunct="1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04000" y="2527200"/>
            <a:ext cx="1584000" cy="15836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F52B5-4954-46F0-AB00-C5AC26804B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047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part Grey-White (2 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0"/>
          <p:cNvCxnSpPr>
            <a:cxnSpLocks noChangeShapeType="1"/>
          </p:cNvCxnSpPr>
          <p:nvPr/>
        </p:nvCxnSpPr>
        <p:spPr bwMode="auto">
          <a:xfrm>
            <a:off x="503238" y="1368425"/>
            <a:ext cx="6877050" cy="0"/>
          </a:xfrm>
          <a:prstGeom prst="line">
            <a:avLst/>
          </a:prstGeom>
          <a:noFill/>
          <a:ln w="6350" algn="ctr">
            <a:solidFill>
              <a:srgbClr val="C8C8C8"/>
            </a:solidFill>
            <a:round/>
            <a:headEnd/>
            <a:tailEnd/>
          </a:ln>
        </p:spPr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4000" y="436770"/>
            <a:ext cx="6876000" cy="81971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04000" y="1692000"/>
            <a:ext cx="3889375" cy="265177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088000" y="2102400"/>
            <a:ext cx="6552000" cy="1583651"/>
          </a:xfrm>
          <a:noFill/>
        </p:spPr>
        <p:txBody>
          <a:bodyPr lIns="144000" rIns="72000"/>
          <a:lstStyle>
            <a:lvl2pPr marL="180975" indent="-179388">
              <a:defRPr/>
            </a:lvl2pPr>
            <a:lvl3pPr marL="361950" indent="-180975">
              <a:defRPr/>
            </a:lvl3pPr>
            <a:lvl4pPr marL="542925" indent="-180975">
              <a:defRPr/>
            </a:lvl4pPr>
            <a:lvl5pPr marL="628650" indent="-180975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2088000" y="3831274"/>
            <a:ext cx="6552000" cy="1583651"/>
          </a:xfrm>
          <a:noFill/>
        </p:spPr>
        <p:txBody>
          <a:bodyPr lIns="144000" rIns="72000"/>
          <a:lstStyle>
            <a:lvl2pPr marL="180975" indent="-179388">
              <a:defRPr/>
            </a:lvl2pPr>
            <a:lvl3pPr marL="361950" indent="-180975">
              <a:defRPr/>
            </a:lvl3pPr>
            <a:lvl4pPr marL="542925" indent="-180975">
              <a:defRPr/>
            </a:lvl4pPr>
            <a:lvl5pPr marL="628650" indent="-180975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04000" y="3831274"/>
            <a:ext cx="1584000" cy="1583651"/>
          </a:xfrm>
        </p:spPr>
        <p:txBody>
          <a:bodyPr/>
          <a:lstStyle>
            <a:lvl1pPr marL="0" marR="0" indent="0" algn="l" defTabSz="895350" rtl="0" eaLnBrk="1" fontAlgn="base" latinLnBrk="0" hangingPunct="1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04000" y="2102400"/>
            <a:ext cx="1584000" cy="15836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EAF2F-279B-4364-AD90-A33E78FD93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508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part Grey-White (3 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4"/>
          <p:cNvCxnSpPr>
            <a:cxnSpLocks noChangeShapeType="1"/>
          </p:cNvCxnSpPr>
          <p:nvPr/>
        </p:nvCxnSpPr>
        <p:spPr bwMode="auto">
          <a:xfrm>
            <a:off x="503238" y="1778000"/>
            <a:ext cx="6877050" cy="0"/>
          </a:xfrm>
          <a:prstGeom prst="line">
            <a:avLst/>
          </a:prstGeom>
          <a:noFill/>
          <a:ln w="6350" algn="ctr">
            <a:solidFill>
              <a:srgbClr val="C8C8C8"/>
            </a:solidFill>
            <a:round/>
            <a:headEnd/>
            <a:tailEnd/>
          </a:ln>
        </p:spPr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000" y="423020"/>
            <a:ext cx="6876000" cy="1269578"/>
          </a:xfrm>
        </p:spPr>
        <p:txBody>
          <a:bodyPr/>
          <a:lstStyle>
            <a:lvl1pPr>
              <a:defRPr>
                <a:solidFill>
                  <a:srgbClr val="F24F0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04000" y="2116800"/>
            <a:ext cx="3889375" cy="265177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088000" y="2527200"/>
            <a:ext cx="6552000" cy="1583651"/>
          </a:xfrm>
          <a:noFill/>
        </p:spPr>
        <p:txBody>
          <a:bodyPr lIns="144000" rIns="72000"/>
          <a:lstStyle>
            <a:lvl2pPr marL="180975" indent="-179388">
              <a:defRPr/>
            </a:lvl2pPr>
            <a:lvl3pPr marL="361950" indent="-180975">
              <a:defRPr/>
            </a:lvl3pPr>
            <a:lvl4pPr marL="542925" indent="-180975">
              <a:defRPr/>
            </a:lvl4pPr>
            <a:lvl5pPr marL="628650" indent="-180975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2088000" y="4256074"/>
            <a:ext cx="6552000" cy="1583651"/>
          </a:xfrm>
          <a:noFill/>
        </p:spPr>
        <p:txBody>
          <a:bodyPr lIns="144000" rIns="72000"/>
          <a:lstStyle>
            <a:lvl2pPr marL="180975" indent="-179388">
              <a:defRPr/>
            </a:lvl2pPr>
            <a:lvl3pPr marL="361950" indent="-180975">
              <a:defRPr/>
            </a:lvl3pPr>
            <a:lvl4pPr marL="542925" indent="-180975">
              <a:defRPr/>
            </a:lvl4pPr>
            <a:lvl5pPr marL="628650" indent="-180975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04000" y="4256074"/>
            <a:ext cx="1584000" cy="1583651"/>
          </a:xfrm>
        </p:spPr>
        <p:txBody>
          <a:bodyPr/>
          <a:lstStyle>
            <a:lvl1pPr marL="0" marR="0" indent="0" algn="l" defTabSz="895350" rtl="0" eaLnBrk="1" fontAlgn="base" latinLnBrk="0" hangingPunct="1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04000" y="2527200"/>
            <a:ext cx="1584000" cy="15836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C26E3-C53A-4BDE-A7C6-BD736A76A8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083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part White w Box (2 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0"/>
          <p:cNvCxnSpPr>
            <a:cxnSpLocks noChangeShapeType="1"/>
          </p:cNvCxnSpPr>
          <p:nvPr/>
        </p:nvCxnSpPr>
        <p:spPr bwMode="auto">
          <a:xfrm>
            <a:off x="503238" y="1368425"/>
            <a:ext cx="6877050" cy="0"/>
          </a:xfrm>
          <a:prstGeom prst="line">
            <a:avLst/>
          </a:prstGeom>
          <a:noFill/>
          <a:ln w="6350" algn="ctr">
            <a:solidFill>
              <a:srgbClr val="C8C8C8"/>
            </a:solidFill>
            <a:round/>
            <a:headEnd/>
            <a:tailEnd/>
          </a:ln>
        </p:spPr>
      </p:cxnSp>
      <p:sp>
        <p:nvSpPr>
          <p:cNvPr id="1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04000" y="3831274"/>
            <a:ext cx="1584000" cy="1583651"/>
          </a:xfrm>
        </p:spPr>
        <p:txBody>
          <a:bodyPr/>
          <a:lstStyle>
            <a:lvl1pPr marL="0" marR="0" indent="0" algn="l" defTabSz="895350" rtl="0" eaLnBrk="1" fontAlgn="base" latinLnBrk="0" hangingPunct="1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04000" y="2102400"/>
            <a:ext cx="1584000" cy="15836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4000" y="436770"/>
            <a:ext cx="6876000" cy="81971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04000" y="1692000"/>
            <a:ext cx="3889375" cy="265177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04000" y="2102400"/>
            <a:ext cx="8136000" cy="1583651"/>
          </a:xfrm>
          <a:noFill/>
          <a:ln w="15875">
            <a:solidFill>
              <a:srgbClr val="C8C8C8"/>
            </a:solidFill>
          </a:ln>
        </p:spPr>
        <p:txBody>
          <a:bodyPr lIns="1656000" tIns="54000" rIns="72000"/>
          <a:lstStyle>
            <a:lvl2pPr marL="180975" indent="-179388">
              <a:defRPr/>
            </a:lvl2pPr>
            <a:lvl3pPr marL="361950" indent="-180975">
              <a:defRPr/>
            </a:lvl3pPr>
            <a:lvl4pPr marL="542925" indent="-180975">
              <a:defRPr/>
            </a:lvl4pPr>
            <a:lvl5pPr marL="628650" indent="-180975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504000" y="3831274"/>
            <a:ext cx="8136000" cy="1583651"/>
          </a:xfrm>
          <a:noFill/>
          <a:ln w="15875">
            <a:solidFill>
              <a:srgbClr val="C8C8C8"/>
            </a:solidFill>
          </a:ln>
        </p:spPr>
        <p:txBody>
          <a:bodyPr lIns="1656000" tIns="54000" rIns="72000"/>
          <a:lstStyle>
            <a:lvl2pPr marL="180975" indent="-179388">
              <a:defRPr/>
            </a:lvl2pPr>
            <a:lvl3pPr marL="361950" indent="-180975">
              <a:defRPr/>
            </a:lvl3pPr>
            <a:lvl4pPr marL="542925" indent="-180975">
              <a:defRPr/>
            </a:lvl4pPr>
            <a:lvl5pPr marL="628650" indent="-180975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30556-69F8-49B7-9B21-DF2B814B30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374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part White w Box (3 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4"/>
          <p:cNvCxnSpPr>
            <a:cxnSpLocks noChangeShapeType="1"/>
          </p:cNvCxnSpPr>
          <p:nvPr/>
        </p:nvCxnSpPr>
        <p:spPr bwMode="auto">
          <a:xfrm>
            <a:off x="503238" y="1778000"/>
            <a:ext cx="6877050" cy="0"/>
          </a:xfrm>
          <a:prstGeom prst="line">
            <a:avLst/>
          </a:prstGeom>
          <a:noFill/>
          <a:ln w="6350" algn="ctr">
            <a:solidFill>
              <a:srgbClr val="C8C8C8"/>
            </a:solidFill>
            <a:round/>
            <a:headEnd/>
            <a:tailEnd/>
          </a:ln>
        </p:spPr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000" y="423020"/>
            <a:ext cx="6876000" cy="1269578"/>
          </a:xfrm>
        </p:spPr>
        <p:txBody>
          <a:bodyPr/>
          <a:lstStyle>
            <a:lvl1pPr>
              <a:defRPr>
                <a:solidFill>
                  <a:srgbClr val="F24F0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04000" y="2116800"/>
            <a:ext cx="3889375" cy="265177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04000" y="4256074"/>
            <a:ext cx="1584000" cy="1583651"/>
          </a:xfrm>
        </p:spPr>
        <p:txBody>
          <a:bodyPr/>
          <a:lstStyle>
            <a:lvl1pPr marL="0" marR="0" indent="0" algn="l" defTabSz="895350" rtl="0" eaLnBrk="1" fontAlgn="base" latinLnBrk="0" hangingPunct="1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04000" y="2527200"/>
            <a:ext cx="1584000" cy="15836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04000" y="2527200"/>
            <a:ext cx="8136000" cy="1583651"/>
          </a:xfrm>
          <a:noFill/>
          <a:ln w="15875">
            <a:solidFill>
              <a:srgbClr val="C8C8C8"/>
            </a:solidFill>
          </a:ln>
        </p:spPr>
        <p:txBody>
          <a:bodyPr lIns="1656000" tIns="54000" rIns="72000"/>
          <a:lstStyle>
            <a:lvl2pPr marL="180975" indent="-179388">
              <a:defRPr/>
            </a:lvl2pPr>
            <a:lvl3pPr marL="361950" indent="-180975">
              <a:defRPr/>
            </a:lvl3pPr>
            <a:lvl4pPr marL="542925" indent="-180975">
              <a:defRPr/>
            </a:lvl4pPr>
            <a:lvl5pPr marL="628650" indent="-180975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504000" y="4256074"/>
            <a:ext cx="8136000" cy="1583651"/>
          </a:xfrm>
          <a:noFill/>
          <a:ln w="15875">
            <a:solidFill>
              <a:srgbClr val="C8C8C8"/>
            </a:solidFill>
          </a:ln>
        </p:spPr>
        <p:txBody>
          <a:bodyPr lIns="1656000" tIns="54000" rIns="72000"/>
          <a:lstStyle>
            <a:lvl2pPr marL="180975" indent="-179388">
              <a:defRPr/>
            </a:lvl2pPr>
            <a:lvl3pPr marL="361950" indent="-180975">
              <a:defRPr/>
            </a:lvl3pPr>
            <a:lvl4pPr marL="542925" indent="-180975">
              <a:defRPr/>
            </a:lvl4pPr>
            <a:lvl5pPr marL="628650" indent="-180975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791FC-DC8E-4A2B-9291-A32EDED08B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061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ipart White w Box (2 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0"/>
          <p:cNvCxnSpPr>
            <a:cxnSpLocks noChangeShapeType="1"/>
          </p:cNvCxnSpPr>
          <p:nvPr/>
        </p:nvCxnSpPr>
        <p:spPr bwMode="auto">
          <a:xfrm>
            <a:off x="503238" y="1368425"/>
            <a:ext cx="6877050" cy="0"/>
          </a:xfrm>
          <a:prstGeom prst="line">
            <a:avLst/>
          </a:prstGeom>
          <a:noFill/>
          <a:ln w="6350" algn="ctr">
            <a:solidFill>
              <a:srgbClr val="C8C8C8"/>
            </a:solidFill>
            <a:round/>
            <a:headEnd/>
            <a:tailEnd/>
          </a:ln>
        </p:spPr>
      </p:cxn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504000" y="3831274"/>
            <a:ext cx="8136000" cy="1583651"/>
          </a:xfrm>
          <a:noFill/>
          <a:ln w="12700">
            <a:noFill/>
          </a:ln>
        </p:spPr>
        <p:txBody>
          <a:bodyPr lIns="1728000" rIns="72000"/>
          <a:lstStyle>
            <a:lvl2pPr marL="180975" indent="-179388">
              <a:defRPr/>
            </a:lvl2pPr>
            <a:lvl3pPr marL="361950" indent="-180975">
              <a:defRPr/>
            </a:lvl3pPr>
            <a:lvl4pPr marL="542925" indent="-180975">
              <a:defRPr/>
            </a:lvl4pPr>
            <a:lvl5pPr marL="628650" indent="-180975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04000" y="2102400"/>
            <a:ext cx="8136000" cy="1583651"/>
          </a:xfrm>
          <a:noFill/>
          <a:ln w="12700">
            <a:noFill/>
          </a:ln>
        </p:spPr>
        <p:txBody>
          <a:bodyPr lIns="1728000" rIns="72000"/>
          <a:lstStyle>
            <a:lvl2pPr marL="180975" indent="-179388">
              <a:defRPr/>
            </a:lvl2pPr>
            <a:lvl3pPr marL="361950" indent="-180975">
              <a:defRPr/>
            </a:lvl3pPr>
            <a:lvl4pPr marL="542925" indent="-180975">
              <a:defRPr/>
            </a:lvl4pPr>
            <a:lvl5pPr marL="628650" indent="-180975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04000" y="3831274"/>
            <a:ext cx="1584000" cy="1583651"/>
          </a:xfrm>
          <a:ln w="15875">
            <a:solidFill>
              <a:srgbClr val="C8C8C8"/>
            </a:solidFill>
          </a:ln>
        </p:spPr>
        <p:txBody>
          <a:bodyPr/>
          <a:lstStyle>
            <a:lvl1pPr marL="0" marR="0" indent="0" algn="l" defTabSz="895350" rtl="0" eaLnBrk="1" fontAlgn="base" latinLnBrk="0" hangingPunct="1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04000" y="2102400"/>
            <a:ext cx="1584000" cy="1583651"/>
          </a:xfrm>
          <a:ln w="15875">
            <a:solidFill>
              <a:srgbClr val="C8C8C8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4000" y="436770"/>
            <a:ext cx="6876000" cy="81971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04000" y="1692000"/>
            <a:ext cx="3889375" cy="265177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355D1-D8B8-4FE3-BC61-7CA4F7A157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506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ipart White w Box (3 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4"/>
          <p:cNvCxnSpPr>
            <a:cxnSpLocks noChangeShapeType="1"/>
          </p:cNvCxnSpPr>
          <p:nvPr/>
        </p:nvCxnSpPr>
        <p:spPr bwMode="auto">
          <a:xfrm>
            <a:off x="503238" y="1778000"/>
            <a:ext cx="6877050" cy="0"/>
          </a:xfrm>
          <a:prstGeom prst="line">
            <a:avLst/>
          </a:prstGeom>
          <a:noFill/>
          <a:ln w="6350" algn="ctr">
            <a:solidFill>
              <a:srgbClr val="C8C8C8"/>
            </a:solidFill>
            <a:round/>
            <a:headEnd/>
            <a:tailEnd/>
          </a:ln>
        </p:spPr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000" y="423020"/>
            <a:ext cx="6876000" cy="1269578"/>
          </a:xfrm>
        </p:spPr>
        <p:txBody>
          <a:bodyPr/>
          <a:lstStyle>
            <a:lvl1pPr>
              <a:defRPr>
                <a:solidFill>
                  <a:srgbClr val="F24F0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04000" y="2116800"/>
            <a:ext cx="3889375" cy="265177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04000" y="4256074"/>
            <a:ext cx="8136000" cy="1583651"/>
          </a:xfrm>
          <a:noFill/>
          <a:ln w="12700">
            <a:noFill/>
          </a:ln>
        </p:spPr>
        <p:txBody>
          <a:bodyPr lIns="1728000" rIns="72000"/>
          <a:lstStyle>
            <a:lvl2pPr marL="180975" indent="-179388">
              <a:defRPr/>
            </a:lvl2pPr>
            <a:lvl3pPr marL="361950" indent="-180975">
              <a:defRPr/>
            </a:lvl3pPr>
            <a:lvl4pPr marL="542925" indent="-180975">
              <a:defRPr/>
            </a:lvl4pPr>
            <a:lvl5pPr marL="628650" indent="-180975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04000" y="2527200"/>
            <a:ext cx="8136000" cy="1583651"/>
          </a:xfrm>
          <a:noFill/>
          <a:ln w="12700">
            <a:noFill/>
          </a:ln>
        </p:spPr>
        <p:txBody>
          <a:bodyPr lIns="1728000" rIns="72000"/>
          <a:lstStyle>
            <a:lvl2pPr marL="180975" indent="-179388">
              <a:defRPr/>
            </a:lvl2pPr>
            <a:lvl3pPr marL="361950" indent="-180975">
              <a:defRPr/>
            </a:lvl3pPr>
            <a:lvl4pPr marL="542925" indent="-180975">
              <a:defRPr/>
            </a:lvl4pPr>
            <a:lvl5pPr marL="628650" indent="-180975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04000" y="4256074"/>
            <a:ext cx="1584000" cy="1583651"/>
          </a:xfrm>
          <a:ln w="15875">
            <a:solidFill>
              <a:srgbClr val="C8C8C8"/>
            </a:solidFill>
          </a:ln>
        </p:spPr>
        <p:txBody>
          <a:bodyPr/>
          <a:lstStyle>
            <a:lvl1pPr marL="0" marR="0" indent="0" algn="l" defTabSz="895350" rtl="0" eaLnBrk="1" fontAlgn="base" latinLnBrk="0" hangingPunct="1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04000" y="2527200"/>
            <a:ext cx="1584000" cy="1583651"/>
          </a:xfrm>
          <a:ln w="15875">
            <a:solidFill>
              <a:srgbClr val="C8C8C8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C8A7C-DED2-4C03-8071-A9B2177763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224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icture (2 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0"/>
          <p:cNvCxnSpPr>
            <a:cxnSpLocks noChangeShapeType="1"/>
          </p:cNvCxnSpPr>
          <p:nvPr/>
        </p:nvCxnSpPr>
        <p:spPr bwMode="auto">
          <a:xfrm>
            <a:off x="503238" y="1368425"/>
            <a:ext cx="6877050" cy="0"/>
          </a:xfrm>
          <a:prstGeom prst="line">
            <a:avLst/>
          </a:prstGeom>
          <a:noFill/>
          <a:ln w="6350" algn="ctr">
            <a:solidFill>
              <a:srgbClr val="C8C8C8"/>
            </a:solidFill>
            <a:round/>
            <a:headEnd/>
            <a:tailEnd/>
          </a:ln>
        </p:spPr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4000" y="436770"/>
            <a:ext cx="6876000" cy="81971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3999" y="2281176"/>
            <a:ext cx="8136764" cy="4008391"/>
          </a:xfrm>
        </p:spPr>
        <p:txBody>
          <a:bodyPr/>
          <a:lstStyle>
            <a:lvl2pPr marL="180975" indent="-179388">
              <a:defRPr/>
            </a:lvl2pPr>
            <a:lvl3pPr marL="361950" indent="-180975">
              <a:defRPr/>
            </a:lvl3pPr>
            <a:lvl4pPr marL="542925" indent="-180975">
              <a:defRPr/>
            </a:lvl4pPr>
            <a:lvl5pPr marL="628650" indent="-180975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597150" y="0"/>
            <a:ext cx="6546850" cy="65913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04000" y="1692000"/>
            <a:ext cx="3889375" cy="265177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1E511-CFCF-4DF3-95C2-BA42B7766B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1725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"/>
          <p:cNvCxnSpPr>
            <a:cxnSpLocks noChangeShapeType="1"/>
          </p:cNvCxnSpPr>
          <p:nvPr/>
        </p:nvCxnSpPr>
        <p:spPr bwMode="auto">
          <a:xfrm>
            <a:off x="503238" y="1368425"/>
            <a:ext cx="6877050" cy="0"/>
          </a:xfrm>
          <a:prstGeom prst="line">
            <a:avLst/>
          </a:prstGeom>
          <a:noFill/>
          <a:ln w="6350" algn="ctr">
            <a:solidFill>
              <a:srgbClr val="C8C8C8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1" y="437652"/>
            <a:ext cx="6876000" cy="820800"/>
          </a:xfrm>
        </p:spPr>
        <p:txBody>
          <a:bodyPr/>
          <a:lstStyle>
            <a:lvl1pPr>
              <a:defRPr>
                <a:solidFill>
                  <a:srgbClr val="F24F0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692000"/>
            <a:ext cx="8136000" cy="4680000"/>
          </a:xfrm>
        </p:spPr>
        <p:txBody>
          <a:bodyPr/>
          <a:lstStyle>
            <a:lvl2pPr>
              <a:buClr>
                <a:srgbClr val="F24F00"/>
              </a:buClr>
              <a:defRPr/>
            </a:lvl2pPr>
            <a:lvl3pPr>
              <a:buClr>
                <a:srgbClr val="C8C8C8"/>
              </a:buClr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958CF-5752-4A90-8908-5F6B9B88B3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262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icture (3 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4"/>
          <p:cNvCxnSpPr>
            <a:cxnSpLocks noChangeShapeType="1"/>
          </p:cNvCxnSpPr>
          <p:nvPr/>
        </p:nvCxnSpPr>
        <p:spPr bwMode="auto">
          <a:xfrm>
            <a:off x="503238" y="1778000"/>
            <a:ext cx="6877050" cy="0"/>
          </a:xfrm>
          <a:prstGeom prst="line">
            <a:avLst/>
          </a:prstGeom>
          <a:noFill/>
          <a:ln w="6350" algn="ctr">
            <a:solidFill>
              <a:srgbClr val="C8C8C8"/>
            </a:solidFill>
            <a:round/>
            <a:headEnd/>
            <a:tailEnd/>
          </a:ln>
        </p:spPr>
      </p:cxn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597150" y="8626"/>
            <a:ext cx="6546850" cy="65913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000" y="423020"/>
            <a:ext cx="6876000" cy="1269578"/>
          </a:xfrm>
        </p:spPr>
        <p:txBody>
          <a:bodyPr/>
          <a:lstStyle>
            <a:lvl1pPr>
              <a:defRPr>
                <a:solidFill>
                  <a:srgbClr val="F24F0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04000" y="2116800"/>
            <a:ext cx="3889375" cy="265177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04000" y="2721201"/>
            <a:ext cx="8136000" cy="3571599"/>
          </a:xfrm>
        </p:spPr>
        <p:txBody>
          <a:bodyPr/>
          <a:lstStyle>
            <a:lvl2pPr marL="180975" indent="-179388">
              <a:defRPr/>
            </a:lvl2pPr>
            <a:lvl3pPr marL="361950" indent="-180975">
              <a:defRPr/>
            </a:lvl3pPr>
            <a:lvl4pPr marL="542925" indent="-180975">
              <a:defRPr/>
            </a:lvl4pPr>
            <a:lvl5pPr marL="628650" indent="-180975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69183-6F15-4A87-A6BB-9C2B1725D3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393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g num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4582A-D938-4D85-81E6-EA21A2BD1C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1"/>
          </p:nvPr>
        </p:nvSpPr>
        <p:spPr>
          <a:xfrm>
            <a:off x="511870" y="6605320"/>
            <a:ext cx="2894655" cy="252680"/>
          </a:xfrm>
          <a:prstGeom prst="rect">
            <a:avLst/>
          </a:prstGeom>
        </p:spPr>
        <p:txBody>
          <a:bodyPr lIns="93296" tIns="46648" rIns="93296" bIns="46648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88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sah (třířádkový titule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/>
          <p:cNvCxnSpPr>
            <a:cxnSpLocks noChangeShapeType="1"/>
          </p:cNvCxnSpPr>
          <p:nvPr/>
        </p:nvCxnSpPr>
        <p:spPr bwMode="auto">
          <a:xfrm>
            <a:off x="503772" y="1776861"/>
            <a:ext cx="6876222" cy="0"/>
          </a:xfrm>
          <a:prstGeom prst="line">
            <a:avLst/>
          </a:prstGeom>
          <a:noFill/>
          <a:ln w="6350" algn="ctr">
            <a:solidFill>
              <a:srgbClr val="C8C8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1" y="2116184"/>
            <a:ext cx="8136000" cy="417301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4001" y="423020"/>
            <a:ext cx="6876000" cy="423193"/>
          </a:xfrm>
        </p:spPr>
        <p:txBody>
          <a:bodyPr/>
          <a:lstStyle>
            <a:lvl1pPr>
              <a:defRPr baseline="0">
                <a:solidFill>
                  <a:srgbClr val="F24F0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F9B69-F023-49A8-BA89-0105FE010F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3395115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liparty s textem v rámeč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0"/>
          <p:cNvCxnSpPr>
            <a:cxnSpLocks noChangeShapeType="1"/>
          </p:cNvCxnSpPr>
          <p:nvPr/>
        </p:nvCxnSpPr>
        <p:spPr bwMode="auto">
          <a:xfrm>
            <a:off x="503772" y="1368685"/>
            <a:ext cx="6876222" cy="0"/>
          </a:xfrm>
          <a:prstGeom prst="line">
            <a:avLst/>
          </a:prstGeom>
          <a:noFill/>
          <a:ln w="6350" algn="ctr">
            <a:solidFill>
              <a:srgbClr val="C8C8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04001" y="3831275"/>
            <a:ext cx="1584000" cy="1583651"/>
          </a:xfrm>
        </p:spPr>
        <p:txBody>
          <a:bodyPr/>
          <a:lstStyle>
            <a:lvl1pPr marL="0" marR="0" indent="0" algn="l" defTabSz="895255" rtl="0" eaLnBrk="1" fontAlgn="base" latinLnBrk="0" hangingPunct="1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04001" y="2102401"/>
            <a:ext cx="1584000" cy="15836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4001" y="436770"/>
            <a:ext cx="6876000" cy="42319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04001" y="1692000"/>
            <a:ext cx="3889375" cy="265177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04001" y="2102401"/>
            <a:ext cx="8136000" cy="1583651"/>
          </a:xfrm>
          <a:noFill/>
          <a:ln w="15875">
            <a:solidFill>
              <a:srgbClr val="C8C8C8"/>
            </a:solidFill>
          </a:ln>
        </p:spPr>
        <p:txBody>
          <a:bodyPr lIns="1655824" tIns="53994" rIns="71992"/>
          <a:lstStyle>
            <a:lvl2pPr marL="180956" indent="-179369">
              <a:defRPr/>
            </a:lvl2pPr>
            <a:lvl3pPr marL="361912" indent="-180956">
              <a:defRPr/>
            </a:lvl3pPr>
            <a:lvl4pPr marL="542868" indent="-180956">
              <a:defRPr/>
            </a:lvl4pPr>
            <a:lvl5pPr marL="628583" indent="-180956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504001" y="3831275"/>
            <a:ext cx="8136000" cy="1583651"/>
          </a:xfrm>
          <a:noFill/>
          <a:ln w="15875">
            <a:solidFill>
              <a:srgbClr val="C8C8C8"/>
            </a:solidFill>
          </a:ln>
        </p:spPr>
        <p:txBody>
          <a:bodyPr lIns="1655824" tIns="53994" rIns="71992"/>
          <a:lstStyle>
            <a:lvl2pPr marL="180956" indent="-179369">
              <a:defRPr/>
            </a:lvl2pPr>
            <a:lvl3pPr marL="361912" indent="-180956">
              <a:defRPr/>
            </a:lvl3pPr>
            <a:lvl4pPr marL="542868" indent="-180956">
              <a:defRPr/>
            </a:lvl4pPr>
            <a:lvl5pPr marL="628583" indent="-180956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FB744-F2F6-4EBF-8E53-A717311184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66968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3 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/>
          <p:cNvCxnSpPr>
            <a:cxnSpLocks noChangeShapeType="1"/>
          </p:cNvCxnSpPr>
          <p:nvPr/>
        </p:nvCxnSpPr>
        <p:spPr bwMode="auto">
          <a:xfrm>
            <a:off x="503238" y="1778000"/>
            <a:ext cx="6877050" cy="0"/>
          </a:xfrm>
          <a:prstGeom prst="line">
            <a:avLst/>
          </a:prstGeom>
          <a:noFill/>
          <a:ln w="6350" algn="ctr">
            <a:solidFill>
              <a:srgbClr val="C8C8C8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423021"/>
            <a:ext cx="6876000" cy="1269578"/>
          </a:xfrm>
        </p:spPr>
        <p:txBody>
          <a:bodyPr/>
          <a:lstStyle>
            <a:lvl1pPr>
              <a:defRPr>
                <a:solidFill>
                  <a:srgbClr val="F24F0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2116183"/>
            <a:ext cx="8136000" cy="417301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F9280-BA9A-443B-A331-35BBA7C5BF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5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>
            <a:cxnSpLocks noChangeShapeType="1"/>
          </p:cNvCxnSpPr>
          <p:nvPr/>
        </p:nvCxnSpPr>
        <p:spPr bwMode="auto">
          <a:xfrm>
            <a:off x="503238" y="1368425"/>
            <a:ext cx="6877050" cy="0"/>
          </a:xfrm>
          <a:prstGeom prst="line">
            <a:avLst/>
          </a:prstGeom>
          <a:noFill/>
          <a:ln w="6350" algn="ctr">
            <a:solidFill>
              <a:srgbClr val="C8C8C8"/>
            </a:solidFill>
            <a:round/>
            <a:headEnd/>
            <a:tailEnd/>
          </a:ln>
        </p:spPr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4000" y="436770"/>
            <a:ext cx="6876000" cy="819712"/>
          </a:xfrm>
        </p:spPr>
        <p:txBody>
          <a:bodyPr/>
          <a:lstStyle>
            <a:lvl1pPr>
              <a:defRPr>
                <a:solidFill>
                  <a:srgbClr val="F24F0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4000" y="1692000"/>
            <a:ext cx="3888000" cy="4680000"/>
          </a:xfrm>
        </p:spPr>
        <p:txBody>
          <a:bodyPr/>
          <a:lstStyle>
            <a:lvl2pPr>
              <a:buClr>
                <a:srgbClr val="F24F00"/>
              </a:buClr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752000" y="1692000"/>
            <a:ext cx="3888000" cy="468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79EA7-B1C5-4B76-A13E-BDAAC9978A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04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3 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>
            <a:cxnSpLocks noChangeShapeType="1"/>
          </p:cNvCxnSpPr>
          <p:nvPr/>
        </p:nvCxnSpPr>
        <p:spPr bwMode="auto">
          <a:xfrm>
            <a:off x="503238" y="1778000"/>
            <a:ext cx="6877050" cy="0"/>
          </a:xfrm>
          <a:prstGeom prst="line">
            <a:avLst/>
          </a:prstGeom>
          <a:noFill/>
          <a:ln w="6350" algn="ctr">
            <a:solidFill>
              <a:srgbClr val="C8C8C8"/>
            </a:solidFill>
            <a:round/>
            <a:headEnd/>
            <a:tailEnd/>
          </a:ln>
        </p:spPr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4000" y="2116800"/>
            <a:ext cx="3888000" cy="4176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752000" y="2116800"/>
            <a:ext cx="3888000" cy="4176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001" y="423021"/>
            <a:ext cx="6876000" cy="1269578"/>
          </a:xfrm>
        </p:spPr>
        <p:txBody>
          <a:bodyPr/>
          <a:lstStyle>
            <a:lvl1pPr>
              <a:defRPr>
                <a:solidFill>
                  <a:srgbClr val="F24F0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55E63-7933-4634-8594-5E11A36910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5009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10"/>
          <p:cNvCxnSpPr>
            <a:cxnSpLocks noChangeShapeType="1"/>
          </p:cNvCxnSpPr>
          <p:nvPr/>
        </p:nvCxnSpPr>
        <p:spPr bwMode="auto">
          <a:xfrm>
            <a:off x="503238" y="1368425"/>
            <a:ext cx="6877050" cy="0"/>
          </a:xfrm>
          <a:prstGeom prst="line">
            <a:avLst/>
          </a:prstGeom>
          <a:noFill/>
          <a:ln w="6350" algn="ctr">
            <a:solidFill>
              <a:srgbClr val="C8C8C8"/>
            </a:solidFill>
            <a:round/>
            <a:headEnd/>
            <a:tailEnd/>
          </a:ln>
        </p:spPr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4000" y="436770"/>
            <a:ext cx="6876000" cy="81971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4000" y="2281176"/>
            <a:ext cx="3888000" cy="4008391"/>
          </a:xfrm>
        </p:spPr>
        <p:txBody>
          <a:bodyPr/>
          <a:lstStyle>
            <a:lvl2pPr marL="180975" indent="-179388">
              <a:defRPr/>
            </a:lvl2pPr>
            <a:lvl3pPr marL="361950" indent="-180975">
              <a:defRPr/>
            </a:lvl3pPr>
            <a:lvl4pPr marL="542925" indent="-180975">
              <a:defRPr/>
            </a:lvl4pPr>
            <a:lvl5pPr marL="628650" indent="-180975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680000" y="2210400"/>
            <a:ext cx="3888000" cy="4084438"/>
          </a:xfrm>
          <a:solidFill>
            <a:srgbClr val="E6E6E6"/>
          </a:solidFill>
        </p:spPr>
        <p:txBody>
          <a:bodyPr lIns="144000" tIns="72000" rIns="144000" bIns="72000"/>
          <a:lstStyle>
            <a:lvl2pPr marL="180975" indent="-179388">
              <a:defRPr/>
            </a:lvl2pPr>
            <a:lvl3pPr marL="361950" indent="-180975">
              <a:defRPr/>
            </a:lvl3pPr>
            <a:lvl4pPr marL="542925" indent="-180975">
              <a:defRPr/>
            </a:lvl4pPr>
            <a:lvl5pPr marL="714375" indent="-171450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04000" y="1692000"/>
            <a:ext cx="3889375" cy="265177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B82A6-4B49-43B3-8E91-5A4A433A68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408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sub (3 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4"/>
          <p:cNvCxnSpPr>
            <a:cxnSpLocks noChangeShapeType="1"/>
          </p:cNvCxnSpPr>
          <p:nvPr/>
        </p:nvCxnSpPr>
        <p:spPr bwMode="auto">
          <a:xfrm>
            <a:off x="503238" y="1778000"/>
            <a:ext cx="6877050" cy="0"/>
          </a:xfrm>
          <a:prstGeom prst="line">
            <a:avLst/>
          </a:prstGeom>
          <a:noFill/>
          <a:ln w="6350" algn="ctr">
            <a:solidFill>
              <a:srgbClr val="C8C8C8"/>
            </a:solidFill>
            <a:round/>
            <a:headEnd/>
            <a:tailEnd/>
          </a:ln>
        </p:spPr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000" y="423020"/>
            <a:ext cx="6876000" cy="1269578"/>
          </a:xfrm>
        </p:spPr>
        <p:txBody>
          <a:bodyPr/>
          <a:lstStyle>
            <a:lvl1pPr>
              <a:defRPr>
                <a:solidFill>
                  <a:srgbClr val="F24F0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04000" y="2116800"/>
            <a:ext cx="3889375" cy="265177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04000" y="2721201"/>
            <a:ext cx="3888000" cy="3571599"/>
          </a:xfrm>
        </p:spPr>
        <p:txBody>
          <a:bodyPr/>
          <a:lstStyle>
            <a:lvl2pPr marL="180975" indent="-179388">
              <a:defRPr/>
            </a:lvl2pPr>
            <a:lvl3pPr marL="361950" indent="-180975">
              <a:defRPr/>
            </a:lvl3pPr>
            <a:lvl4pPr marL="542925" indent="-180975">
              <a:defRPr/>
            </a:lvl4pPr>
            <a:lvl5pPr marL="628650" indent="-180975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80000" y="2648309"/>
            <a:ext cx="3888000" cy="3633691"/>
          </a:xfrm>
          <a:solidFill>
            <a:srgbClr val="E6E6E6"/>
          </a:solidFill>
        </p:spPr>
        <p:txBody>
          <a:bodyPr lIns="144000" tIns="72000" rIns="144000" bIns="72000"/>
          <a:lstStyle>
            <a:lvl2pPr marL="180975" indent="-179388">
              <a:buClr>
                <a:srgbClr val="F24F00"/>
              </a:buClr>
              <a:defRPr/>
            </a:lvl2pPr>
            <a:lvl3pPr marL="361950" indent="-180975">
              <a:defRPr/>
            </a:lvl3pPr>
            <a:lvl4pPr marL="542925" indent="-180975">
              <a:defRPr/>
            </a:lvl4pPr>
            <a:lvl5pPr marL="714375" indent="-171450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2D060-1EB6-4374-8CBC-E5AA8E6A0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896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thir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>
            <a:cxnSpLocks noChangeShapeType="1"/>
          </p:cNvCxnSpPr>
          <p:nvPr/>
        </p:nvCxnSpPr>
        <p:spPr bwMode="auto">
          <a:xfrm>
            <a:off x="503238" y="1368425"/>
            <a:ext cx="6877050" cy="0"/>
          </a:xfrm>
          <a:prstGeom prst="line">
            <a:avLst/>
          </a:prstGeom>
          <a:noFill/>
          <a:ln w="6350" algn="ctr">
            <a:solidFill>
              <a:srgbClr val="C8C8C8"/>
            </a:solidFill>
            <a:round/>
            <a:headEnd/>
            <a:tailEnd/>
          </a:ln>
        </p:spPr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4000" y="436770"/>
            <a:ext cx="6876000" cy="819712"/>
          </a:xfrm>
        </p:spPr>
        <p:txBody>
          <a:bodyPr/>
          <a:lstStyle>
            <a:lvl1pPr>
              <a:defRPr>
                <a:solidFill>
                  <a:srgbClr val="F24F0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3999" y="1692000"/>
            <a:ext cx="5184000" cy="4680000"/>
          </a:xfrm>
        </p:spPr>
        <p:txBody>
          <a:bodyPr/>
          <a:lstStyle>
            <a:lvl2pPr>
              <a:buClr>
                <a:srgbClr val="F24F00"/>
              </a:buClr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6058800" y="1692000"/>
            <a:ext cx="2581200" cy="468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A2A9E-FDAD-4548-94CA-09E0B6B4CD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2248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thirds, 3 line subje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>
            <a:cxnSpLocks noChangeShapeType="1"/>
          </p:cNvCxnSpPr>
          <p:nvPr/>
        </p:nvCxnSpPr>
        <p:spPr bwMode="auto">
          <a:xfrm>
            <a:off x="503238" y="1778000"/>
            <a:ext cx="6877050" cy="0"/>
          </a:xfrm>
          <a:prstGeom prst="line">
            <a:avLst/>
          </a:prstGeom>
          <a:noFill/>
          <a:ln w="6350" algn="ctr">
            <a:solidFill>
              <a:srgbClr val="C8C8C8"/>
            </a:solidFill>
            <a:round/>
            <a:headEnd/>
            <a:tailEnd/>
          </a:ln>
        </p:spPr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3999" y="2116800"/>
            <a:ext cx="5184000" cy="4172400"/>
          </a:xfrm>
        </p:spPr>
        <p:txBody>
          <a:bodyPr/>
          <a:lstStyle>
            <a:lvl2pPr>
              <a:buClr>
                <a:srgbClr val="F24F00"/>
              </a:buClr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6058800" y="2116800"/>
            <a:ext cx="2581200" cy="4172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4000" y="423021"/>
            <a:ext cx="6876000" cy="1269578"/>
          </a:xfrm>
        </p:spPr>
        <p:txBody>
          <a:bodyPr/>
          <a:lstStyle>
            <a:lvl1pPr>
              <a:defRPr>
                <a:solidFill>
                  <a:srgbClr val="F24F0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E4C7-1BCD-4E6E-A56F-C71F8BAC66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351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02413"/>
            <a:ext cx="914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McK Slide Elements"/>
          <p:cNvGrpSpPr>
            <a:grpSpLocks/>
          </p:cNvGrpSpPr>
          <p:nvPr/>
        </p:nvGrpSpPr>
        <p:grpSpPr bwMode="auto">
          <a:xfrm>
            <a:off x="1436688" y="941388"/>
            <a:ext cx="7583487" cy="5889625"/>
            <a:chOff x="887" y="581"/>
            <a:chExt cx="4682" cy="3636"/>
          </a:xfrm>
        </p:grpSpPr>
        <p:sp>
          <p:nvSpPr>
            <p:cNvPr id="1034" name="McK Measure" hidden="1"/>
            <p:cNvSpPr txBox="1">
              <a:spLocks noChangeArrowheads="1"/>
            </p:cNvSpPr>
            <p:nvPr/>
          </p:nvSpPr>
          <p:spPr bwMode="auto">
            <a:xfrm>
              <a:off x="887" y="581"/>
              <a:ext cx="46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ctr" defTabSz="895350" eaLnBrk="0" hangingPunct="0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defRPr sz="14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ctr" defTabSz="895350" eaLnBrk="0" hangingPunct="0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defRPr sz="14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ctr" defTabSz="895350" eaLnBrk="0" hangingPunct="0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defRPr sz="1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ctr" defTabSz="895350" eaLnBrk="0" hangingPunct="0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defRPr sz="14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ctr" defTabSz="895350" eaLnBrk="0" hangingPunct="0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defRPr sz="14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89535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89535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89535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89535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defRPr sz="14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sz="1600" i="0" dirty="0">
                  <a:solidFill>
                    <a:schemeClr val="bg1"/>
                  </a:solidFill>
                </a:rPr>
                <a:t>Měrná jednotka</a:t>
              </a:r>
            </a:p>
          </p:txBody>
        </p:sp>
        <p:sp>
          <p:nvSpPr>
            <p:cNvPr id="1035" name="McK Footnote" hidden="1"/>
            <p:cNvSpPr txBox="1">
              <a:spLocks noChangeArrowheads="1"/>
            </p:cNvSpPr>
            <p:nvPr/>
          </p:nvSpPr>
          <p:spPr bwMode="auto">
            <a:xfrm>
              <a:off x="889" y="3961"/>
              <a:ext cx="4437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450850" indent="-450850" algn="ctr" defTabSz="895350" eaLnBrk="0" hangingPunct="0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tabLst>
                  <a:tab pos="404813" algn="r"/>
                </a:tabLst>
                <a:defRPr sz="14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ctr" defTabSz="895350" eaLnBrk="0" hangingPunct="0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tabLst>
                  <a:tab pos="404813" algn="r"/>
                </a:tabLst>
                <a:defRPr sz="14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ctr" defTabSz="895350" eaLnBrk="0" hangingPunct="0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tabLst>
                  <a:tab pos="404813" algn="r"/>
                </a:tabLst>
                <a:defRPr sz="1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ctr" defTabSz="895350" eaLnBrk="0" hangingPunct="0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tabLst>
                  <a:tab pos="404813" algn="r"/>
                </a:tabLst>
                <a:defRPr sz="14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ctr" defTabSz="895350" eaLnBrk="0" hangingPunct="0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tabLst>
                  <a:tab pos="404813" algn="r"/>
                </a:tabLst>
                <a:defRPr sz="14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89535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tabLst>
                  <a:tab pos="404813" algn="r"/>
                </a:tabLst>
                <a:defRPr sz="14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89535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tabLst>
                  <a:tab pos="404813" algn="r"/>
                </a:tabLst>
                <a:defRPr sz="14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89535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tabLst>
                  <a:tab pos="404813" algn="r"/>
                </a:tabLst>
                <a:defRPr sz="14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89535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tabLst>
                  <a:tab pos="404813" algn="r"/>
                </a:tabLst>
                <a:defRPr sz="14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sz="1200" i="0" dirty="0">
                  <a:solidFill>
                    <a:srgbClr val="000000"/>
                  </a:solidFill>
                </a:rPr>
                <a:t>	</a:t>
              </a:r>
              <a:r>
                <a:rPr lang="cs-CZ" sz="1200" i="0" dirty="0">
                  <a:solidFill>
                    <a:schemeClr val="bg1"/>
                  </a:solidFill>
                </a:rPr>
                <a:t>*	Poznámka</a:t>
              </a:r>
            </a:p>
            <a:p>
              <a:pPr algn="l" eaLnBrk="1" hangingPunct="1">
                <a:spcBef>
                  <a:spcPct val="20000"/>
                </a:spcBef>
                <a:buClrTx/>
                <a:buFontTx/>
                <a:buNone/>
              </a:pPr>
              <a:r>
                <a:rPr lang="cs-CZ" sz="1200" i="0" dirty="0">
                  <a:solidFill>
                    <a:schemeClr val="bg1"/>
                  </a:solidFill>
                </a:rPr>
                <a:t>	Zdroj:	Zdroj</a:t>
              </a:r>
            </a:p>
          </p:txBody>
        </p:sp>
      </p:grpSp>
      <p:sp>
        <p:nvSpPr>
          <p:cNvPr id="1028" name="Working Draft" hidden="1"/>
          <p:cNvSpPr txBox="1">
            <a:spLocks noChangeArrowheads="1"/>
          </p:cNvSpPr>
          <p:nvPr/>
        </p:nvSpPr>
        <p:spPr bwMode="auto">
          <a:xfrm rot="5400000">
            <a:off x="8152607" y="2809081"/>
            <a:ext cx="18415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defRPr sz="1400" i="1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defRPr sz="1400" i="1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defRPr sz="1400" i="1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defRPr sz="1400" i="1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defRPr sz="14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4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4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4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en-US" sz="600" i="0" dirty="0"/>
              <a:t>Working Draft - Last Modified 10/4/2004 4:39:06 PM</a:t>
            </a:r>
            <a:endParaRPr lang="cs-CZ" sz="600" i="0" dirty="0"/>
          </a:p>
        </p:txBody>
      </p:sp>
      <p:sp>
        <p:nvSpPr>
          <p:cNvPr id="1029" name="Printed" hidden="1"/>
          <p:cNvSpPr txBox="1">
            <a:spLocks noChangeArrowheads="1"/>
          </p:cNvSpPr>
          <p:nvPr/>
        </p:nvSpPr>
        <p:spPr bwMode="auto">
          <a:xfrm rot="5400000">
            <a:off x="8527256" y="3929857"/>
            <a:ext cx="1090613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defRPr sz="1400" i="1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defRPr sz="1400" i="1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defRPr sz="1400" i="1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defRPr sz="1400" i="1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defRPr sz="14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4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4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4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cs-CZ" sz="600" i="0" dirty="0"/>
              <a:t>Printed 10/4/2004 11:36:40 AM</a:t>
            </a:r>
          </a:p>
        </p:txBody>
      </p:sp>
      <p:sp>
        <p:nvSpPr>
          <p:cNvPr id="1030" name="Rectangle 9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438150"/>
            <a:ext cx="68770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smtClean="0"/>
              <a:t>KLEPNUTÍM LZE UPRAVIT STYL PŘEDLOHY DVOUŘÁDKOVÝCH NADPISŮ</a:t>
            </a:r>
          </a:p>
        </p:txBody>
      </p:sp>
      <p:sp>
        <p:nvSpPr>
          <p:cNvPr id="1031" name="Rectangle 9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12913"/>
            <a:ext cx="8137525" cy="46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cs-CZ" smtClean="0"/>
              <a:t>Druhá úroveň </a:t>
            </a:r>
          </a:p>
          <a:p>
            <a:pPr lvl="2"/>
            <a:r>
              <a:rPr lang="cs-CZ" smtClean="0"/>
              <a:t>Třetí úroveň </a:t>
            </a:r>
          </a:p>
          <a:p>
            <a:pPr lvl="3"/>
            <a:r>
              <a:rPr lang="cs-CZ" smtClean="0"/>
              <a:t>Čtvrtá úroveň </a:t>
            </a:r>
          </a:p>
          <a:p>
            <a:pPr lvl="4"/>
            <a:r>
              <a:rPr lang="cs-CZ" smtClean="0"/>
              <a:t>Pátá úroveň </a:t>
            </a:r>
          </a:p>
        </p:txBody>
      </p:sp>
      <p:sp>
        <p:nvSpPr>
          <p:cNvPr id="2" name="pg num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3238" y="6651625"/>
            <a:ext cx="31115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895350" eaLnBrk="1" hangingPunct="1">
              <a:spcBef>
                <a:spcPct val="0"/>
              </a:spcBef>
              <a:buClrTx/>
              <a:buFontTx/>
              <a:buNone/>
              <a:defRPr sz="1000" b="1" i="0" smtClean="0">
                <a:solidFill>
                  <a:schemeClr val="bg1"/>
                </a:solidFill>
                <a:latin typeface="Arial CE" panose="020B0604020202020204" pitchFamily="34" charset="0"/>
                <a:cs typeface="Arial CE" panose="020B0604020202020204" pitchFamily="34" charset="0"/>
              </a:defRPr>
            </a:lvl1pPr>
          </a:lstStyle>
          <a:p>
            <a:pPr>
              <a:defRPr/>
            </a:pPr>
            <a:fld id="{5898DBD7-FCF6-4BCD-90B9-235DB014BA6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pic>
        <p:nvPicPr>
          <p:cNvPr id="1033" name="Picture 2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3525" y="468313"/>
            <a:ext cx="75723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20" r:id="rId21"/>
    <p:sldLayoutId id="2147483721" r:id="rId22"/>
    <p:sldLayoutId id="2147483722" r:id="rId23"/>
  </p:sldLayoutIdLst>
  <p:hf hdr="0" ftr="0" dt="0"/>
  <p:txStyles>
    <p:titleStyle>
      <a:lvl1pPr algn="l" defTabSz="895350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2400">
          <a:solidFill>
            <a:srgbClr val="F24F00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2400">
          <a:solidFill>
            <a:srgbClr val="F24F00"/>
          </a:solidFill>
          <a:latin typeface="Futura CEZ Medium" pitchFamily="2" charset="-18"/>
        </a:defRPr>
      </a:lvl2pPr>
      <a:lvl3pPr algn="l" defTabSz="895350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2400">
          <a:solidFill>
            <a:srgbClr val="F24F00"/>
          </a:solidFill>
          <a:latin typeface="Futura CEZ Medium" pitchFamily="2" charset="-18"/>
        </a:defRPr>
      </a:lvl3pPr>
      <a:lvl4pPr algn="l" defTabSz="895350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2400">
          <a:solidFill>
            <a:srgbClr val="F24F00"/>
          </a:solidFill>
          <a:latin typeface="Futura CEZ Medium" pitchFamily="2" charset="-18"/>
        </a:defRPr>
      </a:lvl4pPr>
      <a:lvl5pPr algn="l" defTabSz="895350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2400">
          <a:solidFill>
            <a:srgbClr val="F24F00"/>
          </a:solidFill>
          <a:latin typeface="Futura CEZ Medium" pitchFamily="2" charset="-18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utura CEZ Medium" pitchFamily="2" charset="-18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utura CEZ Medium" pitchFamily="2" charset="-18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utura CEZ Medium" pitchFamily="2" charset="-18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Futura CEZ Medium" pitchFamily="2" charset="-18"/>
        </a:defRPr>
      </a:lvl9pPr>
    </p:titleStyle>
    <p:bodyStyle>
      <a:lvl1pPr marL="342900" indent="-342900" algn="l" defTabSz="895350" rtl="0" eaLnBrk="1" fontAlgn="base" hangingPunct="1">
        <a:lnSpc>
          <a:spcPts val="2300"/>
        </a:lnSpc>
        <a:spcBef>
          <a:spcPct val="0"/>
        </a:spcBef>
        <a:spcAft>
          <a:spcPct val="0"/>
        </a:spcAft>
        <a:buSzPct val="120000"/>
        <a:defRPr sz="1600">
          <a:solidFill>
            <a:schemeClr val="tx1"/>
          </a:solidFill>
          <a:latin typeface="Arial CE" panose="020B0604020202020204" pitchFamily="34" charset="0"/>
          <a:ea typeface="+mn-ea"/>
          <a:cs typeface="Arial CE" panose="020B0604020202020204" pitchFamily="34" charset="0"/>
        </a:defRPr>
      </a:lvl1pPr>
      <a:lvl2pPr marL="180975" indent="-179388" algn="l" defTabSz="895350" rtl="0" eaLnBrk="1" fontAlgn="base" hangingPunct="1">
        <a:lnSpc>
          <a:spcPts val="2300"/>
        </a:lnSpc>
        <a:spcBef>
          <a:spcPct val="0"/>
        </a:spcBef>
        <a:spcAft>
          <a:spcPct val="0"/>
        </a:spcAft>
        <a:buClr>
          <a:srgbClr val="F24F00"/>
        </a:buClr>
        <a:buSzPct val="120000"/>
        <a:buFont typeface="Wingdings" pitchFamily="2" charset="2"/>
        <a:buChar char="§"/>
        <a:defRPr sz="1600">
          <a:solidFill>
            <a:schemeClr val="tx1"/>
          </a:solidFill>
          <a:latin typeface="Arial CE" panose="020B0604020202020204" pitchFamily="34" charset="0"/>
          <a:cs typeface="Arial CE" panose="020B0604020202020204" pitchFamily="34" charset="0"/>
        </a:defRPr>
      </a:lvl2pPr>
      <a:lvl3pPr marL="361950" indent="-180975" algn="l" defTabSz="895350" rtl="0" eaLnBrk="1" fontAlgn="base" hangingPunct="1">
        <a:lnSpc>
          <a:spcPts val="2300"/>
        </a:lnSpc>
        <a:spcBef>
          <a:spcPct val="0"/>
        </a:spcBef>
        <a:spcAft>
          <a:spcPct val="0"/>
        </a:spcAft>
        <a:buClr>
          <a:srgbClr val="C8C8C8"/>
        </a:buClr>
        <a:buSzPct val="120000"/>
        <a:buFont typeface="Wingdings" pitchFamily="2" charset="2"/>
        <a:buChar char="§"/>
        <a:defRPr sz="1600">
          <a:solidFill>
            <a:schemeClr val="tx1"/>
          </a:solidFill>
          <a:latin typeface="Arial CE" panose="020B0604020202020204" pitchFamily="34" charset="0"/>
          <a:cs typeface="Arial CE" panose="020B0604020202020204" pitchFamily="34" charset="0"/>
        </a:defRPr>
      </a:lvl3pPr>
      <a:lvl4pPr marL="534988" indent="-180975" algn="l" defTabSz="895350" rtl="0" eaLnBrk="1" fontAlgn="base" hangingPunct="1">
        <a:lnSpc>
          <a:spcPts val="2300"/>
        </a:lnSpc>
        <a:spcBef>
          <a:spcPct val="0"/>
        </a:spcBef>
        <a:spcAft>
          <a:spcPct val="0"/>
        </a:spcAft>
        <a:buSzPct val="89000"/>
        <a:defRPr sz="1600">
          <a:solidFill>
            <a:schemeClr val="tx1"/>
          </a:solidFill>
          <a:latin typeface="Arial CE" panose="020B0604020202020204" pitchFamily="34" charset="0"/>
          <a:cs typeface="Arial CE" panose="020B0604020202020204" pitchFamily="34" charset="0"/>
        </a:defRPr>
      </a:lvl4pPr>
      <a:lvl5pPr marL="715963" indent="-180975" algn="l" defTabSz="895350" rtl="0" eaLnBrk="1" fontAlgn="base" hangingPunct="1">
        <a:lnSpc>
          <a:spcPts val="2300"/>
        </a:lnSpc>
        <a:spcBef>
          <a:spcPct val="0"/>
        </a:spcBef>
        <a:spcAft>
          <a:spcPct val="0"/>
        </a:spcAft>
        <a:buSzPct val="75000"/>
        <a:defRPr sz="1600">
          <a:solidFill>
            <a:schemeClr val="tx1"/>
          </a:solidFill>
          <a:latin typeface="Arial CE" panose="020B0604020202020204" pitchFamily="34" charset="0"/>
          <a:cs typeface="Arial CE" panose="020B0604020202020204" pitchFamily="34" charset="0"/>
        </a:defRPr>
      </a:lvl5pPr>
      <a:lvl6pPr marL="1039813" indent="-149225" algn="l" defTabSz="895350" rtl="0" eaLnBrk="1" fontAlgn="base" hangingPunct="1">
        <a:lnSpc>
          <a:spcPct val="110000"/>
        </a:lnSpc>
        <a:spcBef>
          <a:spcPct val="0"/>
        </a:spcBef>
        <a:spcAft>
          <a:spcPct val="0"/>
        </a:spcAft>
        <a:buSzPct val="75000"/>
        <a:defRPr sz="1200">
          <a:solidFill>
            <a:schemeClr val="tx1"/>
          </a:solidFill>
          <a:latin typeface="+mn-lt"/>
        </a:defRPr>
      </a:lvl6pPr>
      <a:lvl7pPr marL="1497013" indent="-149225" algn="l" defTabSz="895350" rtl="0" eaLnBrk="1" fontAlgn="base" hangingPunct="1">
        <a:lnSpc>
          <a:spcPct val="110000"/>
        </a:lnSpc>
        <a:spcBef>
          <a:spcPct val="0"/>
        </a:spcBef>
        <a:spcAft>
          <a:spcPct val="0"/>
        </a:spcAft>
        <a:buSzPct val="75000"/>
        <a:defRPr sz="1200">
          <a:solidFill>
            <a:schemeClr val="tx1"/>
          </a:solidFill>
          <a:latin typeface="+mn-lt"/>
        </a:defRPr>
      </a:lvl7pPr>
      <a:lvl8pPr marL="1954213" indent="-149225" algn="l" defTabSz="895350" rtl="0" eaLnBrk="1" fontAlgn="base" hangingPunct="1">
        <a:lnSpc>
          <a:spcPct val="110000"/>
        </a:lnSpc>
        <a:spcBef>
          <a:spcPct val="0"/>
        </a:spcBef>
        <a:spcAft>
          <a:spcPct val="0"/>
        </a:spcAft>
        <a:buSzPct val="75000"/>
        <a:defRPr sz="1200">
          <a:solidFill>
            <a:schemeClr val="tx1"/>
          </a:solidFill>
          <a:latin typeface="+mn-lt"/>
        </a:defRPr>
      </a:lvl8pPr>
      <a:lvl9pPr marL="2411413" indent="-149225" algn="l" defTabSz="895350" rtl="0" eaLnBrk="1" fontAlgn="base" hangingPunct="1">
        <a:lnSpc>
          <a:spcPct val="110000"/>
        </a:lnSpc>
        <a:spcBef>
          <a:spcPct val="0"/>
        </a:spcBef>
        <a:spcAft>
          <a:spcPct val="0"/>
        </a:spcAft>
        <a:buSzPct val="75000"/>
        <a:defRPr sz="1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4.png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11" Type="http://schemas.openxmlformats.org/officeDocument/2006/relationships/oleObject" Target="../embeddings/Microsoft_Word_97_-_2003_Document1.doc"/><Relationship Id="rId5" Type="http://schemas.openxmlformats.org/officeDocument/2006/relationships/image" Target="../media/image22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z.cz/cs/o-spolecnosti/pro-dodavatele/pravidla-chovani/skoleni-pro-dodavatele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z.cz/cs/o-spolecnosti/pro-dodavatele/pravidla-chovani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21857" r="13477" b="18028"/>
          <a:stretch>
            <a:fillRect/>
          </a:stretch>
        </p:blipFill>
        <p:spPr bwMode="auto">
          <a:xfrm>
            <a:off x="3414624" y="3356112"/>
            <a:ext cx="5198069" cy="281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8"/>
          <p:cNvSpPr txBox="1">
            <a:spLocks noChangeArrowheads="1"/>
          </p:cNvSpPr>
          <p:nvPr/>
        </p:nvSpPr>
        <p:spPr bwMode="auto">
          <a:xfrm>
            <a:off x="4528632" y="4175702"/>
            <a:ext cx="161251" cy="43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814" tIns="39906" rIns="79814" bIns="39906">
            <a:spAutoFit/>
          </a:bodyPr>
          <a:lstStyle>
            <a:lvl1pPr defTabSz="7826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cs-CZ" altLang="cs-CZ" sz="2300">
              <a:solidFill>
                <a:schemeClr val="bg1"/>
              </a:solidFill>
            </a:endParaRPr>
          </a:p>
        </p:txBody>
      </p:sp>
      <p:sp>
        <p:nvSpPr>
          <p:cNvPr id="21508" name="Rectangle 19"/>
          <p:cNvSpPr>
            <a:spLocks noGrp="1" noChangeArrowheads="1"/>
          </p:cNvSpPr>
          <p:nvPr>
            <p:ph type="title"/>
          </p:nvPr>
        </p:nvSpPr>
        <p:spPr>
          <a:xfrm>
            <a:off x="503772" y="1444814"/>
            <a:ext cx="8108921" cy="5924699"/>
          </a:xfrm>
        </p:spPr>
        <p:txBody>
          <a:bodyPr/>
          <a:lstStyle/>
          <a:p>
            <a:pPr>
              <a:lnSpc>
                <a:spcPts val="3304"/>
              </a:lnSpc>
            </a:pPr>
            <a:r>
              <a:rPr lang="cs-CZ" altLang="cs-CZ" sz="2900" dirty="0">
                <a:ea typeface="Arial CE" charset="-18"/>
                <a:cs typeface="Arial CE" charset="-18"/>
              </a:rPr>
              <a:t>ŠKOLENÍ VEDOUCÍCH PRÁCE A ODPOVĚDNÝCH OSOB DODAVATELŮ KE</a:t>
            </a:r>
            <a:br>
              <a:rPr lang="cs-CZ" altLang="cs-CZ" sz="2900" dirty="0">
                <a:ea typeface="Arial CE" charset="-18"/>
                <a:cs typeface="Arial CE" charset="-18"/>
              </a:rPr>
            </a:br>
            <a:r>
              <a:rPr lang="cs-CZ" altLang="cs-CZ" cap="none" dirty="0" smtClean="0">
                <a:ea typeface="Arial CE" charset="-18"/>
                <a:cs typeface="Arial CE" charset="-18"/>
              </a:rPr>
              <a:t/>
            </a:r>
            <a:br>
              <a:rPr lang="cs-CZ" altLang="cs-CZ" cap="none" dirty="0" smtClean="0">
                <a:ea typeface="Arial CE" charset="-18"/>
                <a:cs typeface="Arial CE" charset="-18"/>
              </a:rPr>
            </a:br>
            <a:r>
              <a:rPr lang="cs-CZ" altLang="cs-CZ" cap="none" dirty="0" smtClean="0">
                <a:solidFill>
                  <a:schemeClr val="tx1"/>
                </a:solidFill>
                <a:ea typeface="Arial CE" charset="-18"/>
                <a:cs typeface="Arial CE" charset="-18"/>
              </a:rPr>
              <a:t>SPECIFIKA LOKALITY </a:t>
            </a:r>
            <a:r>
              <a:rPr lang="cs-CZ" altLang="cs-CZ" dirty="0" smtClean="0">
                <a:solidFill>
                  <a:schemeClr val="tx1"/>
                </a:solidFill>
                <a:ea typeface="Arial CE" charset="-18"/>
                <a:cs typeface="Arial CE" charset="-18"/>
              </a:rPr>
              <a:t>POČERADY (EPC)</a:t>
            </a:r>
            <a:r>
              <a:rPr lang="cs-CZ" altLang="cs-CZ" sz="2900" b="1" dirty="0">
                <a:ea typeface="Arial CE" charset="-18"/>
                <a:cs typeface="Arial CE" charset="-18"/>
              </a:rPr>
              <a:t/>
            </a:r>
            <a:br>
              <a:rPr lang="cs-CZ" altLang="cs-CZ" sz="2900" b="1" dirty="0">
                <a:ea typeface="Arial CE" charset="-18"/>
                <a:cs typeface="Arial CE" charset="-18"/>
              </a:rPr>
            </a:br>
            <a:r>
              <a:rPr lang="cs-CZ" altLang="cs-CZ" sz="2900" b="1" dirty="0">
                <a:ea typeface="Arial CE" charset="-18"/>
                <a:cs typeface="Arial CE" charset="-18"/>
              </a:rPr>
              <a:t/>
            </a:r>
            <a:br>
              <a:rPr lang="cs-CZ" altLang="cs-CZ" sz="2900" b="1" dirty="0">
                <a:ea typeface="Arial CE" charset="-18"/>
                <a:cs typeface="Arial CE" charset="-18"/>
              </a:rPr>
            </a:br>
            <a:r>
              <a:rPr lang="cs-CZ" altLang="cs-CZ" sz="2900" b="1" dirty="0">
                <a:ea typeface="Arial CE" charset="-18"/>
                <a:cs typeface="Arial CE" charset="-18"/>
              </a:rPr>
              <a:t/>
            </a:r>
            <a:br>
              <a:rPr lang="cs-CZ" altLang="cs-CZ" sz="2900" b="1" dirty="0">
                <a:ea typeface="Arial CE" charset="-18"/>
                <a:cs typeface="Arial CE" charset="-18"/>
              </a:rPr>
            </a:br>
            <a:r>
              <a:rPr lang="cs-CZ" altLang="cs-CZ" sz="2900" b="1" dirty="0">
                <a:ea typeface="Arial CE" charset="-18"/>
                <a:cs typeface="Arial CE" charset="-18"/>
              </a:rPr>
              <a:t/>
            </a:r>
            <a:br>
              <a:rPr lang="cs-CZ" altLang="cs-CZ" sz="2900" b="1" dirty="0">
                <a:ea typeface="Arial CE" charset="-18"/>
                <a:cs typeface="Arial CE" charset="-18"/>
              </a:rPr>
            </a:br>
            <a:r>
              <a:rPr lang="cs-CZ" altLang="cs-CZ" sz="1100" b="1" dirty="0">
                <a:ea typeface="Arial CE" charset="-18"/>
                <a:cs typeface="Arial CE" charset="-18"/>
              </a:rPr>
              <a:t/>
            </a:r>
            <a:br>
              <a:rPr lang="cs-CZ" altLang="cs-CZ" sz="1100" b="1" dirty="0">
                <a:ea typeface="Arial CE" charset="-18"/>
                <a:cs typeface="Arial CE" charset="-18"/>
              </a:rPr>
            </a:br>
            <a:r>
              <a:rPr lang="cs-CZ" altLang="cs-CZ" sz="1100" b="1" dirty="0">
                <a:ea typeface="Arial CE" charset="-18"/>
                <a:cs typeface="Arial CE" charset="-18"/>
              </a:rPr>
              <a:t/>
            </a:r>
            <a:br>
              <a:rPr lang="cs-CZ" altLang="cs-CZ" sz="1100" b="1" dirty="0">
                <a:ea typeface="Arial CE" charset="-18"/>
                <a:cs typeface="Arial CE" charset="-18"/>
              </a:rPr>
            </a:br>
            <a:r>
              <a:rPr lang="cs-CZ" altLang="cs-CZ" sz="1100" b="1" dirty="0">
                <a:ea typeface="Arial CE" charset="-18"/>
                <a:cs typeface="Arial CE" charset="-18"/>
              </a:rPr>
              <a:t/>
            </a:r>
            <a:br>
              <a:rPr lang="cs-CZ" altLang="cs-CZ" sz="1100" b="1" dirty="0">
                <a:ea typeface="Arial CE" charset="-18"/>
                <a:cs typeface="Arial CE" charset="-18"/>
              </a:rPr>
            </a:br>
            <a:r>
              <a:rPr lang="cs-CZ" altLang="cs-CZ" sz="1100" b="1" dirty="0">
                <a:ea typeface="Arial CE" charset="-18"/>
                <a:cs typeface="Arial CE" charset="-18"/>
              </a:rPr>
              <a:t/>
            </a:r>
            <a:br>
              <a:rPr lang="cs-CZ" altLang="cs-CZ" sz="1100" b="1" dirty="0">
                <a:ea typeface="Arial CE" charset="-18"/>
                <a:cs typeface="Arial CE" charset="-18"/>
              </a:rPr>
            </a:br>
            <a:r>
              <a:rPr lang="cs-CZ" altLang="cs-CZ" sz="1100" b="1" dirty="0">
                <a:ea typeface="Arial CE" charset="-18"/>
                <a:cs typeface="Arial CE" charset="-18"/>
              </a:rPr>
              <a:t/>
            </a:r>
            <a:br>
              <a:rPr lang="cs-CZ" altLang="cs-CZ" sz="1100" b="1" dirty="0">
                <a:ea typeface="Arial CE" charset="-18"/>
                <a:cs typeface="Arial CE" charset="-18"/>
              </a:rPr>
            </a:br>
            <a:r>
              <a:rPr lang="cs-CZ" altLang="cs-CZ" sz="1100" b="1" dirty="0">
                <a:ea typeface="Arial CE" charset="-18"/>
                <a:cs typeface="Arial CE" charset="-18"/>
              </a:rPr>
              <a:t/>
            </a:r>
            <a:br>
              <a:rPr lang="cs-CZ" altLang="cs-CZ" sz="1100" b="1" dirty="0">
                <a:ea typeface="Arial CE" charset="-18"/>
                <a:cs typeface="Arial CE" charset="-18"/>
              </a:rPr>
            </a:br>
            <a:r>
              <a:rPr lang="cs-CZ" altLang="cs-CZ" sz="1400" dirty="0">
                <a:ea typeface="Arial CE" charset="-18"/>
                <a:cs typeface="Arial CE" charset="-18"/>
              </a:rPr>
              <a:t>	</a:t>
            </a:r>
            <a:endParaRPr lang="cs-CZ" altLang="cs-CZ" sz="1400" b="1" dirty="0">
              <a:ea typeface="Arial CE" charset="-18"/>
              <a:cs typeface="Arial CE" charset="-18"/>
            </a:endParaRPr>
          </a:p>
        </p:txBody>
      </p:sp>
      <p:sp>
        <p:nvSpPr>
          <p:cNvPr id="21509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503771" y="5456922"/>
            <a:ext cx="1844998" cy="241341"/>
          </a:xfrm>
        </p:spPr>
        <p:txBody>
          <a:bodyPr/>
          <a:lstStyle/>
          <a:p>
            <a:pPr marL="0" indent="0"/>
            <a:r>
              <a:rPr lang="cs-CZ" altLang="cs-CZ" dirty="0" smtClean="0">
                <a:latin typeface="Arial CE" charset="-18"/>
                <a:cs typeface="Arial CE" charset="-18"/>
              </a:rPr>
              <a:t>17. </a:t>
            </a:r>
            <a:r>
              <a:rPr lang="cs-CZ" altLang="cs-CZ" dirty="0" smtClean="0">
                <a:latin typeface="Arial CE" charset="-18"/>
                <a:cs typeface="Arial CE" charset="-18"/>
              </a:rPr>
              <a:t>8.</a:t>
            </a:r>
            <a:r>
              <a:rPr lang="cs-CZ" altLang="cs-CZ" dirty="0" smtClean="0">
                <a:latin typeface="Arial CE" charset="-18"/>
                <a:cs typeface="Arial CE" charset="-18"/>
              </a:rPr>
              <a:t> </a:t>
            </a:r>
            <a:r>
              <a:rPr lang="cs-CZ" altLang="cs-CZ" smtClean="0">
                <a:latin typeface="Arial CE" charset="-18"/>
                <a:cs typeface="Arial CE" charset="-18"/>
              </a:rPr>
              <a:t>2017</a:t>
            </a:r>
            <a:endParaRPr lang="cs-CZ" altLang="cs-CZ" dirty="0" smtClean="0">
              <a:latin typeface="Arial CE" charset="-18"/>
              <a:cs typeface="Arial CE" charset="-18"/>
            </a:endParaRPr>
          </a:p>
        </p:txBody>
      </p:sp>
      <p:sp>
        <p:nvSpPr>
          <p:cNvPr id="21510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503771" y="5926647"/>
            <a:ext cx="3847121" cy="654377"/>
          </a:xfrm>
        </p:spPr>
        <p:txBody>
          <a:bodyPr/>
          <a:lstStyle/>
          <a:p>
            <a:pPr marL="0" indent="0">
              <a:lnSpc>
                <a:spcPts val="1901"/>
              </a:lnSpc>
            </a:pPr>
            <a:r>
              <a:rPr lang="cs-CZ" altLang="cs-CZ" b="0" smtClean="0">
                <a:solidFill>
                  <a:schemeClr val="tx1"/>
                </a:solidFill>
                <a:latin typeface="Arial CE" charset="-18"/>
                <a:cs typeface="Arial CE" charset="-18"/>
              </a:rPr>
              <a:t>SKČ_VP_1976r03, SKČ_VP_1977r03</a:t>
            </a:r>
            <a:endParaRPr lang="cs-CZ" altLang="cs-CZ" b="0" smtClean="0">
              <a:latin typeface="Arial CE" charset="-18"/>
              <a:cs typeface="Arial CE" charset="-18"/>
            </a:endParaRPr>
          </a:p>
        </p:txBody>
      </p:sp>
      <p:pic>
        <p:nvPicPr>
          <p:cNvPr id="21511" name="Obrázek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6" t="42088" r="22945" b="51031"/>
          <a:stretch>
            <a:fillRect/>
          </a:stretch>
        </p:blipFill>
        <p:spPr bwMode="auto">
          <a:xfrm>
            <a:off x="5747194" y="795296"/>
            <a:ext cx="1943809" cy="51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Šipka dolů 5"/>
          <p:cNvSpPr>
            <a:spLocks noChangeArrowheads="1"/>
          </p:cNvSpPr>
          <p:nvPr/>
        </p:nvSpPr>
        <p:spPr bwMode="auto">
          <a:xfrm rot="10800000">
            <a:off x="4427845" y="4286308"/>
            <a:ext cx="362823" cy="1558287"/>
          </a:xfrm>
          <a:prstGeom prst="downArrow">
            <a:avLst>
              <a:gd name="adj1" fmla="val 50000"/>
              <a:gd name="adj2" fmla="val 50204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0361" tIns="40181" rIns="80361" bIns="40181" anchor="ctr"/>
          <a:lstStyle>
            <a:lvl1pPr defTabSz="6524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524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524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524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524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cs-CZ" altLang="cs-CZ"/>
          </a:p>
        </p:txBody>
      </p:sp>
      <p:pic>
        <p:nvPicPr>
          <p:cNvPr id="9" name="Picture 12" descr="C:\Users\miskovskjit\Pictures\elektrárna Počerady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395" y="3311492"/>
            <a:ext cx="2861229" cy="194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16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503772" y="437332"/>
            <a:ext cx="6876222" cy="846386"/>
          </a:xfrm>
        </p:spPr>
        <p:txBody>
          <a:bodyPr/>
          <a:lstStyle/>
          <a:p>
            <a:pPr defTabSz="895255">
              <a:defRPr/>
            </a:pPr>
            <a:r>
              <a:rPr lang="cs-CZ" cap="all" dirty="0" smtClean="0">
                <a:solidFill>
                  <a:schemeClr val="tx1"/>
                </a:solidFill>
              </a:rPr>
              <a:t>Specifika lokality Počerady (</a:t>
            </a:r>
            <a:r>
              <a:rPr lang="cs-CZ" cap="all" dirty="0" err="1" smtClean="0">
                <a:solidFill>
                  <a:schemeClr val="tx1"/>
                </a:solidFill>
              </a:rPr>
              <a:t>epc</a:t>
            </a:r>
            <a:r>
              <a:rPr lang="cs-CZ" cap="all" dirty="0" smtClean="0">
                <a:solidFill>
                  <a:schemeClr val="tx1"/>
                </a:solidFill>
              </a:rPr>
              <a:t>)</a:t>
            </a:r>
            <a:br>
              <a:rPr lang="cs-CZ" cap="all" dirty="0" smtClean="0">
                <a:solidFill>
                  <a:schemeClr val="tx1"/>
                </a:solidFill>
              </a:rPr>
            </a:br>
            <a:r>
              <a:rPr lang="cs-CZ" cap="all" dirty="0" smtClean="0">
                <a:solidFill>
                  <a:schemeClr val="accent2"/>
                </a:solidFill>
              </a:rPr>
              <a:t>1. </a:t>
            </a:r>
            <a:r>
              <a:rPr lang="cs-CZ" cap="all" dirty="0" smtClean="0"/>
              <a:t>Místa k ohlášení událostí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503771" y="1519321"/>
            <a:ext cx="8136458" cy="4679444"/>
          </a:xfrm>
        </p:spPr>
        <p:txBody>
          <a:bodyPr/>
          <a:lstStyle/>
          <a:p>
            <a:pPr marL="0" indent="0"/>
            <a:r>
              <a:rPr lang="cs-CZ" altLang="cs-CZ" sz="1800" b="1" dirty="0">
                <a:latin typeface="Arial CE" charset="-18"/>
                <a:cs typeface="Arial CE" charset="-18"/>
              </a:rPr>
              <a:t>Nastanou-li mimořádné události:  </a:t>
            </a:r>
            <a:r>
              <a:rPr lang="cs-CZ" altLang="cs-CZ" dirty="0" smtClean="0">
                <a:latin typeface="Arial CE" charset="-18"/>
                <a:cs typeface="Arial CE" charset="-18"/>
              </a:rPr>
              <a:t>podle potřeby přivolat pomoc:</a:t>
            </a:r>
          </a:p>
          <a:p>
            <a:pPr marL="758032" lvl="1" indent="-291551">
              <a:spcBef>
                <a:spcPts val="306"/>
              </a:spcBef>
              <a:spcAft>
                <a:spcPts val="306"/>
              </a:spcAft>
              <a:buClr>
                <a:schemeClr val="accent2"/>
              </a:buClr>
            </a:pPr>
            <a:r>
              <a:rPr lang="cs-CZ" altLang="cs-CZ" dirty="0" smtClean="0">
                <a:latin typeface="Arial CE" charset="-18"/>
                <a:cs typeface="Arial CE" charset="-18"/>
              </a:rPr>
              <a:t>tel. IZS		150, 155, 158 popř. 112</a:t>
            </a:r>
          </a:p>
          <a:p>
            <a:pPr marL="758032" lvl="1" indent="-291551">
              <a:spcBef>
                <a:spcPts val="306"/>
              </a:spcBef>
              <a:spcAft>
                <a:spcPts val="306"/>
              </a:spcAft>
              <a:buClr>
                <a:schemeClr val="accent2"/>
              </a:buClr>
            </a:pPr>
            <a:r>
              <a:rPr lang="cs-CZ" altLang="cs-CZ" dirty="0" smtClean="0">
                <a:solidFill>
                  <a:schemeClr val="accent2"/>
                </a:solidFill>
                <a:latin typeface="Arial CE" charset="-18"/>
                <a:cs typeface="Arial CE" charset="-18"/>
              </a:rPr>
              <a:t>Hasiči EPC		</a:t>
            </a:r>
            <a:r>
              <a:rPr lang="cs-CZ" altLang="cs-CZ" b="1" dirty="0" smtClean="0">
                <a:solidFill>
                  <a:schemeClr val="accent2"/>
                </a:solidFill>
                <a:latin typeface="Arial CE" charset="-18"/>
                <a:cs typeface="Arial CE" charset="-18"/>
              </a:rPr>
              <a:t>+420 411 112 333  </a:t>
            </a:r>
            <a:r>
              <a:rPr lang="cs-CZ" altLang="cs-CZ" dirty="0" smtClean="0">
                <a:solidFill>
                  <a:schemeClr val="accent2"/>
                </a:solidFill>
                <a:latin typeface="Arial CE" charset="-18"/>
                <a:cs typeface="Arial CE" charset="-18"/>
              </a:rPr>
              <a:t> </a:t>
            </a:r>
            <a:r>
              <a:rPr lang="cs-CZ" altLang="cs-CZ" dirty="0" smtClean="0">
                <a:latin typeface="Arial CE" charset="-18"/>
                <a:cs typeface="Arial CE" charset="-18"/>
              </a:rPr>
              <a:t>	</a:t>
            </a:r>
          </a:p>
          <a:p>
            <a:pPr marL="0" indent="0">
              <a:spcBef>
                <a:spcPts val="306"/>
              </a:spcBef>
              <a:spcAft>
                <a:spcPts val="306"/>
              </a:spcAft>
            </a:pPr>
            <a:r>
              <a:rPr lang="cs-CZ" altLang="cs-CZ" u="sng" dirty="0" smtClean="0">
                <a:latin typeface="Arial CE" charset="-18"/>
                <a:cs typeface="Arial CE" charset="-18"/>
              </a:rPr>
              <a:t>Dále musí být události ohlášené příslušným zaměstnancům ČEZ, a. s. EPC:</a:t>
            </a:r>
          </a:p>
          <a:p>
            <a:pPr marL="0" lvl="1" indent="0">
              <a:spcBef>
                <a:spcPts val="306"/>
              </a:spcBef>
              <a:spcAft>
                <a:spcPts val="306"/>
              </a:spcAft>
              <a:buClrTx/>
              <a:buNone/>
            </a:pPr>
            <a:r>
              <a:rPr lang="cs-CZ" altLang="cs-CZ" sz="1400" b="1" dirty="0">
                <a:latin typeface="Arial CE" charset="-18"/>
                <a:cs typeface="Arial CE" charset="-18"/>
              </a:rPr>
              <a:t>Požár</a:t>
            </a:r>
            <a:r>
              <a:rPr lang="cs-CZ" altLang="cs-CZ" sz="1400" dirty="0">
                <a:latin typeface="Arial CE" charset="-18"/>
                <a:cs typeface="Arial CE" charset="-18"/>
              </a:rPr>
              <a:t> 		</a:t>
            </a:r>
            <a:r>
              <a:rPr lang="cs-CZ" altLang="cs-CZ" sz="1400" dirty="0" smtClean="0">
                <a:latin typeface="Arial CE" charset="-18"/>
                <a:cs typeface="Arial CE" charset="-18"/>
              </a:rPr>
              <a:t>koordinátor PO a HP lokality </a:t>
            </a:r>
            <a:r>
              <a:rPr lang="cs-CZ" altLang="cs-CZ" sz="1400" dirty="0">
                <a:latin typeface="Arial CE" charset="-18"/>
                <a:cs typeface="Arial CE" charset="-18"/>
              </a:rPr>
              <a:t>	</a:t>
            </a:r>
            <a:r>
              <a:rPr lang="cs-CZ" altLang="cs-CZ" sz="1400" b="1" dirty="0" smtClean="0">
                <a:latin typeface="Arial CE" charset="-18"/>
                <a:cs typeface="Arial CE" charset="-18"/>
              </a:rPr>
              <a:t>Iva Poncová</a:t>
            </a:r>
            <a:r>
              <a:rPr lang="cs-CZ" altLang="cs-CZ" sz="1400" b="1" dirty="0">
                <a:latin typeface="Arial CE" charset="-18"/>
                <a:cs typeface="Arial CE" charset="-18"/>
              </a:rPr>
              <a:t>	</a:t>
            </a:r>
            <a:r>
              <a:rPr lang="cs-CZ" altLang="cs-CZ" sz="1400" dirty="0">
                <a:latin typeface="Arial CE" charset="-18"/>
                <a:cs typeface="Arial CE" charset="-18"/>
              </a:rPr>
              <a:t>tel</a:t>
            </a:r>
            <a:r>
              <a:rPr lang="cs-CZ" altLang="cs-CZ" sz="1400" dirty="0" smtClean="0">
                <a:latin typeface="Arial CE" charset="-18"/>
                <a:cs typeface="Arial CE" charset="-18"/>
              </a:rPr>
              <a:t>.: </a:t>
            </a:r>
            <a:r>
              <a:rPr lang="cs-CZ" sz="1400" dirty="0">
                <a:latin typeface="Arial CE" charset="-18"/>
                <a:sym typeface="Wingdings 2" pitchFamily="18" charset="2"/>
              </a:rPr>
              <a:t>725 633 863</a:t>
            </a:r>
          </a:p>
          <a:p>
            <a:pPr marL="0" indent="0">
              <a:spcBef>
                <a:spcPts val="306"/>
              </a:spcBef>
              <a:spcAft>
                <a:spcPts val="306"/>
              </a:spcAft>
            </a:pPr>
            <a:r>
              <a:rPr lang="cs-CZ" altLang="cs-CZ" sz="1400" b="1" dirty="0" smtClean="0">
                <a:latin typeface="Arial CE" charset="-18"/>
                <a:cs typeface="Arial CE" charset="-18"/>
              </a:rPr>
              <a:t>Úraz</a:t>
            </a:r>
            <a:r>
              <a:rPr lang="cs-CZ" altLang="cs-CZ" sz="1400" dirty="0">
                <a:latin typeface="Arial CE" charset="-18"/>
                <a:cs typeface="Arial CE" charset="-18"/>
              </a:rPr>
              <a:t>		koordinátor BOZP lokality 	</a:t>
            </a:r>
            <a:r>
              <a:rPr lang="cs-CZ" altLang="cs-CZ" sz="1400" b="1" dirty="0">
                <a:latin typeface="Arial CE" charset="-18"/>
                <a:cs typeface="Arial CE" charset="-18"/>
              </a:rPr>
              <a:t>Jaroslav Kačer</a:t>
            </a:r>
            <a:r>
              <a:rPr lang="cs-CZ" altLang="cs-CZ" sz="1400" dirty="0">
                <a:latin typeface="Arial CE" charset="-18"/>
                <a:cs typeface="Arial CE" charset="-18"/>
              </a:rPr>
              <a:t>	tel.: 602 288 304</a:t>
            </a:r>
          </a:p>
          <a:p>
            <a:pPr marL="0" indent="0">
              <a:spcBef>
                <a:spcPts val="306"/>
              </a:spcBef>
              <a:spcAft>
                <a:spcPts val="306"/>
              </a:spcAft>
            </a:pPr>
            <a:r>
              <a:rPr lang="cs-CZ" altLang="cs-CZ" sz="1400" b="1" dirty="0">
                <a:latin typeface="Arial CE" charset="-18"/>
                <a:cs typeface="Arial CE" charset="-18"/>
              </a:rPr>
              <a:t>Ekologická havárie</a:t>
            </a:r>
            <a:r>
              <a:rPr lang="cs-CZ" altLang="cs-CZ" sz="1400" dirty="0">
                <a:latin typeface="Arial CE" charset="-18"/>
                <a:cs typeface="Arial CE" charset="-18"/>
              </a:rPr>
              <a:t>	ekolog lokality 		</a:t>
            </a:r>
            <a:r>
              <a:rPr lang="cs-CZ" altLang="cs-CZ" sz="1400" b="1" dirty="0" smtClean="0">
                <a:latin typeface="Arial CE" charset="-18"/>
                <a:cs typeface="Arial CE" charset="-18"/>
              </a:rPr>
              <a:t>Jitka Šafratová    </a:t>
            </a:r>
            <a:r>
              <a:rPr lang="cs-CZ" altLang="cs-CZ" sz="1400" dirty="0" smtClean="0">
                <a:latin typeface="Arial CE" charset="-18"/>
                <a:cs typeface="Arial CE" charset="-18"/>
              </a:rPr>
              <a:t> </a:t>
            </a:r>
            <a:r>
              <a:rPr lang="cs-CZ" altLang="cs-CZ" sz="1400" dirty="0">
                <a:latin typeface="Arial CE" charset="-18"/>
                <a:cs typeface="Arial CE" charset="-18"/>
              </a:rPr>
              <a:t>	tel.: 724 446 647</a:t>
            </a:r>
            <a:r>
              <a:rPr lang="cs-CZ" altLang="cs-CZ" dirty="0" smtClean="0">
                <a:latin typeface="Arial CE" charset="-18"/>
                <a:cs typeface="Arial CE" charset="-18"/>
              </a:rPr>
              <a:t> </a:t>
            </a:r>
            <a:endParaRPr lang="cs-CZ" altLang="cs-CZ" sz="1400" dirty="0">
              <a:latin typeface="Arial CE" charset="-18"/>
              <a:cs typeface="Arial CE" charset="-18"/>
            </a:endParaRPr>
          </a:p>
          <a:p>
            <a:pPr marL="0" indent="0">
              <a:spcBef>
                <a:spcPts val="306"/>
              </a:spcBef>
              <a:spcAft>
                <a:spcPts val="306"/>
              </a:spcAft>
            </a:pPr>
            <a:r>
              <a:rPr lang="cs-CZ" altLang="cs-CZ" sz="1400" b="1" dirty="0">
                <a:latin typeface="Arial CE" charset="-18"/>
                <a:cs typeface="Arial CE" charset="-18"/>
              </a:rPr>
              <a:t>Krádeže, konflikty</a:t>
            </a:r>
            <a:r>
              <a:rPr lang="cs-CZ" altLang="cs-CZ" sz="1400" dirty="0">
                <a:latin typeface="Arial CE" charset="-18"/>
                <a:cs typeface="Arial CE" charset="-18"/>
              </a:rPr>
              <a:t>	ostraha 			</a:t>
            </a:r>
            <a:r>
              <a:rPr lang="cs-CZ" altLang="cs-CZ" sz="1400" b="1" dirty="0">
                <a:latin typeface="Arial CE" charset="-18"/>
                <a:cs typeface="Arial CE" charset="-18"/>
              </a:rPr>
              <a:t>Jaroslav Březina</a:t>
            </a:r>
            <a:r>
              <a:rPr lang="cs-CZ" altLang="cs-CZ" sz="1400" dirty="0">
                <a:latin typeface="Arial CE" charset="-18"/>
                <a:cs typeface="Arial CE" charset="-18"/>
              </a:rPr>
              <a:t> 	tel.: 728 580 176</a:t>
            </a:r>
          </a:p>
          <a:p>
            <a:pPr marL="0" indent="0">
              <a:spcBef>
                <a:spcPts val="306"/>
              </a:spcBef>
              <a:spcAft>
                <a:spcPts val="306"/>
              </a:spcAft>
            </a:pPr>
            <a:endParaRPr lang="cs-CZ" altLang="cs-CZ" sz="1400" dirty="0">
              <a:latin typeface="Arial CE" charset="-18"/>
              <a:cs typeface="Arial CE" charset="-18"/>
            </a:endParaRPr>
          </a:p>
          <a:p>
            <a:pPr marL="0" indent="0">
              <a:spcBef>
                <a:spcPts val="306"/>
              </a:spcBef>
              <a:spcAft>
                <a:spcPts val="306"/>
              </a:spcAft>
            </a:pPr>
            <a:endParaRPr lang="cs-CZ" altLang="cs-CZ" sz="1400" dirty="0">
              <a:latin typeface="Arial CE" charset="-18"/>
              <a:cs typeface="Arial CE" charset="-18"/>
            </a:endParaRPr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503238" y="6637080"/>
            <a:ext cx="311150" cy="18466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26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8032" indent="-291551" defTabSz="91352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6203" indent="-233241" defTabSz="91352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2684" indent="-233241" defTabSz="91352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9165" indent="-233241" defTabSz="91352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5646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32128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8609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5090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D70D8FAB-8676-46ED-9723-4664C654F90D}" type="slidenum">
              <a:rPr lang="cs-CZ" altLang="cs-CZ" sz="1200">
                <a:solidFill>
                  <a:schemeClr val="bg1"/>
                </a:solidFill>
                <a:latin typeface="+mn-lt"/>
                <a:ea typeface="Arial CE" charset="-18"/>
                <a:cs typeface="Arial CE" charset="-18"/>
              </a:rPr>
              <a:pPr>
                <a:defRPr/>
              </a:pPr>
              <a:t>9</a:t>
            </a:fld>
            <a:endParaRPr lang="cs-CZ" altLang="cs-CZ" sz="1200">
              <a:solidFill>
                <a:schemeClr val="bg1"/>
              </a:solidFill>
              <a:latin typeface="+mn-lt"/>
              <a:ea typeface="Arial CE" charset="-18"/>
              <a:cs typeface="Arial CE" charset="-18"/>
            </a:endParaRPr>
          </a:p>
        </p:txBody>
      </p:sp>
      <p:sp>
        <p:nvSpPr>
          <p:cNvPr id="31749" name="Zástupný symbol pro obsah 2"/>
          <p:cNvSpPr>
            <a:spLocks/>
          </p:cNvSpPr>
          <p:nvPr/>
        </p:nvSpPr>
        <p:spPr bwMode="auto">
          <a:xfrm>
            <a:off x="677094" y="4457538"/>
            <a:ext cx="4482099" cy="190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66" tIns="46633" rIns="93266" bIns="46633"/>
          <a:lstStyle>
            <a:lvl1pPr defTabSz="8953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53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53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53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53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SzPct val="120000"/>
            </a:pPr>
            <a:endParaRPr lang="cs-CZ" altLang="cs-CZ" b="1"/>
          </a:p>
        </p:txBody>
      </p:sp>
      <p:sp>
        <p:nvSpPr>
          <p:cNvPr id="31750" name="Zástupný symbol pro obsah 2"/>
          <p:cNvSpPr>
            <a:spLocks/>
          </p:cNvSpPr>
          <p:nvPr/>
        </p:nvSpPr>
        <p:spPr bwMode="auto">
          <a:xfrm>
            <a:off x="4433504" y="4457538"/>
            <a:ext cx="4482098" cy="190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66" tIns="46633" rIns="93266" bIns="46633"/>
          <a:lstStyle>
            <a:lvl1pPr defTabSz="8953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53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53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53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53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SzPct val="120000"/>
            </a:pPr>
            <a:endParaRPr lang="cs-CZ" altLang="cs-CZ" b="1"/>
          </a:p>
        </p:txBody>
      </p:sp>
      <p:graphicFrame>
        <p:nvGraphicFramePr>
          <p:cNvPr id="8504" name="Group 3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139517"/>
              </p:ext>
            </p:extLst>
          </p:nvPr>
        </p:nvGraphicFramePr>
        <p:xfrm>
          <a:off x="503771" y="4439721"/>
          <a:ext cx="4114395" cy="2291966"/>
        </p:xfrm>
        <a:graphic>
          <a:graphicData uri="http://schemas.openxmlformats.org/drawingml/2006/table">
            <a:tbl>
              <a:tblPr/>
              <a:tblGrid>
                <a:gridCol w="1172765"/>
                <a:gridCol w="566944"/>
                <a:gridCol w="2374686"/>
              </a:tblGrid>
              <a:tr h="332756">
                <a:tc>
                  <a:txBody>
                    <a:bodyPr/>
                    <a:lstStyle>
                      <a:lvl1pPr defTabSz="895350">
                        <a:lnSpc>
                          <a:spcPts val="2250"/>
                        </a:lnSpc>
                        <a:buSzPct val="120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1pPr>
                      <a:lvl2pPr marL="742950" indent="-285750" defTabSz="895350">
                        <a:lnSpc>
                          <a:spcPts val="2250"/>
                        </a:lnSpc>
                        <a:buClr>
                          <a:srgbClr val="F24F00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2pPr>
                      <a:lvl3pPr marL="1143000" indent="-228600" defTabSz="895350">
                        <a:lnSpc>
                          <a:spcPts val="2250"/>
                        </a:lnSpc>
                        <a:buClr>
                          <a:srgbClr val="C8C8C8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3pPr>
                      <a:lvl4pPr marL="1600200" indent="-228600" defTabSz="895350">
                        <a:lnSpc>
                          <a:spcPts val="2250"/>
                        </a:lnSpc>
                        <a:buSzPct val="89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4pPr>
                      <a:lvl5pPr marL="2057400" indent="-228600" defTabSz="895350">
                        <a:lnSpc>
                          <a:spcPts val="2250"/>
                        </a:lnSpc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5pPr>
                      <a:lvl6pPr marL="2514600" indent="-228600" defTabSz="89535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6pPr>
                      <a:lvl7pPr marL="2971800" indent="-228600" defTabSz="89535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7pPr>
                      <a:lvl8pPr marL="3429000" indent="-228600" defTabSz="89535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8pPr>
                      <a:lvl9pPr marL="3886200" indent="-228600" defTabSz="89535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9pPr>
                    </a:lstStyle>
                    <a:p>
                      <a:pPr marL="0" marR="0" lvl="0" indent="0" algn="l" defTabSz="89535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CE" charset="-18"/>
                        <a:cs typeface="Arial CE" charset="-18"/>
                      </a:endParaRPr>
                    </a:p>
                  </a:txBody>
                  <a:tcPr marL="93272" marR="93272" marT="46647" marB="466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ts val="2250"/>
                        </a:lnSpc>
                        <a:buSzPct val="120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1pPr>
                      <a:lvl2pPr marL="742950" indent="-285750">
                        <a:lnSpc>
                          <a:spcPts val="2250"/>
                        </a:lnSpc>
                        <a:buClr>
                          <a:srgbClr val="F24F00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2pPr>
                      <a:lvl3pPr marL="1143000" indent="-228600">
                        <a:lnSpc>
                          <a:spcPts val="2250"/>
                        </a:lnSpc>
                        <a:buClr>
                          <a:srgbClr val="C8C8C8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3pPr>
                      <a:lvl4pPr marL="1600200" indent="-228600">
                        <a:lnSpc>
                          <a:spcPts val="2250"/>
                        </a:lnSpc>
                        <a:buSzPct val="89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4pPr>
                      <a:lvl5pPr marL="2057400" indent="-228600">
                        <a:lnSpc>
                          <a:spcPts val="2250"/>
                        </a:lnSpc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5pPr>
                      <a:lvl6pPr marL="25146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6pPr>
                      <a:lvl7pPr marL="29718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7pPr>
                      <a:lvl8pPr marL="34290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8pPr>
                      <a:lvl9pPr marL="38862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 charset="-18"/>
                          <a:cs typeface="Arial CE" charset="-18"/>
                        </a:rPr>
                        <a:t>ELEKTRÁRNA Počerady =  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 charset="-18"/>
                          <a:cs typeface="Arial CE" charset="-18"/>
                        </a:rPr>
                        <a:t>(předvolba 411 11+linka)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CE" charset="-18"/>
                        <a:cs typeface="Arial CE" charset="-18"/>
                      </a:endParaRPr>
                    </a:p>
                  </a:txBody>
                  <a:tcPr marL="93272" marR="93272" marT="46647" marB="466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17690">
                <a:tc gridSpan="3">
                  <a:txBody>
                    <a:bodyPr/>
                    <a:lstStyle>
                      <a:lvl1pPr>
                        <a:lnSpc>
                          <a:spcPts val="2250"/>
                        </a:lnSpc>
                        <a:buSzPct val="120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1pPr>
                      <a:lvl2pPr marL="742950" indent="-285750">
                        <a:lnSpc>
                          <a:spcPts val="2250"/>
                        </a:lnSpc>
                        <a:buClr>
                          <a:srgbClr val="F24F00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2pPr>
                      <a:lvl3pPr marL="1143000" indent="-228600">
                        <a:lnSpc>
                          <a:spcPts val="2250"/>
                        </a:lnSpc>
                        <a:buClr>
                          <a:srgbClr val="C8C8C8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3pPr>
                      <a:lvl4pPr marL="1600200" indent="-228600">
                        <a:lnSpc>
                          <a:spcPts val="2250"/>
                        </a:lnSpc>
                        <a:buSzPct val="89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4pPr>
                      <a:lvl5pPr marL="2057400" indent="-228600">
                        <a:lnSpc>
                          <a:spcPts val="2250"/>
                        </a:lnSpc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5pPr>
                      <a:lvl6pPr marL="25146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6pPr>
                      <a:lvl7pPr marL="29718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7pPr>
                      <a:lvl8pPr marL="34290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8pPr>
                      <a:lvl9pPr marL="38862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Arial CE" charset="-18"/>
                          <a:cs typeface="Arial CE" charset="-18"/>
                        </a:rPr>
                        <a:t>INFORMACE O TELEFONNÍCH ČÍSLECH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CE" charset="-18"/>
                        <a:cs typeface="Arial CE" charset="-18"/>
                      </a:endParaRPr>
                    </a:p>
                  </a:txBody>
                  <a:tcPr marL="93272" marR="93272" marT="46647" marB="466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17690">
                <a:tc gridSpan="2">
                  <a:txBody>
                    <a:bodyPr/>
                    <a:lstStyle>
                      <a:lvl1pPr>
                        <a:lnSpc>
                          <a:spcPts val="2250"/>
                        </a:lnSpc>
                        <a:buSzPct val="120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1pPr>
                      <a:lvl2pPr marL="742950" indent="-285750">
                        <a:lnSpc>
                          <a:spcPts val="2250"/>
                        </a:lnSpc>
                        <a:buClr>
                          <a:srgbClr val="F24F00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2pPr>
                      <a:lvl3pPr marL="1143000" indent="-228600">
                        <a:lnSpc>
                          <a:spcPts val="2250"/>
                        </a:lnSpc>
                        <a:buClr>
                          <a:srgbClr val="C8C8C8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3pPr>
                      <a:lvl4pPr marL="1600200" indent="-228600">
                        <a:lnSpc>
                          <a:spcPts val="2250"/>
                        </a:lnSpc>
                        <a:buSzPct val="89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4pPr>
                      <a:lvl5pPr marL="2057400" indent="-228600">
                        <a:lnSpc>
                          <a:spcPts val="2250"/>
                        </a:lnSpc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5pPr>
                      <a:lvl6pPr marL="25146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6pPr>
                      <a:lvl7pPr marL="29718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7pPr>
                      <a:lvl8pPr marL="34290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8pPr>
                      <a:lvl9pPr marL="38862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 charset="-18"/>
                          <a:cs typeface="Arial CE" charset="-18"/>
                        </a:rPr>
                        <a:t>Směnový inženýr EPC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CE" charset="-18"/>
                        <a:cs typeface="Arial CE" charset="-18"/>
                      </a:endParaRPr>
                    </a:p>
                  </a:txBody>
                  <a:tcPr marL="93272" marR="93272" marT="46647" marB="466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ts val="2250"/>
                        </a:lnSpc>
                        <a:buSzPct val="120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1pPr>
                      <a:lvl2pPr marL="742950" indent="-285750">
                        <a:lnSpc>
                          <a:spcPts val="2250"/>
                        </a:lnSpc>
                        <a:buClr>
                          <a:srgbClr val="F24F00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2pPr>
                      <a:lvl3pPr marL="1143000" indent="-228600">
                        <a:lnSpc>
                          <a:spcPts val="2250"/>
                        </a:lnSpc>
                        <a:buClr>
                          <a:srgbClr val="C8C8C8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3pPr>
                      <a:lvl4pPr marL="1600200" indent="-228600">
                        <a:lnSpc>
                          <a:spcPts val="2250"/>
                        </a:lnSpc>
                        <a:buSzPct val="89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4pPr>
                      <a:lvl5pPr marL="2057400" indent="-228600">
                        <a:lnSpc>
                          <a:spcPts val="2250"/>
                        </a:lnSpc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5pPr>
                      <a:lvl6pPr marL="25146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6pPr>
                      <a:lvl7pPr marL="29718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7pPr>
                      <a:lvl8pPr marL="34290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8pPr>
                      <a:lvl9pPr marL="38862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 charset="-18"/>
                          <a:cs typeface="Arial CE" charset="-18"/>
                        </a:rPr>
                        <a:t>606 609 619; 411 11 2206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CE" charset="-18"/>
                        <a:cs typeface="Arial CE" charset="-18"/>
                      </a:endParaRPr>
                    </a:p>
                  </a:txBody>
                  <a:tcPr marL="93272" marR="93272" marT="46647" marB="466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690">
                <a:tc gridSpan="2">
                  <a:txBody>
                    <a:bodyPr/>
                    <a:lstStyle>
                      <a:lvl1pPr>
                        <a:lnSpc>
                          <a:spcPts val="2250"/>
                        </a:lnSpc>
                        <a:buSzPct val="120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1pPr>
                      <a:lvl2pPr marL="742950" indent="-285750">
                        <a:lnSpc>
                          <a:spcPts val="2250"/>
                        </a:lnSpc>
                        <a:buClr>
                          <a:srgbClr val="F24F00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2pPr>
                      <a:lvl3pPr marL="1143000" indent="-228600">
                        <a:lnSpc>
                          <a:spcPts val="2250"/>
                        </a:lnSpc>
                        <a:buClr>
                          <a:srgbClr val="C8C8C8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3pPr>
                      <a:lvl4pPr marL="1600200" indent="-228600">
                        <a:lnSpc>
                          <a:spcPts val="2250"/>
                        </a:lnSpc>
                        <a:buSzPct val="89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4pPr>
                      <a:lvl5pPr marL="2057400" indent="-228600">
                        <a:lnSpc>
                          <a:spcPts val="2250"/>
                        </a:lnSpc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5pPr>
                      <a:lvl6pPr marL="25146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6pPr>
                      <a:lvl7pPr marL="29718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7pPr>
                      <a:lvl8pPr marL="34290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8pPr>
                      <a:lvl9pPr marL="38862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 charset="-18"/>
                          <a:cs typeface="Arial CE" charset="-18"/>
                        </a:rPr>
                        <a:t>Mistr elektro / elektřina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CE" charset="-18"/>
                        <a:cs typeface="Arial CE" charset="-18"/>
                      </a:endParaRPr>
                    </a:p>
                  </a:txBody>
                  <a:tcPr marL="93272" marR="93272" marT="46647" marB="466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ts val="2250"/>
                        </a:lnSpc>
                        <a:buSzPct val="120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1pPr>
                      <a:lvl2pPr marL="742950" indent="-285750">
                        <a:lnSpc>
                          <a:spcPts val="2250"/>
                        </a:lnSpc>
                        <a:buClr>
                          <a:srgbClr val="F24F00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2pPr>
                      <a:lvl3pPr marL="1143000" indent="-228600">
                        <a:lnSpc>
                          <a:spcPts val="2250"/>
                        </a:lnSpc>
                        <a:buClr>
                          <a:srgbClr val="C8C8C8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3pPr>
                      <a:lvl4pPr marL="1600200" indent="-228600">
                        <a:lnSpc>
                          <a:spcPts val="2250"/>
                        </a:lnSpc>
                        <a:buSzPct val="89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4pPr>
                      <a:lvl5pPr marL="2057400" indent="-228600">
                        <a:lnSpc>
                          <a:spcPts val="2250"/>
                        </a:lnSpc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5pPr>
                      <a:lvl6pPr marL="25146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6pPr>
                      <a:lvl7pPr marL="29718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7pPr>
                      <a:lvl8pPr marL="34290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8pPr>
                      <a:lvl9pPr marL="38862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 charset="-18"/>
                          <a:cs typeface="Arial CE" charset="-18"/>
                        </a:rPr>
                        <a:t>724 048 741; 411 11 2600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CE" charset="-18"/>
                        <a:cs typeface="Arial CE" charset="-18"/>
                      </a:endParaRPr>
                    </a:p>
                  </a:txBody>
                  <a:tcPr marL="93272" marR="93272" marT="46647" marB="466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690">
                <a:tc gridSpan="2">
                  <a:txBody>
                    <a:bodyPr/>
                    <a:lstStyle>
                      <a:lvl1pPr>
                        <a:lnSpc>
                          <a:spcPts val="2250"/>
                        </a:lnSpc>
                        <a:buSzPct val="120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1pPr>
                      <a:lvl2pPr marL="742950" indent="-285750">
                        <a:lnSpc>
                          <a:spcPts val="2250"/>
                        </a:lnSpc>
                        <a:buClr>
                          <a:srgbClr val="F24F00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2pPr>
                      <a:lvl3pPr marL="1143000" indent="-228600">
                        <a:lnSpc>
                          <a:spcPts val="2250"/>
                        </a:lnSpc>
                        <a:buClr>
                          <a:srgbClr val="C8C8C8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3pPr>
                      <a:lvl4pPr marL="1600200" indent="-228600">
                        <a:lnSpc>
                          <a:spcPts val="2250"/>
                        </a:lnSpc>
                        <a:buSzPct val="89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4pPr>
                      <a:lvl5pPr marL="2057400" indent="-228600">
                        <a:lnSpc>
                          <a:spcPts val="2250"/>
                        </a:lnSpc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5pPr>
                      <a:lvl6pPr marL="25146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6pPr>
                      <a:lvl7pPr marL="29718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7pPr>
                      <a:lvl8pPr marL="34290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8pPr>
                      <a:lvl9pPr marL="38862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 charset="-18"/>
                          <a:cs typeface="Arial CE" charset="-18"/>
                        </a:rPr>
                        <a:t>Porucha výtahu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CE" charset="-18"/>
                        <a:cs typeface="Arial CE" charset="-18"/>
                      </a:endParaRPr>
                    </a:p>
                  </a:txBody>
                  <a:tcPr marL="93272" marR="93272" marT="46647" marB="466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ts val="2250"/>
                        </a:lnSpc>
                        <a:buSzPct val="120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1pPr>
                      <a:lvl2pPr marL="742950" indent="-285750">
                        <a:lnSpc>
                          <a:spcPts val="2250"/>
                        </a:lnSpc>
                        <a:buClr>
                          <a:srgbClr val="F24F00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2pPr>
                      <a:lvl3pPr marL="1143000" indent="-228600">
                        <a:lnSpc>
                          <a:spcPts val="2250"/>
                        </a:lnSpc>
                        <a:buClr>
                          <a:srgbClr val="C8C8C8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3pPr>
                      <a:lvl4pPr marL="1600200" indent="-228600">
                        <a:lnSpc>
                          <a:spcPts val="2250"/>
                        </a:lnSpc>
                        <a:buSzPct val="89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4pPr>
                      <a:lvl5pPr marL="2057400" indent="-228600">
                        <a:lnSpc>
                          <a:spcPts val="2250"/>
                        </a:lnSpc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5pPr>
                      <a:lvl6pPr marL="25146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6pPr>
                      <a:lvl7pPr marL="29718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7pPr>
                      <a:lvl8pPr marL="34290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8pPr>
                      <a:lvl9pPr marL="38862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 charset="-18"/>
                          <a:cs typeface="Arial CE" charset="-18"/>
                        </a:rPr>
                        <a:t>411 11 2327;  411 11 2515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CE" charset="-18"/>
                        <a:cs typeface="Arial CE" charset="-18"/>
                      </a:endParaRPr>
                    </a:p>
                  </a:txBody>
                  <a:tcPr marL="93272" marR="93272" marT="46647" marB="466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690">
                <a:tc gridSpan="2">
                  <a:txBody>
                    <a:bodyPr/>
                    <a:lstStyle>
                      <a:lvl1pPr>
                        <a:lnSpc>
                          <a:spcPts val="2250"/>
                        </a:lnSpc>
                        <a:buSzPct val="120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1pPr>
                      <a:lvl2pPr marL="742950" indent="-285750">
                        <a:lnSpc>
                          <a:spcPts val="2250"/>
                        </a:lnSpc>
                        <a:buClr>
                          <a:srgbClr val="F24F00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2pPr>
                      <a:lvl3pPr marL="1143000" indent="-228600">
                        <a:lnSpc>
                          <a:spcPts val="2250"/>
                        </a:lnSpc>
                        <a:buClr>
                          <a:srgbClr val="C8C8C8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3pPr>
                      <a:lvl4pPr marL="1600200" indent="-228600">
                        <a:lnSpc>
                          <a:spcPts val="2250"/>
                        </a:lnSpc>
                        <a:buSzPct val="89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4pPr>
                      <a:lvl5pPr marL="2057400" indent="-228600">
                        <a:lnSpc>
                          <a:spcPts val="2250"/>
                        </a:lnSpc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5pPr>
                      <a:lvl6pPr marL="25146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6pPr>
                      <a:lvl7pPr marL="29718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7pPr>
                      <a:lvl8pPr marL="34290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8pPr>
                      <a:lvl9pPr marL="38862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 charset="-18"/>
                          <a:cs typeface="Arial CE" charset="-18"/>
                        </a:rPr>
                        <a:t>Technik / Koordinátor BOZP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CE" charset="-18"/>
                        <a:cs typeface="Arial CE" charset="-18"/>
                      </a:endParaRPr>
                    </a:p>
                  </a:txBody>
                  <a:tcPr marL="93272" marR="93272" marT="46647" marB="466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ts val="2250"/>
                        </a:lnSpc>
                        <a:buSzPct val="120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1pPr>
                      <a:lvl2pPr marL="742950" indent="-285750">
                        <a:lnSpc>
                          <a:spcPts val="2250"/>
                        </a:lnSpc>
                        <a:buClr>
                          <a:srgbClr val="F24F00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2pPr>
                      <a:lvl3pPr marL="1143000" indent="-228600">
                        <a:lnSpc>
                          <a:spcPts val="2250"/>
                        </a:lnSpc>
                        <a:buClr>
                          <a:srgbClr val="C8C8C8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3pPr>
                      <a:lvl4pPr marL="1600200" indent="-228600">
                        <a:lnSpc>
                          <a:spcPts val="2250"/>
                        </a:lnSpc>
                        <a:buSzPct val="89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4pPr>
                      <a:lvl5pPr marL="2057400" indent="-228600">
                        <a:lnSpc>
                          <a:spcPts val="2250"/>
                        </a:lnSpc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5pPr>
                      <a:lvl6pPr marL="25146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6pPr>
                      <a:lvl7pPr marL="29718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7pPr>
                      <a:lvl8pPr marL="34290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8pPr>
                      <a:lvl9pPr marL="38862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 charset="-18"/>
                          <a:cs typeface="Arial CE" charset="-18"/>
                        </a:rPr>
                        <a:t>602 288 304; 411 11 2891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CE" charset="-18"/>
                        <a:cs typeface="Arial CE" charset="-18"/>
                      </a:endParaRPr>
                    </a:p>
                  </a:txBody>
                  <a:tcPr marL="93272" marR="93272" marT="46647" marB="466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690">
                <a:tc gridSpan="2">
                  <a:txBody>
                    <a:bodyPr/>
                    <a:lstStyle>
                      <a:lvl1pPr>
                        <a:lnSpc>
                          <a:spcPts val="2250"/>
                        </a:lnSpc>
                        <a:buSzPct val="120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1pPr>
                      <a:lvl2pPr marL="742950" indent="-285750">
                        <a:lnSpc>
                          <a:spcPts val="2250"/>
                        </a:lnSpc>
                        <a:buClr>
                          <a:srgbClr val="F24F00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2pPr>
                      <a:lvl3pPr marL="1143000" indent="-228600">
                        <a:lnSpc>
                          <a:spcPts val="2250"/>
                        </a:lnSpc>
                        <a:buClr>
                          <a:srgbClr val="C8C8C8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3pPr>
                      <a:lvl4pPr marL="1600200" indent="-228600">
                        <a:lnSpc>
                          <a:spcPts val="2250"/>
                        </a:lnSpc>
                        <a:buSzPct val="89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4pPr>
                      <a:lvl5pPr marL="2057400" indent="-228600">
                        <a:lnSpc>
                          <a:spcPts val="2250"/>
                        </a:lnSpc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5pPr>
                      <a:lvl6pPr marL="25146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6pPr>
                      <a:lvl7pPr marL="29718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7pPr>
                      <a:lvl8pPr marL="34290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8pPr>
                      <a:lvl9pPr marL="38862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 charset="-18"/>
                          <a:cs typeface="Arial CE" charset="-18"/>
                        </a:rPr>
                        <a:t>Koordinátor PO a HP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CE" charset="-18"/>
                        <a:cs typeface="Arial CE" charset="-18"/>
                      </a:endParaRPr>
                    </a:p>
                  </a:txBody>
                  <a:tcPr marL="93272" marR="93272" marT="46647" marB="466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ts val="2250"/>
                        </a:lnSpc>
                        <a:buSzPct val="120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1pPr>
                      <a:lvl2pPr marL="742950" indent="-285750">
                        <a:lnSpc>
                          <a:spcPts val="2250"/>
                        </a:lnSpc>
                        <a:buClr>
                          <a:srgbClr val="F24F00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2pPr>
                      <a:lvl3pPr marL="1143000" indent="-228600">
                        <a:lnSpc>
                          <a:spcPts val="2250"/>
                        </a:lnSpc>
                        <a:buClr>
                          <a:srgbClr val="C8C8C8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3pPr>
                      <a:lvl4pPr marL="1600200" indent="-228600">
                        <a:lnSpc>
                          <a:spcPts val="2250"/>
                        </a:lnSpc>
                        <a:buSzPct val="89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4pPr>
                      <a:lvl5pPr marL="2057400" indent="-228600">
                        <a:lnSpc>
                          <a:spcPts val="2250"/>
                        </a:lnSpc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5pPr>
                      <a:lvl6pPr marL="25146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6pPr>
                      <a:lvl7pPr marL="29718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7pPr>
                      <a:lvl8pPr marL="34290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8pPr>
                      <a:lvl9pPr marL="38862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0" dirty="0" smtClean="0">
                          <a:latin typeface="Arial CE" charset="-18"/>
                          <a:sym typeface="Wingdings 2" pitchFamily="18" charset="2"/>
                        </a:rPr>
                        <a:t>725 633 863;</a:t>
                      </a:r>
                      <a:r>
                        <a:rPr kumimoji="0" lang="cs-CZ" altLang="cs-CZ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 charset="-18"/>
                          <a:cs typeface="Arial CE" charset="-18"/>
                        </a:rPr>
                        <a:t> 411 11 2325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CE" charset="-18"/>
                        <a:cs typeface="Arial CE" charset="-18"/>
                      </a:endParaRPr>
                    </a:p>
                  </a:txBody>
                  <a:tcPr marL="93272" marR="93272" marT="46647" marB="466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690">
                <a:tc gridSpan="2">
                  <a:txBody>
                    <a:bodyPr/>
                    <a:lstStyle>
                      <a:lvl1pPr>
                        <a:lnSpc>
                          <a:spcPts val="2250"/>
                        </a:lnSpc>
                        <a:buSzPct val="120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1pPr>
                      <a:lvl2pPr marL="742950" indent="-285750">
                        <a:lnSpc>
                          <a:spcPts val="2250"/>
                        </a:lnSpc>
                        <a:buClr>
                          <a:srgbClr val="F24F00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2pPr>
                      <a:lvl3pPr marL="1143000" indent="-228600">
                        <a:lnSpc>
                          <a:spcPts val="2250"/>
                        </a:lnSpc>
                        <a:buClr>
                          <a:srgbClr val="C8C8C8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3pPr>
                      <a:lvl4pPr marL="1600200" indent="-228600">
                        <a:lnSpc>
                          <a:spcPts val="2250"/>
                        </a:lnSpc>
                        <a:buSzPct val="89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4pPr>
                      <a:lvl5pPr marL="2057400" indent="-228600">
                        <a:lnSpc>
                          <a:spcPts val="2250"/>
                        </a:lnSpc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5pPr>
                      <a:lvl6pPr marL="25146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6pPr>
                      <a:lvl7pPr marL="29718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7pPr>
                      <a:lvl8pPr marL="34290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8pPr>
                      <a:lvl9pPr marL="38862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 charset="-18"/>
                          <a:cs typeface="Arial CE" charset="-18"/>
                        </a:rPr>
                        <a:t>Ekolog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CE" charset="-18"/>
                        <a:cs typeface="Arial CE" charset="-18"/>
                      </a:endParaRPr>
                    </a:p>
                  </a:txBody>
                  <a:tcPr marL="93272" marR="93272" marT="46647" marB="466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ts val="2250"/>
                        </a:lnSpc>
                        <a:buSzPct val="120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1pPr>
                      <a:lvl2pPr marL="742950" indent="-285750">
                        <a:lnSpc>
                          <a:spcPts val="2250"/>
                        </a:lnSpc>
                        <a:buClr>
                          <a:srgbClr val="F24F00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2pPr>
                      <a:lvl3pPr marL="1143000" indent="-228600">
                        <a:lnSpc>
                          <a:spcPts val="2250"/>
                        </a:lnSpc>
                        <a:buClr>
                          <a:srgbClr val="C8C8C8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3pPr>
                      <a:lvl4pPr marL="1600200" indent="-228600">
                        <a:lnSpc>
                          <a:spcPts val="2250"/>
                        </a:lnSpc>
                        <a:buSzPct val="89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4pPr>
                      <a:lvl5pPr marL="2057400" indent="-228600">
                        <a:lnSpc>
                          <a:spcPts val="2250"/>
                        </a:lnSpc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5pPr>
                      <a:lvl6pPr marL="25146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6pPr>
                      <a:lvl7pPr marL="29718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7pPr>
                      <a:lvl8pPr marL="34290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8pPr>
                      <a:lvl9pPr marL="38862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 charset="-18"/>
                          <a:cs typeface="Arial CE" charset="-18"/>
                        </a:rPr>
                        <a:t>724 446 647; 411 11 2686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CE" charset="-18"/>
                        <a:cs typeface="Arial CE" charset="-18"/>
                      </a:endParaRPr>
                    </a:p>
                  </a:txBody>
                  <a:tcPr marL="93272" marR="93272" marT="46647" marB="466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690">
                <a:tc gridSpan="2">
                  <a:txBody>
                    <a:bodyPr/>
                    <a:lstStyle>
                      <a:lvl1pPr>
                        <a:lnSpc>
                          <a:spcPts val="2250"/>
                        </a:lnSpc>
                        <a:buSzPct val="120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1pPr>
                      <a:lvl2pPr marL="742950" indent="-285750">
                        <a:lnSpc>
                          <a:spcPts val="2250"/>
                        </a:lnSpc>
                        <a:buClr>
                          <a:srgbClr val="F24F00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2pPr>
                      <a:lvl3pPr marL="1143000" indent="-228600">
                        <a:lnSpc>
                          <a:spcPts val="2250"/>
                        </a:lnSpc>
                        <a:buClr>
                          <a:srgbClr val="C8C8C8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3pPr>
                      <a:lvl4pPr marL="1600200" indent="-228600">
                        <a:lnSpc>
                          <a:spcPts val="2250"/>
                        </a:lnSpc>
                        <a:buSzPct val="89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4pPr>
                      <a:lvl5pPr marL="2057400" indent="-228600">
                        <a:lnSpc>
                          <a:spcPts val="2250"/>
                        </a:lnSpc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5pPr>
                      <a:lvl6pPr marL="25146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6pPr>
                      <a:lvl7pPr marL="29718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7pPr>
                      <a:lvl8pPr marL="34290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8pPr>
                      <a:lvl9pPr marL="38862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 charset="-18"/>
                          <a:cs typeface="Arial CE" charset="-18"/>
                        </a:rPr>
                        <a:t>Závodní preventivní lékař EPC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CE" charset="-18"/>
                        <a:cs typeface="Arial CE" charset="-18"/>
                      </a:endParaRPr>
                    </a:p>
                  </a:txBody>
                  <a:tcPr marL="93272" marR="93272" marT="46647" marB="466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ts val="2250"/>
                        </a:lnSpc>
                        <a:buSzPct val="120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1pPr>
                      <a:lvl2pPr marL="742950" indent="-285750">
                        <a:lnSpc>
                          <a:spcPts val="2250"/>
                        </a:lnSpc>
                        <a:buClr>
                          <a:srgbClr val="F24F00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2pPr>
                      <a:lvl3pPr marL="1143000" indent="-228600">
                        <a:lnSpc>
                          <a:spcPts val="2250"/>
                        </a:lnSpc>
                        <a:buClr>
                          <a:srgbClr val="C8C8C8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3pPr>
                      <a:lvl4pPr marL="1600200" indent="-228600">
                        <a:lnSpc>
                          <a:spcPts val="2250"/>
                        </a:lnSpc>
                        <a:buSzPct val="89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4pPr>
                      <a:lvl5pPr marL="2057400" indent="-228600">
                        <a:lnSpc>
                          <a:spcPts val="2250"/>
                        </a:lnSpc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5pPr>
                      <a:lvl6pPr marL="25146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6pPr>
                      <a:lvl7pPr marL="29718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7pPr>
                      <a:lvl8pPr marL="34290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8pPr>
                      <a:lvl9pPr marL="38862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 charset="-18"/>
                          <a:cs typeface="Arial CE" charset="-18"/>
                        </a:rPr>
                        <a:t>411 11 2401 jen ve čtvrtek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CE" charset="-18"/>
                        <a:cs typeface="Arial CE" charset="-18"/>
                      </a:endParaRPr>
                    </a:p>
                  </a:txBody>
                  <a:tcPr marL="93272" marR="93272" marT="46647" marB="466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690">
                <a:tc gridSpan="2">
                  <a:txBody>
                    <a:bodyPr/>
                    <a:lstStyle>
                      <a:lvl1pPr>
                        <a:lnSpc>
                          <a:spcPts val="2250"/>
                        </a:lnSpc>
                        <a:buSzPct val="120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1pPr>
                      <a:lvl2pPr marL="742950" indent="-285750">
                        <a:lnSpc>
                          <a:spcPts val="2250"/>
                        </a:lnSpc>
                        <a:buClr>
                          <a:srgbClr val="F24F00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2pPr>
                      <a:lvl3pPr marL="1143000" indent="-228600">
                        <a:lnSpc>
                          <a:spcPts val="2250"/>
                        </a:lnSpc>
                        <a:buClr>
                          <a:srgbClr val="C8C8C8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3pPr>
                      <a:lvl4pPr marL="1600200" indent="-228600">
                        <a:lnSpc>
                          <a:spcPts val="2250"/>
                        </a:lnSpc>
                        <a:buSzPct val="89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4pPr>
                      <a:lvl5pPr marL="2057400" indent="-228600">
                        <a:lnSpc>
                          <a:spcPts val="2250"/>
                        </a:lnSpc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5pPr>
                      <a:lvl6pPr marL="25146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6pPr>
                      <a:lvl7pPr marL="29718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7pPr>
                      <a:lvl8pPr marL="34290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8pPr>
                      <a:lvl9pPr marL="38862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 charset="-18"/>
                          <a:cs typeface="Arial CE" charset="-18"/>
                        </a:rPr>
                        <a:t>Vrátnice I., II., III.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CE" charset="-18"/>
                        <a:cs typeface="Arial CE" charset="-18"/>
                      </a:endParaRPr>
                    </a:p>
                  </a:txBody>
                  <a:tcPr marL="93272" marR="93272" marT="46647" marB="466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ts val="2250"/>
                        </a:lnSpc>
                        <a:buSzPct val="120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1pPr>
                      <a:lvl2pPr marL="742950" indent="-285750">
                        <a:lnSpc>
                          <a:spcPts val="2250"/>
                        </a:lnSpc>
                        <a:buClr>
                          <a:srgbClr val="F24F00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2pPr>
                      <a:lvl3pPr marL="1143000" indent="-228600">
                        <a:lnSpc>
                          <a:spcPts val="2250"/>
                        </a:lnSpc>
                        <a:buClr>
                          <a:srgbClr val="C8C8C8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3pPr>
                      <a:lvl4pPr marL="1600200" indent="-228600">
                        <a:lnSpc>
                          <a:spcPts val="2250"/>
                        </a:lnSpc>
                        <a:buSzPct val="89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4pPr>
                      <a:lvl5pPr marL="2057400" indent="-228600">
                        <a:lnSpc>
                          <a:spcPts val="2250"/>
                        </a:lnSpc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5pPr>
                      <a:lvl6pPr marL="25146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6pPr>
                      <a:lvl7pPr marL="29718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7pPr>
                      <a:lvl8pPr marL="34290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8pPr>
                      <a:lvl9pPr marL="38862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 charset="-18"/>
                          <a:cs typeface="Arial CE" charset="-18"/>
                        </a:rPr>
                        <a:t>411 11 2400, 2912, 2911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CE" charset="-18"/>
                        <a:cs typeface="Arial CE" charset="-18"/>
                      </a:endParaRPr>
                    </a:p>
                  </a:txBody>
                  <a:tcPr marL="93272" marR="93272" marT="46647" marB="466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87" name="Rectangle 152"/>
          <p:cNvSpPr>
            <a:spLocks noChangeArrowheads="1"/>
          </p:cNvSpPr>
          <p:nvPr/>
        </p:nvSpPr>
        <p:spPr bwMode="auto">
          <a:xfrm>
            <a:off x="2590126" y="2311377"/>
            <a:ext cx="188418" cy="30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66" tIns="46633" rIns="93266" bIns="46633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cs-CZ" altLang="cs-CZ"/>
          </a:p>
        </p:txBody>
      </p:sp>
      <p:graphicFrame>
        <p:nvGraphicFramePr>
          <p:cNvPr id="8503" name="Group 3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509514"/>
              </p:ext>
            </p:extLst>
          </p:nvPr>
        </p:nvGraphicFramePr>
        <p:xfrm>
          <a:off x="4955093" y="4439721"/>
          <a:ext cx="3963750" cy="2295136"/>
        </p:xfrm>
        <a:graphic>
          <a:graphicData uri="http://schemas.openxmlformats.org/drawingml/2006/table">
            <a:tbl>
              <a:tblPr/>
              <a:tblGrid>
                <a:gridCol w="1039938"/>
                <a:gridCol w="186281"/>
                <a:gridCol w="1435339"/>
                <a:gridCol w="1302192"/>
              </a:tblGrid>
              <a:tr h="332695">
                <a:tc>
                  <a:txBody>
                    <a:bodyPr/>
                    <a:lstStyle>
                      <a:lvl1pPr defTabSz="895350">
                        <a:lnSpc>
                          <a:spcPts val="2250"/>
                        </a:lnSpc>
                        <a:buSzPct val="120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1pPr>
                      <a:lvl2pPr marL="742950" indent="-285750" defTabSz="895350">
                        <a:lnSpc>
                          <a:spcPts val="2250"/>
                        </a:lnSpc>
                        <a:buClr>
                          <a:srgbClr val="F24F00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2pPr>
                      <a:lvl3pPr marL="1143000" indent="-228600" defTabSz="895350">
                        <a:lnSpc>
                          <a:spcPts val="2250"/>
                        </a:lnSpc>
                        <a:buClr>
                          <a:srgbClr val="C8C8C8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3pPr>
                      <a:lvl4pPr marL="1600200" indent="-228600" defTabSz="895350">
                        <a:lnSpc>
                          <a:spcPts val="2250"/>
                        </a:lnSpc>
                        <a:buSzPct val="89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4pPr>
                      <a:lvl5pPr marL="2057400" indent="-228600" defTabSz="895350">
                        <a:lnSpc>
                          <a:spcPts val="2250"/>
                        </a:lnSpc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5pPr>
                      <a:lvl6pPr marL="2514600" indent="-228600" defTabSz="89535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6pPr>
                      <a:lvl7pPr marL="2971800" indent="-228600" defTabSz="89535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7pPr>
                      <a:lvl8pPr marL="3429000" indent="-228600" defTabSz="89535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8pPr>
                      <a:lvl9pPr marL="3886200" indent="-228600" defTabSz="89535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9pPr>
                    </a:lstStyle>
                    <a:p>
                      <a:pPr marL="0" marR="0" lvl="0" indent="0" algn="l" defTabSz="89535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CE" charset="-18"/>
                        <a:cs typeface="Arial CE" charset="-18"/>
                      </a:endParaRPr>
                    </a:p>
                  </a:txBody>
                  <a:tcPr marL="93272" marR="93272" marT="46616" marB="466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lnSpc>
                          <a:spcPts val="2250"/>
                        </a:lnSpc>
                        <a:buSzPct val="120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1pPr>
                      <a:lvl2pPr marL="742950" indent="-285750">
                        <a:lnSpc>
                          <a:spcPts val="2250"/>
                        </a:lnSpc>
                        <a:buClr>
                          <a:srgbClr val="F24F00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2pPr>
                      <a:lvl3pPr marL="1143000" indent="-228600">
                        <a:lnSpc>
                          <a:spcPts val="2250"/>
                        </a:lnSpc>
                        <a:buClr>
                          <a:srgbClr val="C8C8C8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3pPr>
                      <a:lvl4pPr marL="1600200" indent="-228600">
                        <a:lnSpc>
                          <a:spcPts val="2250"/>
                        </a:lnSpc>
                        <a:buSzPct val="89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4pPr>
                      <a:lvl5pPr marL="2057400" indent="-228600">
                        <a:lnSpc>
                          <a:spcPts val="2250"/>
                        </a:lnSpc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5pPr>
                      <a:lvl6pPr marL="25146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6pPr>
                      <a:lvl7pPr marL="29718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7pPr>
                      <a:lvl8pPr marL="34290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8pPr>
                      <a:lvl9pPr marL="38862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 charset="-18"/>
                          <a:cs typeface="Arial CE" charset="-18"/>
                        </a:rPr>
                        <a:t>ELEKTRÁRNA Počerady =  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 charset="-18"/>
                          <a:cs typeface="Arial CE" charset="-18"/>
                        </a:rPr>
                        <a:t>(předvolba 411 11+linka)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CE" charset="-18"/>
                        <a:cs typeface="Arial CE" charset="-18"/>
                      </a:endParaRPr>
                    </a:p>
                  </a:txBody>
                  <a:tcPr marL="93272" marR="93272" marT="46616" marB="466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21906">
                <a:tc gridSpan="4">
                  <a:txBody>
                    <a:bodyPr/>
                    <a:lstStyle>
                      <a:lvl1pPr>
                        <a:lnSpc>
                          <a:spcPts val="2250"/>
                        </a:lnSpc>
                        <a:buSzPct val="120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1pPr>
                      <a:lvl2pPr marL="742950" indent="-285750">
                        <a:lnSpc>
                          <a:spcPts val="2250"/>
                        </a:lnSpc>
                        <a:buClr>
                          <a:srgbClr val="F24F00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2pPr>
                      <a:lvl3pPr marL="1143000" indent="-228600">
                        <a:lnSpc>
                          <a:spcPts val="2250"/>
                        </a:lnSpc>
                        <a:buClr>
                          <a:srgbClr val="C8C8C8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3pPr>
                      <a:lvl4pPr marL="1600200" indent="-228600">
                        <a:lnSpc>
                          <a:spcPts val="2250"/>
                        </a:lnSpc>
                        <a:buSzPct val="89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4pPr>
                      <a:lvl5pPr marL="2057400" indent="-228600">
                        <a:lnSpc>
                          <a:spcPts val="2250"/>
                        </a:lnSpc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5pPr>
                      <a:lvl6pPr marL="25146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6pPr>
                      <a:lvl7pPr marL="29718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7pPr>
                      <a:lvl8pPr marL="34290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8pPr>
                      <a:lvl9pPr marL="38862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Arial CE" charset="-18"/>
                          <a:cs typeface="Arial CE" charset="-18"/>
                        </a:rPr>
                        <a:t>POKYNY PRO PŘÍPAD VZNIKU MIMOŘÁDNÉ UDÁLOSTI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CE" charset="-18"/>
                        <a:cs typeface="Arial CE" charset="-18"/>
                      </a:endParaRPr>
                    </a:p>
                  </a:txBody>
                  <a:tcPr marL="93272" marR="93272" marT="46616" marB="466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2541">
                <a:tc gridSpan="2">
                  <a:txBody>
                    <a:bodyPr/>
                    <a:lstStyle>
                      <a:lvl1pPr>
                        <a:lnSpc>
                          <a:spcPts val="2250"/>
                        </a:lnSpc>
                        <a:buSzPct val="120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1pPr>
                      <a:lvl2pPr marL="742950" indent="-285750">
                        <a:lnSpc>
                          <a:spcPts val="2250"/>
                        </a:lnSpc>
                        <a:buClr>
                          <a:srgbClr val="F24F00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2pPr>
                      <a:lvl3pPr marL="1143000" indent="-228600">
                        <a:lnSpc>
                          <a:spcPts val="2250"/>
                        </a:lnSpc>
                        <a:buClr>
                          <a:srgbClr val="C8C8C8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3pPr>
                      <a:lvl4pPr marL="1600200" indent="-228600">
                        <a:lnSpc>
                          <a:spcPts val="2250"/>
                        </a:lnSpc>
                        <a:buSzPct val="89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4pPr>
                      <a:lvl5pPr marL="2057400" indent="-228600">
                        <a:lnSpc>
                          <a:spcPts val="2250"/>
                        </a:lnSpc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5pPr>
                      <a:lvl6pPr marL="25146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6pPr>
                      <a:lvl7pPr marL="29718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7pPr>
                      <a:lvl8pPr marL="34290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8pPr>
                      <a:lvl9pPr marL="38862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 charset="-18"/>
                          <a:cs typeface="Arial CE" charset="-18"/>
                        </a:rPr>
                        <a:t>ÚRAZ    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 charset="-18"/>
                          <a:cs typeface="Arial CE" charset="-18"/>
                        </a:rPr>
                        <a:t>155, 112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CE" charset="-18"/>
                        <a:cs typeface="Arial CE" charset="-18"/>
                      </a:endParaRPr>
                    </a:p>
                  </a:txBody>
                  <a:tcPr marL="93272" marR="93272" marT="46616" marB="466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ts val="2250"/>
                        </a:lnSpc>
                        <a:buSzPct val="120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1pPr>
                      <a:lvl2pPr marL="742950" indent="-285750">
                        <a:lnSpc>
                          <a:spcPts val="2250"/>
                        </a:lnSpc>
                        <a:buClr>
                          <a:srgbClr val="F24F00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2pPr>
                      <a:lvl3pPr marL="1143000" indent="-228600">
                        <a:lnSpc>
                          <a:spcPts val="2250"/>
                        </a:lnSpc>
                        <a:buClr>
                          <a:srgbClr val="C8C8C8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3pPr>
                      <a:lvl4pPr marL="1600200" indent="-228600">
                        <a:lnSpc>
                          <a:spcPts val="2250"/>
                        </a:lnSpc>
                        <a:buSzPct val="89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4pPr>
                      <a:lvl5pPr marL="2057400" indent="-228600">
                        <a:lnSpc>
                          <a:spcPts val="2250"/>
                        </a:lnSpc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5pPr>
                      <a:lvl6pPr marL="25146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6pPr>
                      <a:lvl7pPr marL="29718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7pPr>
                      <a:lvl8pPr marL="34290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8pPr>
                      <a:lvl9pPr marL="38862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 charset="-18"/>
                          <a:cs typeface="Arial CE" charset="-18"/>
                        </a:rPr>
                        <a:t>411 11 2333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CE" charset="-18"/>
                        <a:cs typeface="Arial CE" charset="-18"/>
                      </a:endParaRPr>
                    </a:p>
                  </a:txBody>
                  <a:tcPr marL="93272" marR="93272" marT="46616" marB="466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50"/>
                        </a:lnSpc>
                        <a:buSzPct val="120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1pPr>
                      <a:lvl2pPr marL="742950" indent="-285750">
                        <a:lnSpc>
                          <a:spcPts val="2250"/>
                        </a:lnSpc>
                        <a:buClr>
                          <a:srgbClr val="F24F00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2pPr>
                      <a:lvl3pPr marL="1143000" indent="-228600">
                        <a:lnSpc>
                          <a:spcPts val="2250"/>
                        </a:lnSpc>
                        <a:buClr>
                          <a:srgbClr val="C8C8C8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3pPr>
                      <a:lvl4pPr marL="1600200" indent="-228600">
                        <a:lnSpc>
                          <a:spcPts val="2250"/>
                        </a:lnSpc>
                        <a:buSzPct val="89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4pPr>
                      <a:lvl5pPr marL="2057400" indent="-228600">
                        <a:lnSpc>
                          <a:spcPts val="2250"/>
                        </a:lnSpc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5pPr>
                      <a:lvl6pPr marL="25146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6pPr>
                      <a:lvl7pPr marL="29718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7pPr>
                      <a:lvl8pPr marL="34290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8pPr>
                      <a:lvl9pPr marL="38862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ea typeface="Arial CE" charset="-18"/>
                          <a:cs typeface="Arial CE" charset="-18"/>
                        </a:rPr>
                        <a:t>Dispečink hasičů 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E" charset="-18"/>
                        <a:ea typeface="Arial CE" charset="-18"/>
                        <a:cs typeface="Arial CE" charset="-1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ea typeface="Arial CE" charset="-18"/>
                          <a:cs typeface="Arial CE" charset="-18"/>
                        </a:rPr>
                        <a:t>Počerady</a:t>
                      </a:r>
                    </a:p>
                  </a:txBody>
                  <a:tcPr marL="93272" marR="93272" marT="46616" marB="466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485">
                <a:tc gridSpan="2">
                  <a:txBody>
                    <a:bodyPr/>
                    <a:lstStyle>
                      <a:lvl1pPr>
                        <a:lnSpc>
                          <a:spcPts val="2250"/>
                        </a:lnSpc>
                        <a:buSzPct val="120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1pPr>
                      <a:lvl2pPr marL="742950" indent="-285750">
                        <a:lnSpc>
                          <a:spcPts val="2250"/>
                        </a:lnSpc>
                        <a:buClr>
                          <a:srgbClr val="F24F00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2pPr>
                      <a:lvl3pPr marL="1143000" indent="-228600">
                        <a:lnSpc>
                          <a:spcPts val="2250"/>
                        </a:lnSpc>
                        <a:buClr>
                          <a:srgbClr val="C8C8C8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3pPr>
                      <a:lvl4pPr marL="1600200" indent="-228600">
                        <a:lnSpc>
                          <a:spcPts val="2250"/>
                        </a:lnSpc>
                        <a:buSzPct val="89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4pPr>
                      <a:lvl5pPr marL="2057400" indent="-228600">
                        <a:lnSpc>
                          <a:spcPts val="2250"/>
                        </a:lnSpc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5pPr>
                      <a:lvl6pPr marL="25146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6pPr>
                      <a:lvl7pPr marL="29718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7pPr>
                      <a:lvl8pPr marL="34290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8pPr>
                      <a:lvl9pPr marL="38862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 charset="-18"/>
                          <a:cs typeface="Arial CE" charset="-18"/>
                        </a:rPr>
                        <a:t>POŽÁR    </a:t>
                      </a: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 charset="-18"/>
                          <a:cs typeface="Arial CE" charset="-18"/>
                        </a:rPr>
                        <a:t>150, 112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CE" charset="-18"/>
                        <a:cs typeface="Arial CE" charset="-1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 charset="-18"/>
                          <a:cs typeface="Arial CE" charset="-18"/>
                        </a:rPr>
                        <a:t>Ekologická havárie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CE" charset="-18"/>
                        <a:cs typeface="Arial CE" charset="-18"/>
                      </a:endParaRPr>
                    </a:p>
                  </a:txBody>
                  <a:tcPr marL="93272" marR="93272" marT="46616" marB="466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ts val="2250"/>
                        </a:lnSpc>
                        <a:buSzPct val="120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1pPr>
                      <a:lvl2pPr marL="742950" indent="-285750">
                        <a:lnSpc>
                          <a:spcPts val="2250"/>
                        </a:lnSpc>
                        <a:buClr>
                          <a:srgbClr val="F24F00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2pPr>
                      <a:lvl3pPr marL="1143000" indent="-228600">
                        <a:lnSpc>
                          <a:spcPts val="2250"/>
                        </a:lnSpc>
                        <a:buClr>
                          <a:srgbClr val="C8C8C8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3pPr>
                      <a:lvl4pPr marL="1600200" indent="-228600">
                        <a:lnSpc>
                          <a:spcPts val="2250"/>
                        </a:lnSpc>
                        <a:buSzPct val="89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4pPr>
                      <a:lvl5pPr marL="2057400" indent="-228600">
                        <a:lnSpc>
                          <a:spcPts val="2250"/>
                        </a:lnSpc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5pPr>
                      <a:lvl6pPr marL="25146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6pPr>
                      <a:lvl7pPr marL="29718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7pPr>
                      <a:lvl8pPr marL="34290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8pPr>
                      <a:lvl9pPr marL="38862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 charset="-18"/>
                          <a:cs typeface="Arial CE" charset="-18"/>
                        </a:rPr>
                        <a:t>411 11 2333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CE" charset="-18"/>
                        <a:cs typeface="Arial CE" charset="-1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 charset="-18"/>
                          <a:cs typeface="Arial CE" charset="-18"/>
                        </a:rPr>
                        <a:t>411 11 2333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CE" charset="-18"/>
                        <a:cs typeface="Arial CE" charset="-18"/>
                      </a:endParaRPr>
                    </a:p>
                  </a:txBody>
                  <a:tcPr marL="93272" marR="93272" marT="46616" marB="466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50"/>
                        </a:lnSpc>
                        <a:buSzPct val="120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1pPr>
                      <a:lvl2pPr marL="742950" indent="-285750">
                        <a:lnSpc>
                          <a:spcPts val="2250"/>
                        </a:lnSpc>
                        <a:buClr>
                          <a:srgbClr val="F24F00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2pPr>
                      <a:lvl3pPr marL="1143000" indent="-228600">
                        <a:lnSpc>
                          <a:spcPts val="2250"/>
                        </a:lnSpc>
                        <a:buClr>
                          <a:srgbClr val="C8C8C8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3pPr>
                      <a:lvl4pPr marL="1600200" indent="-228600">
                        <a:lnSpc>
                          <a:spcPts val="2250"/>
                        </a:lnSpc>
                        <a:buSzPct val="89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4pPr>
                      <a:lvl5pPr marL="2057400" indent="-228600">
                        <a:lnSpc>
                          <a:spcPts val="2250"/>
                        </a:lnSpc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5pPr>
                      <a:lvl6pPr marL="25146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6pPr>
                      <a:lvl7pPr marL="29718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7pPr>
                      <a:lvl8pPr marL="34290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8pPr>
                      <a:lvl9pPr marL="38862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ea typeface="Arial CE" charset="-18"/>
                          <a:cs typeface="Arial CE" charset="-18"/>
                        </a:rPr>
                        <a:t>Ústředna hasičů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E" charset="-18"/>
                        <a:ea typeface="Arial CE" charset="-18"/>
                        <a:cs typeface="Arial CE" charset="-1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ea typeface="Arial CE" charset="-18"/>
                          <a:cs typeface="Arial CE" charset="-18"/>
                        </a:rPr>
                        <a:t>Počerady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E" charset="-18"/>
                        <a:ea typeface="Arial CE" charset="-18"/>
                        <a:cs typeface="Arial CE" charset="-18"/>
                      </a:endParaRPr>
                    </a:p>
                  </a:txBody>
                  <a:tcPr marL="93272" marR="93272" marT="46616" marB="466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906">
                <a:tc gridSpan="2">
                  <a:txBody>
                    <a:bodyPr/>
                    <a:lstStyle>
                      <a:lvl1pPr>
                        <a:lnSpc>
                          <a:spcPts val="2250"/>
                        </a:lnSpc>
                        <a:buSzPct val="120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1pPr>
                      <a:lvl2pPr marL="742950" indent="-285750">
                        <a:lnSpc>
                          <a:spcPts val="2250"/>
                        </a:lnSpc>
                        <a:buClr>
                          <a:srgbClr val="F24F00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2pPr>
                      <a:lvl3pPr marL="1143000" indent="-228600">
                        <a:lnSpc>
                          <a:spcPts val="2250"/>
                        </a:lnSpc>
                        <a:buClr>
                          <a:srgbClr val="C8C8C8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3pPr>
                      <a:lvl4pPr marL="1600200" indent="-228600">
                        <a:lnSpc>
                          <a:spcPts val="2250"/>
                        </a:lnSpc>
                        <a:buSzPct val="89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4pPr>
                      <a:lvl5pPr marL="2057400" indent="-228600">
                        <a:lnSpc>
                          <a:spcPts val="2250"/>
                        </a:lnSpc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5pPr>
                      <a:lvl6pPr marL="25146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6pPr>
                      <a:lvl7pPr marL="29718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7pPr>
                      <a:lvl8pPr marL="34290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8pPr>
                      <a:lvl9pPr marL="38862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 charset="-18"/>
                          <a:cs typeface="Arial CE" charset="-18"/>
                        </a:rPr>
                        <a:t>Dopravní nehoda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CE" charset="-18"/>
                        <a:cs typeface="Arial CE" charset="-18"/>
                      </a:endParaRPr>
                    </a:p>
                  </a:txBody>
                  <a:tcPr marL="93272" marR="93272" marT="46616" marB="466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ts val="2250"/>
                        </a:lnSpc>
                        <a:buSzPct val="120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1pPr>
                      <a:lvl2pPr marL="742950" indent="-285750">
                        <a:lnSpc>
                          <a:spcPts val="2250"/>
                        </a:lnSpc>
                        <a:buClr>
                          <a:srgbClr val="F24F00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2pPr>
                      <a:lvl3pPr marL="1143000" indent="-228600">
                        <a:lnSpc>
                          <a:spcPts val="2250"/>
                        </a:lnSpc>
                        <a:buClr>
                          <a:srgbClr val="C8C8C8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3pPr>
                      <a:lvl4pPr marL="1600200" indent="-228600">
                        <a:lnSpc>
                          <a:spcPts val="2250"/>
                        </a:lnSpc>
                        <a:buSzPct val="89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4pPr>
                      <a:lvl5pPr marL="2057400" indent="-228600">
                        <a:lnSpc>
                          <a:spcPts val="2250"/>
                        </a:lnSpc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5pPr>
                      <a:lvl6pPr marL="25146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6pPr>
                      <a:lvl7pPr marL="29718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7pPr>
                      <a:lvl8pPr marL="34290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8pPr>
                      <a:lvl9pPr marL="38862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 charset="-18"/>
                          <a:cs typeface="Arial CE" charset="-18"/>
                        </a:rPr>
                        <a:t>112, 411 11 2333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CE" charset="-18"/>
                        <a:cs typeface="Arial CE" charset="-18"/>
                      </a:endParaRPr>
                    </a:p>
                  </a:txBody>
                  <a:tcPr marL="93272" marR="93272" marT="46616" marB="466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50"/>
                        </a:lnSpc>
                        <a:buSzPct val="120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1pPr>
                      <a:lvl2pPr marL="742950" indent="-285750">
                        <a:lnSpc>
                          <a:spcPts val="2250"/>
                        </a:lnSpc>
                        <a:buClr>
                          <a:srgbClr val="F24F00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2pPr>
                      <a:lvl3pPr marL="1143000" indent="-228600">
                        <a:lnSpc>
                          <a:spcPts val="2250"/>
                        </a:lnSpc>
                        <a:buClr>
                          <a:srgbClr val="C8C8C8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3pPr>
                      <a:lvl4pPr marL="1600200" indent="-228600">
                        <a:lnSpc>
                          <a:spcPts val="2250"/>
                        </a:lnSpc>
                        <a:buSzPct val="89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4pPr>
                      <a:lvl5pPr marL="2057400" indent="-228600">
                        <a:lnSpc>
                          <a:spcPts val="2250"/>
                        </a:lnSpc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5pPr>
                      <a:lvl6pPr marL="25146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6pPr>
                      <a:lvl7pPr marL="29718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7pPr>
                      <a:lvl8pPr marL="34290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8pPr>
                      <a:lvl9pPr marL="38862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ea typeface="Arial CE" charset="-18"/>
                          <a:cs typeface="Arial CE" charset="-18"/>
                        </a:rPr>
                        <a:t>Ústředna hasičů EPC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E" charset="-18"/>
                        <a:ea typeface="Arial CE" charset="-18"/>
                        <a:cs typeface="Arial CE" charset="-18"/>
                      </a:endParaRPr>
                    </a:p>
                  </a:txBody>
                  <a:tcPr marL="93272" marR="93272" marT="46616" marB="466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772">
                <a:tc gridSpan="2">
                  <a:txBody>
                    <a:bodyPr/>
                    <a:lstStyle>
                      <a:lvl1pPr>
                        <a:lnSpc>
                          <a:spcPts val="2250"/>
                        </a:lnSpc>
                        <a:buSzPct val="120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1pPr>
                      <a:lvl2pPr marL="742950" indent="-285750">
                        <a:lnSpc>
                          <a:spcPts val="2250"/>
                        </a:lnSpc>
                        <a:buClr>
                          <a:srgbClr val="F24F00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2pPr>
                      <a:lvl3pPr marL="1143000" indent="-228600">
                        <a:lnSpc>
                          <a:spcPts val="2250"/>
                        </a:lnSpc>
                        <a:buClr>
                          <a:srgbClr val="C8C8C8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3pPr>
                      <a:lvl4pPr marL="1600200" indent="-228600">
                        <a:lnSpc>
                          <a:spcPts val="2250"/>
                        </a:lnSpc>
                        <a:buSzPct val="89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4pPr>
                      <a:lvl5pPr marL="2057400" indent="-228600">
                        <a:lnSpc>
                          <a:spcPts val="2250"/>
                        </a:lnSpc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5pPr>
                      <a:lvl6pPr marL="25146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6pPr>
                      <a:lvl7pPr marL="29718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7pPr>
                      <a:lvl8pPr marL="34290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8pPr>
                      <a:lvl9pPr marL="38862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 charset="-18"/>
                          <a:cs typeface="Arial CE" charset="-18"/>
                        </a:rPr>
                        <a:t>Krádež, vloupání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CE" charset="-18"/>
                        <a:cs typeface="Arial CE" charset="-18"/>
                      </a:endParaRPr>
                    </a:p>
                  </a:txBody>
                  <a:tcPr marL="93272" marR="93272" marT="46616" marB="466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ts val="2250"/>
                        </a:lnSpc>
                        <a:buSzPct val="120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1pPr>
                      <a:lvl2pPr marL="742950" indent="-285750">
                        <a:lnSpc>
                          <a:spcPts val="2250"/>
                        </a:lnSpc>
                        <a:buClr>
                          <a:srgbClr val="F24F00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2pPr>
                      <a:lvl3pPr marL="1143000" indent="-228600">
                        <a:lnSpc>
                          <a:spcPts val="2250"/>
                        </a:lnSpc>
                        <a:buClr>
                          <a:srgbClr val="C8C8C8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3pPr>
                      <a:lvl4pPr marL="1600200" indent="-228600">
                        <a:lnSpc>
                          <a:spcPts val="2250"/>
                        </a:lnSpc>
                        <a:buSzPct val="89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4pPr>
                      <a:lvl5pPr marL="2057400" indent="-228600">
                        <a:lnSpc>
                          <a:spcPts val="2250"/>
                        </a:lnSpc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5pPr>
                      <a:lvl6pPr marL="25146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6pPr>
                      <a:lvl7pPr marL="29718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7pPr>
                      <a:lvl8pPr marL="34290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8pPr>
                      <a:lvl9pPr marL="38862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 charset="-18"/>
                          <a:cs typeface="Arial CE" charset="-18"/>
                        </a:rPr>
                        <a:t>411 11 2400; 728 580 176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CE" charset="-18"/>
                        <a:cs typeface="Arial CE" charset="-18"/>
                      </a:endParaRPr>
                    </a:p>
                  </a:txBody>
                  <a:tcPr marL="93272" marR="93272" marT="46616" marB="466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50"/>
                        </a:lnSpc>
                        <a:buSzPct val="120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1pPr>
                      <a:lvl2pPr marL="742950" indent="-285750">
                        <a:lnSpc>
                          <a:spcPts val="2250"/>
                        </a:lnSpc>
                        <a:buClr>
                          <a:srgbClr val="F24F00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2pPr>
                      <a:lvl3pPr marL="1143000" indent="-228600">
                        <a:lnSpc>
                          <a:spcPts val="2250"/>
                        </a:lnSpc>
                        <a:buClr>
                          <a:srgbClr val="C8C8C8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3pPr>
                      <a:lvl4pPr marL="1600200" indent="-228600">
                        <a:lnSpc>
                          <a:spcPts val="2250"/>
                        </a:lnSpc>
                        <a:buSzPct val="89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4pPr>
                      <a:lvl5pPr marL="2057400" indent="-228600">
                        <a:lnSpc>
                          <a:spcPts val="2250"/>
                        </a:lnSpc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5pPr>
                      <a:lvl6pPr marL="25146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6pPr>
                      <a:lvl7pPr marL="29718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7pPr>
                      <a:lvl8pPr marL="34290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8pPr>
                      <a:lvl9pPr marL="38862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ea typeface="Arial CE" charset="-18"/>
                          <a:cs typeface="Arial CE" charset="-18"/>
                        </a:rPr>
                        <a:t>Ochrana  majetku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E" charset="-18"/>
                        <a:ea typeface="Arial CE" charset="-18"/>
                        <a:cs typeface="Arial CE" charset="-18"/>
                      </a:endParaRPr>
                    </a:p>
                  </a:txBody>
                  <a:tcPr marL="93272" marR="93272" marT="46616" marB="466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306">
                <a:tc gridSpan="2">
                  <a:txBody>
                    <a:bodyPr/>
                    <a:lstStyle>
                      <a:lvl1pPr>
                        <a:lnSpc>
                          <a:spcPts val="2250"/>
                        </a:lnSpc>
                        <a:buSzPct val="120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1pPr>
                      <a:lvl2pPr marL="742950" indent="-285750">
                        <a:lnSpc>
                          <a:spcPts val="2250"/>
                        </a:lnSpc>
                        <a:buClr>
                          <a:srgbClr val="F24F00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2pPr>
                      <a:lvl3pPr marL="1143000" indent="-228600">
                        <a:lnSpc>
                          <a:spcPts val="2250"/>
                        </a:lnSpc>
                        <a:buClr>
                          <a:srgbClr val="C8C8C8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3pPr>
                      <a:lvl4pPr marL="1600200" indent="-228600">
                        <a:lnSpc>
                          <a:spcPts val="2250"/>
                        </a:lnSpc>
                        <a:buSzPct val="89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4pPr>
                      <a:lvl5pPr marL="2057400" indent="-228600">
                        <a:lnSpc>
                          <a:spcPts val="2250"/>
                        </a:lnSpc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5pPr>
                      <a:lvl6pPr marL="25146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6pPr>
                      <a:lvl7pPr marL="29718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7pPr>
                      <a:lvl8pPr marL="34290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8pPr>
                      <a:lvl9pPr marL="38862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 charset="-18"/>
                          <a:cs typeface="Arial CE" charset="-18"/>
                        </a:rPr>
                        <a:t>Elektřina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CE" charset="-18"/>
                        <a:cs typeface="Arial CE" charset="-18"/>
                      </a:endParaRPr>
                    </a:p>
                  </a:txBody>
                  <a:tcPr marL="93272" marR="93272" marT="46616" marB="466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ts val="2250"/>
                        </a:lnSpc>
                        <a:buSzPct val="120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1pPr>
                      <a:lvl2pPr marL="742950" indent="-285750">
                        <a:lnSpc>
                          <a:spcPts val="2250"/>
                        </a:lnSpc>
                        <a:buClr>
                          <a:srgbClr val="F24F00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2pPr>
                      <a:lvl3pPr marL="1143000" indent="-228600">
                        <a:lnSpc>
                          <a:spcPts val="2250"/>
                        </a:lnSpc>
                        <a:buClr>
                          <a:srgbClr val="C8C8C8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3pPr>
                      <a:lvl4pPr marL="1600200" indent="-228600">
                        <a:lnSpc>
                          <a:spcPts val="2250"/>
                        </a:lnSpc>
                        <a:buSzPct val="89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4pPr>
                      <a:lvl5pPr marL="2057400" indent="-228600">
                        <a:lnSpc>
                          <a:spcPts val="2250"/>
                        </a:lnSpc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5pPr>
                      <a:lvl6pPr marL="25146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6pPr>
                      <a:lvl7pPr marL="29718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7pPr>
                      <a:lvl8pPr marL="34290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8pPr>
                      <a:lvl9pPr marL="38862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 charset="-18"/>
                          <a:cs typeface="Arial CE" charset="-18"/>
                        </a:rPr>
                        <a:t>411 11 2600; 724 048 741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CE" charset="-18"/>
                        <a:cs typeface="Arial CE" charset="-18"/>
                      </a:endParaRPr>
                    </a:p>
                  </a:txBody>
                  <a:tcPr marL="93272" marR="93272" marT="46616" marB="466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50"/>
                        </a:lnSpc>
                        <a:buSzPct val="120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1pPr>
                      <a:lvl2pPr marL="742950" indent="-285750">
                        <a:lnSpc>
                          <a:spcPts val="2250"/>
                        </a:lnSpc>
                        <a:buClr>
                          <a:srgbClr val="F24F00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2pPr>
                      <a:lvl3pPr marL="1143000" indent="-228600">
                        <a:lnSpc>
                          <a:spcPts val="2250"/>
                        </a:lnSpc>
                        <a:buClr>
                          <a:srgbClr val="C8C8C8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3pPr>
                      <a:lvl4pPr marL="1600200" indent="-228600">
                        <a:lnSpc>
                          <a:spcPts val="2250"/>
                        </a:lnSpc>
                        <a:buSzPct val="89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4pPr>
                      <a:lvl5pPr marL="2057400" indent="-228600">
                        <a:lnSpc>
                          <a:spcPts val="2250"/>
                        </a:lnSpc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5pPr>
                      <a:lvl6pPr marL="25146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6pPr>
                      <a:lvl7pPr marL="29718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7pPr>
                      <a:lvl8pPr marL="34290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8pPr>
                      <a:lvl9pPr marL="38862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ea typeface="Arial CE" charset="-18"/>
                          <a:cs typeface="Arial CE" charset="-18"/>
                        </a:rPr>
                        <a:t>Elektrovelín EPC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E" charset="-18"/>
                        <a:ea typeface="Arial CE" charset="-18"/>
                        <a:cs typeface="Arial CE" charset="-18"/>
                      </a:endParaRPr>
                    </a:p>
                  </a:txBody>
                  <a:tcPr marL="93272" marR="93272" marT="46616" marB="466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525">
                <a:tc gridSpan="2">
                  <a:txBody>
                    <a:bodyPr/>
                    <a:lstStyle>
                      <a:lvl1pPr>
                        <a:lnSpc>
                          <a:spcPts val="2250"/>
                        </a:lnSpc>
                        <a:buSzPct val="120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1pPr>
                      <a:lvl2pPr marL="742950" indent="-285750">
                        <a:lnSpc>
                          <a:spcPts val="2250"/>
                        </a:lnSpc>
                        <a:buClr>
                          <a:srgbClr val="F24F00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2pPr>
                      <a:lvl3pPr marL="1143000" indent="-228600">
                        <a:lnSpc>
                          <a:spcPts val="2250"/>
                        </a:lnSpc>
                        <a:buClr>
                          <a:srgbClr val="C8C8C8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3pPr>
                      <a:lvl4pPr marL="1600200" indent="-228600">
                        <a:lnSpc>
                          <a:spcPts val="2250"/>
                        </a:lnSpc>
                        <a:buSzPct val="89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4pPr>
                      <a:lvl5pPr marL="2057400" indent="-228600">
                        <a:lnSpc>
                          <a:spcPts val="2250"/>
                        </a:lnSpc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5pPr>
                      <a:lvl6pPr marL="25146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6pPr>
                      <a:lvl7pPr marL="29718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7pPr>
                      <a:lvl8pPr marL="34290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8pPr>
                      <a:lvl9pPr marL="38862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 charset="-18"/>
                          <a:cs typeface="Arial CE" charset="-18"/>
                        </a:rPr>
                        <a:t>Voda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CE" charset="-18"/>
                        <a:cs typeface="Arial CE" charset="-18"/>
                      </a:endParaRPr>
                    </a:p>
                  </a:txBody>
                  <a:tcPr marL="93272" marR="93272" marT="46616" marB="466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ts val="2250"/>
                        </a:lnSpc>
                        <a:buSzPct val="120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1pPr>
                      <a:lvl2pPr marL="742950" indent="-285750">
                        <a:lnSpc>
                          <a:spcPts val="2250"/>
                        </a:lnSpc>
                        <a:buClr>
                          <a:srgbClr val="F24F00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2pPr>
                      <a:lvl3pPr marL="1143000" indent="-228600">
                        <a:lnSpc>
                          <a:spcPts val="2250"/>
                        </a:lnSpc>
                        <a:buClr>
                          <a:srgbClr val="C8C8C8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3pPr>
                      <a:lvl4pPr marL="1600200" indent="-228600">
                        <a:lnSpc>
                          <a:spcPts val="2250"/>
                        </a:lnSpc>
                        <a:buSzPct val="89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4pPr>
                      <a:lvl5pPr marL="2057400" indent="-228600">
                        <a:lnSpc>
                          <a:spcPts val="2250"/>
                        </a:lnSpc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5pPr>
                      <a:lvl6pPr marL="25146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6pPr>
                      <a:lvl7pPr marL="29718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7pPr>
                      <a:lvl8pPr marL="34290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8pPr>
                      <a:lvl9pPr marL="38862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 charset="-18"/>
                          <a:cs typeface="Arial CE" charset="-18"/>
                        </a:rPr>
                        <a:t>2206, 724574534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CE" charset="-18"/>
                        <a:cs typeface="Arial CE" charset="-18"/>
                      </a:endParaRPr>
                    </a:p>
                  </a:txBody>
                  <a:tcPr marL="93272" marR="93272" marT="46616" marB="466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50"/>
                        </a:lnSpc>
                        <a:buSzPct val="120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1pPr>
                      <a:lvl2pPr marL="742950" indent="-285750">
                        <a:lnSpc>
                          <a:spcPts val="2250"/>
                        </a:lnSpc>
                        <a:buClr>
                          <a:srgbClr val="F24F00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2pPr>
                      <a:lvl3pPr marL="1143000" indent="-228600">
                        <a:lnSpc>
                          <a:spcPts val="2250"/>
                        </a:lnSpc>
                        <a:buClr>
                          <a:srgbClr val="C8C8C8"/>
                        </a:buClr>
                        <a:buSzPct val="12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3pPr>
                      <a:lvl4pPr marL="1600200" indent="-228600">
                        <a:lnSpc>
                          <a:spcPts val="2250"/>
                        </a:lnSpc>
                        <a:buSzPct val="89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4pPr>
                      <a:lvl5pPr marL="2057400" indent="-228600">
                        <a:lnSpc>
                          <a:spcPts val="2250"/>
                        </a:lnSpc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5pPr>
                      <a:lvl6pPr marL="25146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6pPr>
                      <a:lvl7pPr marL="29718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7pPr>
                      <a:lvl8pPr marL="34290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8pPr>
                      <a:lvl9pPr marL="3886200" indent="-228600" eaLnBrk="0" fontAlgn="base" hangingPunct="0">
                        <a:lnSpc>
                          <a:spcPts val="2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75000"/>
                        <a:defRPr sz="1400">
                          <a:solidFill>
                            <a:schemeClr val="tx1"/>
                          </a:solidFill>
                          <a:latin typeface="Arial CE" charset="-18"/>
                          <a:ea typeface="Arial CE" charset="-18"/>
                          <a:cs typeface="Arial CE" charset="-1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ea typeface="Arial CE" charset="-18"/>
                          <a:cs typeface="Arial CE" charset="-18"/>
                        </a:rPr>
                        <a:t>Vodohospodář ETU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E" charset="-18"/>
                        <a:ea typeface="Arial CE" charset="-18"/>
                        <a:cs typeface="Arial CE" charset="-18"/>
                      </a:endParaRPr>
                    </a:p>
                  </a:txBody>
                  <a:tcPr marL="93272" marR="93272" marT="46616" marB="466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23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895255">
              <a:defRPr/>
            </a:pPr>
            <a:r>
              <a:rPr lang="cs-CZ" cap="all" dirty="0" smtClean="0">
                <a:solidFill>
                  <a:schemeClr val="tx1"/>
                </a:solidFill>
              </a:rPr>
              <a:t>Specifika lokality Počerady (EPC)</a:t>
            </a:r>
            <a:r>
              <a:rPr lang="cs-CZ" cap="all" dirty="0" smtClean="0"/>
              <a:t/>
            </a:r>
            <a:br>
              <a:rPr lang="cs-CZ" cap="all" dirty="0" smtClean="0"/>
            </a:br>
            <a:r>
              <a:rPr lang="cs-CZ" cap="all" dirty="0" smtClean="0"/>
              <a:t>1. řídící pracoviště PRO OHLAŠOVÁNÍ PRACÍ interní</a:t>
            </a:r>
          </a:p>
        </p:txBody>
      </p:sp>
      <p:sp>
        <p:nvSpPr>
          <p:cNvPr id="32770" name="Zástupný symbol pro obsah 2"/>
          <p:cNvSpPr>
            <a:spLocks noGrp="1"/>
          </p:cNvSpPr>
          <p:nvPr>
            <p:ph idx="1"/>
          </p:nvPr>
        </p:nvSpPr>
        <p:spPr>
          <a:xfrm>
            <a:off x="504000" y="1957184"/>
            <a:ext cx="8136000" cy="4173017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Clr>
                <a:srgbClr val="FF6600"/>
              </a:buClr>
            </a:pPr>
            <a:r>
              <a:rPr lang="cs-CZ" altLang="cs-CZ" sz="1800" b="1" dirty="0">
                <a:solidFill>
                  <a:srgbClr val="000000"/>
                </a:solidFill>
                <a:latin typeface="Arial CE" charset="-18"/>
                <a:cs typeface="Arial CE" charset="-18"/>
              </a:rPr>
              <a:t>Přehled řídících pracovišť pro ohlašování prací:</a:t>
            </a:r>
          </a:p>
          <a:p>
            <a:pPr eaLnBrk="1" hangingPunct="1">
              <a:lnSpc>
                <a:spcPct val="110000"/>
              </a:lnSpc>
              <a:buClr>
                <a:srgbClr val="FF6600"/>
              </a:buClr>
            </a:pPr>
            <a:r>
              <a:rPr lang="cs-CZ" altLang="cs-CZ" dirty="0" smtClean="0">
                <a:latin typeface="Arial CE" charset="-18"/>
                <a:cs typeface="Arial CE" charset="-18"/>
              </a:rPr>
              <a:t>(zahájení, přerušení, ukončení práce)</a:t>
            </a:r>
          </a:p>
          <a:p>
            <a:pPr eaLnBrk="1" hangingPunct="1">
              <a:lnSpc>
                <a:spcPct val="110000"/>
              </a:lnSpc>
              <a:buClr>
                <a:srgbClr val="FF6600"/>
              </a:buClr>
            </a:pPr>
            <a:endParaRPr lang="cs-CZ" altLang="cs-CZ" dirty="0" smtClean="0">
              <a:latin typeface="Arial CE" charset="-18"/>
              <a:cs typeface="Arial CE" charset="-18"/>
            </a:endParaRPr>
          </a:p>
          <a:p>
            <a:pPr>
              <a:lnSpc>
                <a:spcPct val="110000"/>
              </a:lnSpc>
              <a:spcBef>
                <a:spcPts val="306"/>
              </a:spcBef>
              <a:spcAft>
                <a:spcPts val="306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altLang="cs-CZ" b="1" dirty="0" smtClean="0">
                <a:latin typeface="Arial CE" charset="-18"/>
                <a:cs typeface="Arial CE" charset="-18"/>
              </a:rPr>
              <a:t>Blok 1 strojovna a kotelna – u vedoucího bloků</a:t>
            </a:r>
          </a:p>
          <a:p>
            <a:pPr>
              <a:lnSpc>
                <a:spcPct val="110000"/>
              </a:lnSpc>
              <a:spcBef>
                <a:spcPts val="306"/>
              </a:spcBef>
              <a:spcAft>
                <a:spcPts val="306"/>
              </a:spcAft>
              <a:buClr>
                <a:srgbClr val="FF6600"/>
              </a:buClr>
            </a:pPr>
            <a:r>
              <a:rPr lang="cs-CZ" altLang="cs-CZ" b="1" dirty="0" smtClean="0">
                <a:latin typeface="Arial CE" charset="-18"/>
                <a:cs typeface="Arial CE" charset="-18"/>
              </a:rPr>
              <a:t>		</a:t>
            </a:r>
            <a:r>
              <a:rPr lang="cs-CZ" altLang="cs-CZ" i="1" dirty="0" smtClean="0">
                <a:latin typeface="Arial CE" charset="-18"/>
                <a:cs typeface="Arial CE" charset="-18"/>
              </a:rPr>
              <a:t>místnost  STD, kóta + 15 m, </a:t>
            </a:r>
          </a:p>
          <a:p>
            <a:pPr>
              <a:lnSpc>
                <a:spcPct val="110000"/>
              </a:lnSpc>
              <a:spcBef>
                <a:spcPts val="306"/>
              </a:spcBef>
              <a:spcAft>
                <a:spcPts val="306"/>
              </a:spcAft>
              <a:buClr>
                <a:srgbClr val="FF6600"/>
              </a:buClr>
            </a:pPr>
            <a:r>
              <a:rPr lang="cs-CZ" altLang="cs-CZ" i="1" dirty="0" smtClean="0">
                <a:latin typeface="Arial CE" charset="-18"/>
                <a:cs typeface="Arial CE" charset="-18"/>
              </a:rPr>
              <a:t>		tel.: 411 11 2515 nebo 724 048 740</a:t>
            </a:r>
          </a:p>
          <a:p>
            <a:pPr>
              <a:lnSpc>
                <a:spcPct val="110000"/>
              </a:lnSpc>
              <a:spcBef>
                <a:spcPts val="306"/>
              </a:spcBef>
              <a:spcAft>
                <a:spcPts val="306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altLang="cs-CZ" b="1" dirty="0" smtClean="0">
                <a:latin typeface="Arial CE" charset="-18"/>
                <a:cs typeface="Arial CE" charset="-18"/>
              </a:rPr>
              <a:t>Elektrozařízení – u provozního mistra elektro</a:t>
            </a:r>
          </a:p>
          <a:p>
            <a:pPr>
              <a:lnSpc>
                <a:spcPct val="110000"/>
              </a:lnSpc>
              <a:spcBef>
                <a:spcPts val="306"/>
              </a:spcBef>
              <a:spcAft>
                <a:spcPts val="306"/>
              </a:spcAft>
              <a:buClr>
                <a:srgbClr val="FF6600"/>
              </a:buClr>
            </a:pPr>
            <a:r>
              <a:rPr lang="cs-CZ" altLang="cs-CZ" b="1" dirty="0" smtClean="0">
                <a:latin typeface="Arial CE" charset="-18"/>
                <a:cs typeface="Arial CE" charset="-18"/>
              </a:rPr>
              <a:t>		</a:t>
            </a:r>
            <a:r>
              <a:rPr lang="cs-CZ" altLang="cs-CZ" i="1" dirty="0" smtClean="0">
                <a:latin typeface="Arial CE" charset="-18"/>
                <a:cs typeface="Arial CE" charset="-18"/>
              </a:rPr>
              <a:t>místnost u vstupu do strojovny bloku 4 kóta + 15 m</a:t>
            </a:r>
          </a:p>
          <a:p>
            <a:pPr>
              <a:lnSpc>
                <a:spcPct val="110000"/>
              </a:lnSpc>
              <a:spcBef>
                <a:spcPts val="306"/>
              </a:spcBef>
              <a:spcAft>
                <a:spcPts val="306"/>
              </a:spcAft>
              <a:buClr>
                <a:srgbClr val="FF6600"/>
              </a:buClr>
            </a:pPr>
            <a:r>
              <a:rPr lang="cs-CZ" altLang="cs-CZ" i="1" dirty="0" smtClean="0">
                <a:latin typeface="Arial CE" charset="-18"/>
                <a:cs typeface="Arial CE" charset="-18"/>
              </a:rPr>
              <a:t>		tel.: 411</a:t>
            </a:r>
            <a:r>
              <a:rPr lang="cs-CZ" altLang="cs-CZ" dirty="0" smtClean="0">
                <a:latin typeface="Arial CE" charset="-18"/>
                <a:cs typeface="Arial CE" charset="-18"/>
              </a:rPr>
              <a:t> </a:t>
            </a:r>
            <a:r>
              <a:rPr lang="cs-CZ" altLang="cs-CZ" i="1" dirty="0" smtClean="0">
                <a:latin typeface="Arial CE" charset="-18"/>
                <a:cs typeface="Arial CE" charset="-18"/>
              </a:rPr>
              <a:t>11 2828 nebo 724 048 741</a:t>
            </a:r>
            <a:r>
              <a:rPr lang="cs-CZ" altLang="cs-CZ" dirty="0" smtClean="0">
                <a:latin typeface="Arial CE" charset="-18"/>
                <a:cs typeface="Arial CE" charset="-18"/>
              </a:rPr>
              <a:t> </a:t>
            </a:r>
            <a:endParaRPr lang="cs-CZ" altLang="cs-CZ" i="1" dirty="0" smtClean="0">
              <a:latin typeface="Arial CE" charset="-18"/>
              <a:cs typeface="Arial CE" charset="-18"/>
            </a:endParaRPr>
          </a:p>
          <a:p>
            <a:pPr>
              <a:lnSpc>
                <a:spcPct val="110000"/>
              </a:lnSpc>
              <a:spcBef>
                <a:spcPts val="306"/>
              </a:spcBef>
              <a:spcAft>
                <a:spcPts val="306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altLang="cs-CZ" b="1" dirty="0" smtClean="0">
                <a:latin typeface="Arial CE" charset="-18"/>
                <a:cs typeface="Arial CE" charset="-18"/>
              </a:rPr>
              <a:t>Chemická úpravna vody, odsíření – u mistra chemie</a:t>
            </a:r>
          </a:p>
          <a:p>
            <a:pPr>
              <a:lnSpc>
                <a:spcPct val="110000"/>
              </a:lnSpc>
              <a:spcBef>
                <a:spcPts val="306"/>
              </a:spcBef>
              <a:spcAft>
                <a:spcPts val="306"/>
              </a:spcAft>
              <a:buClr>
                <a:srgbClr val="FF6600"/>
              </a:buClr>
            </a:pPr>
            <a:r>
              <a:rPr lang="cs-CZ" altLang="cs-CZ" dirty="0" smtClean="0">
                <a:latin typeface="Arial CE" charset="-18"/>
                <a:cs typeface="Arial CE" charset="-18"/>
              </a:rPr>
              <a:t>	</a:t>
            </a:r>
            <a:r>
              <a:rPr lang="cs-CZ" altLang="cs-CZ" i="1" dirty="0" smtClean="0">
                <a:latin typeface="Arial CE" charset="-18"/>
                <a:cs typeface="Arial CE" charset="-18"/>
              </a:rPr>
              <a:t>místnost STD. kóta 15 m, blok 1</a:t>
            </a:r>
          </a:p>
          <a:p>
            <a:pPr>
              <a:lnSpc>
                <a:spcPct val="110000"/>
              </a:lnSpc>
              <a:spcBef>
                <a:spcPts val="306"/>
              </a:spcBef>
              <a:spcAft>
                <a:spcPts val="306"/>
              </a:spcAft>
              <a:buClr>
                <a:srgbClr val="FF6600"/>
              </a:buClr>
            </a:pPr>
            <a:r>
              <a:rPr lang="cs-CZ" altLang="cs-CZ" dirty="0" smtClean="0">
                <a:latin typeface="Arial CE" charset="-18"/>
                <a:cs typeface="Arial CE" charset="-18"/>
              </a:rPr>
              <a:t>		</a:t>
            </a:r>
            <a:r>
              <a:rPr lang="cs-CZ" altLang="cs-CZ" i="1" dirty="0" smtClean="0">
                <a:latin typeface="Arial CE" charset="-18"/>
                <a:cs typeface="Arial CE" charset="-18"/>
              </a:rPr>
              <a:t>tel.: 411 11 2575 nebo 474 048 744  </a:t>
            </a:r>
          </a:p>
          <a:p>
            <a:pPr>
              <a:lnSpc>
                <a:spcPct val="110000"/>
              </a:lnSpc>
              <a:spcBef>
                <a:spcPts val="306"/>
              </a:spcBef>
              <a:spcAft>
                <a:spcPts val="306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altLang="cs-CZ" b="1" dirty="0" smtClean="0">
                <a:latin typeface="Arial CE" charset="-18"/>
                <a:cs typeface="Arial CE" charset="-18"/>
              </a:rPr>
              <a:t>Zauhlování – u mistra zauhlování v přízemí budovy (u prvního komína)</a:t>
            </a:r>
          </a:p>
          <a:p>
            <a:pPr>
              <a:lnSpc>
                <a:spcPct val="110000"/>
              </a:lnSpc>
              <a:spcBef>
                <a:spcPts val="306"/>
              </a:spcBef>
              <a:spcAft>
                <a:spcPts val="306"/>
              </a:spcAft>
              <a:buClr>
                <a:srgbClr val="FF6600"/>
              </a:buClr>
            </a:pPr>
            <a:r>
              <a:rPr lang="cs-CZ" altLang="cs-CZ" b="1" i="1" dirty="0" smtClean="0">
                <a:latin typeface="Arial CE" charset="-18"/>
                <a:cs typeface="Arial CE" charset="-18"/>
              </a:rPr>
              <a:t>                 </a:t>
            </a:r>
            <a:r>
              <a:rPr lang="cs-CZ" altLang="cs-CZ" i="1" dirty="0" smtClean="0">
                <a:latin typeface="Arial CE" charset="-18"/>
                <a:cs typeface="Arial CE" charset="-18"/>
              </a:rPr>
              <a:t>tel.: 411 11 2595 nebo 724 048 745</a:t>
            </a:r>
          </a:p>
          <a:p>
            <a:endParaRPr lang="cs-CZ" altLang="cs-CZ" dirty="0" smtClean="0">
              <a:latin typeface="Arial CE" charset="-18"/>
              <a:cs typeface="Arial CE" charset="-18"/>
            </a:endParaRPr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26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8032" indent="-291551" defTabSz="91352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6203" indent="-233241" defTabSz="91352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2684" indent="-233241" defTabSz="91352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9165" indent="-233241" defTabSz="91352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5646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32128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8609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5090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115FCE8-62BE-45C2-86E9-2EFF8442369B}" type="slidenum">
              <a:rPr lang="cs-CZ" altLang="cs-CZ" smtClean="0">
                <a:solidFill>
                  <a:schemeClr val="bg1"/>
                </a:solidFill>
                <a:latin typeface="Futura CEZ Demi" pitchFamily="2" charset="0"/>
                <a:ea typeface="Arial CE" charset="-18"/>
                <a:cs typeface="Arial CE" charset="-18"/>
              </a:rPr>
              <a:pPr/>
              <a:t>10</a:t>
            </a:fld>
            <a:endParaRPr lang="cs-CZ" altLang="cs-CZ" smtClean="0">
              <a:solidFill>
                <a:schemeClr val="bg1"/>
              </a:solidFill>
              <a:latin typeface="Futura CEZ Demi" pitchFamily="2" charset="0"/>
              <a:ea typeface="Arial CE" charset="-18"/>
              <a:cs typeface="Arial CE" charset="-18"/>
            </a:endParaRPr>
          </a:p>
        </p:txBody>
      </p:sp>
      <p:sp>
        <p:nvSpPr>
          <p:cNvPr id="32773" name="Rectangle 3"/>
          <p:cNvSpPr>
            <a:spLocks noChangeArrowheads="1"/>
          </p:cNvSpPr>
          <p:nvPr/>
        </p:nvSpPr>
        <p:spPr bwMode="auto">
          <a:xfrm>
            <a:off x="1177625" y="1822213"/>
            <a:ext cx="5424845" cy="444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823" tIns="39911" rIns="79823" bIns="39911"/>
          <a:lstStyle>
            <a:lvl1pPr marL="341313" indent="-341313" defTabSz="10429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endParaRPr lang="cs-CZ" altLang="cs-CZ" sz="800"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5379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Zástupný symbol pro obrázek 11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0" r="12550"/>
          <a:stretch>
            <a:fillRect/>
          </a:stretch>
        </p:blipFill>
        <p:spPr>
          <a:xfrm>
            <a:off x="4421544" y="3961902"/>
            <a:ext cx="2379132" cy="2378608"/>
          </a:xfrm>
        </p:spPr>
      </p:pic>
      <p:pic>
        <p:nvPicPr>
          <p:cNvPr id="33795" name="Zástupný symbol pro obrázek 10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0" r="12550"/>
          <a:stretch>
            <a:fillRect/>
          </a:stretch>
        </p:blipFill>
        <p:spPr>
          <a:xfrm>
            <a:off x="835596" y="3971395"/>
            <a:ext cx="2379876" cy="2379352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3772" y="437331"/>
            <a:ext cx="6876222" cy="846386"/>
          </a:xfrm>
        </p:spPr>
        <p:txBody>
          <a:bodyPr/>
          <a:lstStyle/>
          <a:p>
            <a:pPr>
              <a:defRPr/>
            </a:pPr>
            <a:r>
              <a:rPr lang="cs-CZ" cap="all" dirty="0" smtClean="0">
                <a:solidFill>
                  <a:schemeClr val="tx1"/>
                </a:solidFill>
              </a:rPr>
              <a:t>Specifika lokality počerady (EPC)</a:t>
            </a:r>
            <a:r>
              <a:rPr lang="cs-CZ" cap="all" dirty="0" smtClean="0"/>
              <a:t/>
            </a:r>
            <a:br>
              <a:rPr lang="cs-CZ" cap="all" dirty="0" smtClean="0"/>
            </a:br>
            <a:r>
              <a:rPr lang="cs-CZ" cap="all" dirty="0" smtClean="0"/>
              <a:t>1. VELÍNY</a:t>
            </a:r>
            <a:endParaRPr lang="cs-CZ" cap="all" dirty="0"/>
          </a:p>
        </p:txBody>
      </p:sp>
      <p:pic>
        <p:nvPicPr>
          <p:cNvPr id="33797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421" y="1637893"/>
            <a:ext cx="2800705" cy="2100809"/>
          </a:xfrm>
          <a:ln>
            <a:miter lim="800000"/>
            <a:headEnd/>
            <a:tailEnd/>
          </a:ln>
        </p:spPr>
      </p:pic>
      <p:pic>
        <p:nvPicPr>
          <p:cNvPr id="33798" name="Zástupný symbol pro obsah 9"/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5106" y="1647941"/>
            <a:ext cx="2800705" cy="2100809"/>
          </a:xfrm>
          <a:ln>
            <a:miter lim="800000"/>
            <a:headEnd/>
            <a:tailEnd/>
          </a:ln>
        </p:spPr>
      </p:pic>
      <p:sp>
        <p:nvSpPr>
          <p:cNvPr id="33799" name="Zástupný symbol pro číslo snímku 7"/>
          <p:cNvSpPr>
            <a:spLocks noGrp="1"/>
          </p:cNvSpPr>
          <p:nvPr>
            <p:ph type="sldNum" sz="quarter" idx="16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4089">
              <a:lnSpc>
                <a:spcPts val="2296"/>
              </a:lnSpc>
              <a:buSzPct val="120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1pPr>
            <a:lvl2pPr marL="758032" indent="-291551" defTabSz="894089">
              <a:lnSpc>
                <a:spcPts val="2296"/>
              </a:lnSpc>
              <a:buClr>
                <a:srgbClr val="F24F00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2pPr>
            <a:lvl3pPr marL="1166203" indent="-233241" defTabSz="894089">
              <a:lnSpc>
                <a:spcPts val="2296"/>
              </a:lnSpc>
              <a:buClr>
                <a:srgbClr val="C8C8C8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3pPr>
            <a:lvl4pPr marL="1632684" indent="-233241" defTabSz="894089">
              <a:lnSpc>
                <a:spcPts val="2296"/>
              </a:lnSpc>
              <a:buSzPct val="89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4pPr>
            <a:lvl5pPr marL="2099165" indent="-233241" defTabSz="894089">
              <a:lnSpc>
                <a:spcPts val="2296"/>
              </a:lnSpc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5pPr>
            <a:lvl6pPr marL="2565646" indent="-233241" defTabSz="894089" eaLnBrk="0" fontAlgn="base" hangingPunct="0">
              <a:lnSpc>
                <a:spcPts val="2296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6pPr>
            <a:lvl7pPr marL="3032128" indent="-233241" defTabSz="894089" eaLnBrk="0" fontAlgn="base" hangingPunct="0">
              <a:lnSpc>
                <a:spcPts val="2296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7pPr>
            <a:lvl8pPr marL="3498609" indent="-233241" defTabSz="894089" eaLnBrk="0" fontAlgn="base" hangingPunct="0">
              <a:lnSpc>
                <a:spcPts val="2296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8pPr>
            <a:lvl9pPr marL="3965090" indent="-233241" defTabSz="894089" eaLnBrk="0" fontAlgn="base" hangingPunct="0">
              <a:lnSpc>
                <a:spcPts val="2296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9pPr>
          </a:lstStyle>
          <a:p>
            <a:pPr>
              <a:lnSpc>
                <a:spcPct val="100000"/>
              </a:lnSpc>
              <a:buSzTx/>
            </a:pPr>
            <a:fld id="{51FDFA04-6BA3-4E43-8E95-19BA35BF85C8}" type="slidenum">
              <a:rPr lang="cs-CZ" altLang="cs-CZ" sz="1000">
                <a:solidFill>
                  <a:schemeClr val="bg1"/>
                </a:solidFill>
              </a:rPr>
              <a:pPr>
                <a:lnSpc>
                  <a:spcPct val="100000"/>
                </a:lnSpc>
                <a:buSzTx/>
              </a:pPr>
              <a:t>11</a:t>
            </a:fld>
            <a:endParaRPr lang="cs-CZ" altLang="cs-CZ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4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90382" y="416275"/>
            <a:ext cx="7482043" cy="846386"/>
          </a:xfrm>
        </p:spPr>
        <p:txBody>
          <a:bodyPr/>
          <a:lstStyle/>
          <a:p>
            <a:pPr defTabSz="895255">
              <a:defRPr/>
            </a:pPr>
            <a:r>
              <a:rPr lang="cs-CZ" cap="all" dirty="0" smtClean="0">
                <a:solidFill>
                  <a:schemeClr val="tx1"/>
                </a:solidFill>
              </a:rPr>
              <a:t>Specifika lokality Počerady (</a:t>
            </a:r>
            <a:r>
              <a:rPr lang="cs-CZ" cap="all" dirty="0" err="1" smtClean="0">
                <a:solidFill>
                  <a:schemeClr val="tx1"/>
                </a:solidFill>
              </a:rPr>
              <a:t>epc</a:t>
            </a:r>
            <a:r>
              <a:rPr lang="cs-CZ" cap="all" dirty="0">
                <a:solidFill>
                  <a:schemeClr val="tx1"/>
                </a:solidFill>
              </a:rPr>
              <a:t>)</a:t>
            </a:r>
            <a:r>
              <a:rPr lang="cs-CZ" cap="all" dirty="0" smtClean="0"/>
              <a:t/>
            </a:r>
            <a:br>
              <a:rPr lang="cs-CZ" cap="all" dirty="0" smtClean="0"/>
            </a:br>
            <a:r>
              <a:rPr lang="cs-CZ" cap="all" dirty="0" smtClean="0"/>
              <a:t>1. používání OOPP</a:t>
            </a:r>
          </a:p>
        </p:txBody>
      </p:sp>
      <p:sp>
        <p:nvSpPr>
          <p:cNvPr id="34819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503771" y="6634475"/>
            <a:ext cx="311009" cy="1878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26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8032" indent="-291551" defTabSz="91352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6203" indent="-233241" defTabSz="91352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2684" indent="-233241" defTabSz="91352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9165" indent="-233241" defTabSz="91352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5646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32128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8609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5090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8B7F56D-14F3-47AD-AFE5-CAE0BAE93546}" type="slidenum">
              <a:rPr lang="cs-CZ" altLang="cs-CZ" sz="1200">
                <a:solidFill>
                  <a:schemeClr val="bg1"/>
                </a:solidFill>
                <a:latin typeface="Arial CE" charset="-18"/>
                <a:ea typeface="Arial CE" charset="-18"/>
                <a:cs typeface="Arial CE" charset="-18"/>
              </a:rPr>
              <a:pPr/>
              <a:t>12</a:t>
            </a:fld>
            <a:endParaRPr lang="cs-CZ" altLang="cs-CZ" sz="1200">
              <a:solidFill>
                <a:schemeClr val="bg1"/>
              </a:solidFill>
              <a:latin typeface="Arial CE" charset="-18"/>
              <a:ea typeface="Arial CE" charset="-18"/>
              <a:cs typeface="Arial CE" charset="-18"/>
            </a:endParaRP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1240798" y="1822213"/>
            <a:ext cx="5424846" cy="444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823" tIns="39911" rIns="79823" bIns="39911"/>
          <a:lstStyle>
            <a:lvl1pPr marL="341313" indent="-341313" defTabSz="10429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endParaRPr lang="cs-CZ" altLang="cs-CZ" sz="800">
              <a:latin typeface="Arial CE" charset="-18"/>
            </a:endParaRP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346646" y="1299035"/>
            <a:ext cx="6318998" cy="506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823" tIns="39911" rIns="79823" bIns="39911"/>
          <a:lstStyle>
            <a:lvl1pPr defTabSz="10429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FF6600"/>
              </a:buClr>
              <a:buSzPct val="120000"/>
              <a:defRPr/>
            </a:pPr>
            <a:endParaRPr lang="cs-CZ" altLang="cs-CZ" sz="1600" b="1" dirty="0">
              <a:latin typeface="Arial CE" charset="-18"/>
            </a:endParaRPr>
          </a:p>
          <a:p>
            <a:pPr eaLnBrk="1" hangingPunct="1">
              <a:lnSpc>
                <a:spcPct val="110000"/>
              </a:lnSpc>
              <a:buClr>
                <a:srgbClr val="FF6600"/>
              </a:buClr>
              <a:buSzPct val="120000"/>
              <a:defRPr/>
            </a:pPr>
            <a:r>
              <a:rPr lang="cs-CZ" altLang="cs-CZ" sz="1600" b="1" i="0" dirty="0">
                <a:latin typeface="Arial CE" charset="-18"/>
              </a:rPr>
              <a:t>Povinné používání ochranné přilby, </a:t>
            </a:r>
            <a:r>
              <a:rPr lang="cs-CZ" altLang="cs-CZ" sz="1600" b="1" i="0" dirty="0" err="1">
                <a:latin typeface="Arial CE" charset="-18"/>
              </a:rPr>
              <a:t>prac</a:t>
            </a:r>
            <a:r>
              <a:rPr lang="cs-CZ" altLang="cs-CZ" sz="1600" b="1" i="0" dirty="0">
                <a:latin typeface="Arial CE" charset="-18"/>
              </a:rPr>
              <a:t>. oděvu a obuvi</a:t>
            </a:r>
          </a:p>
          <a:p>
            <a:pPr eaLnBrk="1" hangingPunct="1">
              <a:lnSpc>
                <a:spcPct val="150000"/>
              </a:lnSpc>
              <a:buClr>
                <a:srgbClr val="FF6600"/>
              </a:buClr>
              <a:buSzPct val="120000"/>
              <a:defRPr/>
            </a:pPr>
            <a:r>
              <a:rPr lang="cs-CZ" altLang="cs-CZ" i="0" dirty="0">
                <a:latin typeface="Arial CE" charset="-18"/>
              </a:rPr>
              <a:t>Všechna technologická zařízení a přístupové cesty k nim, zejména </a:t>
            </a:r>
          </a:p>
          <a:p>
            <a:pPr lvl="1" eaLnBrk="1" hangingPunct="1">
              <a:lnSpc>
                <a:spcPct val="150000"/>
              </a:lnSpc>
              <a:buClr>
                <a:schemeClr val="accent2"/>
              </a:buClr>
              <a:buSzPct val="120000"/>
              <a:buFont typeface="Wingdings" pitchFamily="2" charset="2"/>
              <a:buChar char="§"/>
              <a:defRPr/>
            </a:pPr>
            <a:r>
              <a:rPr lang="cs-CZ" altLang="cs-CZ" i="0" dirty="0">
                <a:latin typeface="Arial CE" charset="-18"/>
              </a:rPr>
              <a:t>objekty: kotelna, strojovna, odsíření, CHUV, zauhlování</a:t>
            </a:r>
          </a:p>
          <a:p>
            <a:pPr lvl="1" eaLnBrk="1" hangingPunct="1">
              <a:lnSpc>
                <a:spcPct val="150000"/>
              </a:lnSpc>
              <a:buClr>
                <a:schemeClr val="accent2"/>
              </a:buClr>
              <a:buSzPct val="120000"/>
              <a:buFont typeface="Wingdings" pitchFamily="2" charset="2"/>
              <a:buChar char="§"/>
              <a:defRPr/>
            </a:pPr>
            <a:r>
              <a:rPr lang="cs-CZ" altLang="cs-CZ" i="0" dirty="0">
                <a:latin typeface="Arial CE" charset="-18"/>
              </a:rPr>
              <a:t>při pohybu pod jeřábovými dráhami, pasovými dopravníky atd.</a:t>
            </a:r>
          </a:p>
          <a:p>
            <a:pPr eaLnBrk="1" hangingPunct="1">
              <a:lnSpc>
                <a:spcPct val="110000"/>
              </a:lnSpc>
              <a:buClr>
                <a:srgbClr val="FF6600"/>
              </a:buClr>
              <a:buSzPct val="120000"/>
              <a:defRPr/>
            </a:pPr>
            <a:endParaRPr lang="cs-CZ" altLang="cs-CZ" sz="1600" b="1" i="0" dirty="0">
              <a:latin typeface="Arial CE" charset="-18"/>
            </a:endParaRPr>
          </a:p>
          <a:p>
            <a:pPr eaLnBrk="1" hangingPunct="1">
              <a:lnSpc>
                <a:spcPct val="110000"/>
              </a:lnSpc>
              <a:buClr>
                <a:srgbClr val="FF6600"/>
              </a:buClr>
              <a:buSzPct val="120000"/>
              <a:defRPr/>
            </a:pPr>
            <a:r>
              <a:rPr lang="cs-CZ" altLang="cs-CZ" sz="1600" b="1" i="0" dirty="0">
                <a:solidFill>
                  <a:srgbClr val="000000"/>
                </a:solidFill>
                <a:latin typeface="Arial CE" charset="-18"/>
              </a:rPr>
              <a:t>Doporučené používání chráničů sluchu:</a:t>
            </a:r>
          </a:p>
          <a:p>
            <a:pPr marL="291551" indent="-291551">
              <a:lnSpc>
                <a:spcPct val="150000"/>
              </a:lnSpc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cs-CZ" altLang="cs-CZ" i="0" dirty="0">
                <a:latin typeface="Arial CE" charset="-18"/>
              </a:rPr>
              <a:t>Strojovna, Kompresorová stanice, Kotelna, CHÚV, Kulový mlýn </a:t>
            </a:r>
            <a:r>
              <a:rPr lang="cs-CZ" altLang="cs-CZ" i="0" dirty="0" smtClean="0">
                <a:latin typeface="Arial CE" charset="-18"/>
              </a:rPr>
              <a:t>na odsíření</a:t>
            </a:r>
            <a:endParaRPr lang="cs-CZ" altLang="cs-CZ" sz="1600" i="0" dirty="0">
              <a:latin typeface="Arial CE" charset="-18"/>
            </a:endParaRPr>
          </a:p>
          <a:p>
            <a:pPr eaLnBrk="1" hangingPunct="1">
              <a:lnSpc>
                <a:spcPct val="110000"/>
              </a:lnSpc>
              <a:buClr>
                <a:srgbClr val="FF6600"/>
              </a:buClr>
              <a:buSzPct val="120000"/>
              <a:defRPr/>
            </a:pPr>
            <a:endParaRPr lang="cs-CZ" altLang="cs-CZ" sz="1600" b="1" i="0" dirty="0">
              <a:solidFill>
                <a:srgbClr val="000000"/>
              </a:solidFill>
              <a:latin typeface="Arial CE" charset="-18"/>
            </a:endParaRPr>
          </a:p>
          <a:p>
            <a:pPr eaLnBrk="1" hangingPunct="1">
              <a:lnSpc>
                <a:spcPct val="110000"/>
              </a:lnSpc>
              <a:buClr>
                <a:srgbClr val="FF6600"/>
              </a:buClr>
              <a:buSzPct val="120000"/>
              <a:defRPr/>
            </a:pPr>
            <a:endParaRPr lang="cs-CZ" altLang="cs-CZ" sz="1600" b="1" i="0" dirty="0">
              <a:solidFill>
                <a:srgbClr val="000000"/>
              </a:solidFill>
              <a:latin typeface="Arial CE" charset="-18"/>
            </a:endParaRPr>
          </a:p>
          <a:p>
            <a:pPr eaLnBrk="1" hangingPunct="1">
              <a:lnSpc>
                <a:spcPct val="110000"/>
              </a:lnSpc>
              <a:buClr>
                <a:srgbClr val="FF6600"/>
              </a:buClr>
              <a:buSzPct val="120000"/>
              <a:defRPr/>
            </a:pPr>
            <a:endParaRPr lang="cs-CZ" altLang="cs-CZ" sz="1600" b="1" i="0" dirty="0">
              <a:solidFill>
                <a:srgbClr val="000000"/>
              </a:solidFill>
              <a:latin typeface="Arial CE" charset="-18"/>
            </a:endParaRPr>
          </a:p>
          <a:p>
            <a:pPr eaLnBrk="1" hangingPunct="1">
              <a:lnSpc>
                <a:spcPct val="110000"/>
              </a:lnSpc>
              <a:buClr>
                <a:srgbClr val="FF6600"/>
              </a:buClr>
              <a:buSzPct val="120000"/>
              <a:defRPr/>
            </a:pPr>
            <a:r>
              <a:rPr lang="cs-CZ" altLang="cs-CZ" i="0" dirty="0">
                <a:solidFill>
                  <a:srgbClr val="000000"/>
                </a:solidFill>
                <a:latin typeface="Arial CE" charset="-18"/>
              </a:rPr>
              <a:t>Ostatní OOPP na základě </a:t>
            </a:r>
          </a:p>
          <a:p>
            <a:pPr eaLnBrk="1" hangingPunct="1">
              <a:lnSpc>
                <a:spcPct val="110000"/>
              </a:lnSpc>
              <a:buClr>
                <a:srgbClr val="FF6600"/>
              </a:buClr>
              <a:buSzPct val="120000"/>
              <a:defRPr/>
            </a:pPr>
            <a:r>
              <a:rPr lang="cs-CZ" altLang="cs-CZ" i="0" dirty="0">
                <a:latin typeface="Arial CE" charset="-18"/>
              </a:rPr>
              <a:t>Zhodnocení rizik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Clr>
                <a:srgbClr val="FF6600"/>
              </a:buClr>
              <a:buSzPct val="120000"/>
              <a:buFont typeface="Wingdings" pitchFamily="2" charset="2"/>
              <a:buChar char="§"/>
              <a:defRPr/>
            </a:pPr>
            <a:endParaRPr lang="cs-CZ" altLang="cs-CZ" dirty="0">
              <a:solidFill>
                <a:srgbClr val="FF00FF"/>
              </a:solidFill>
              <a:latin typeface="Arial CE" charset="-18"/>
            </a:endParaRPr>
          </a:p>
        </p:txBody>
      </p:sp>
      <p:pic>
        <p:nvPicPr>
          <p:cNvPr id="34822" name="Picture 6" descr="http://www.archtools.eu/images/detailed/0/hardh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562" y="1739606"/>
            <a:ext cx="1295872" cy="97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110" y="5303045"/>
            <a:ext cx="1244037" cy="118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593" y="5388893"/>
            <a:ext cx="1375245" cy="10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527" y="3722174"/>
            <a:ext cx="1394682" cy="139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6" name="AutoShape 12" descr="data:image/jpeg;base64,/9j/4AAQSkZJRgABAQAAAQABAAD/2wCEAAkGBhQSEBUUExQVFBQVFxUUFRQVFBQXFBQUFBQVFBcUFBQXHCYeFxwjGRUUHy8gIycpLCwsFR4xNTAqNSYrLCkBCQoKDgwOGg8PGi0kHxwtLSwsLS4pLCwtLCwsLCwsLCwsLC0sLCwsKSwsLCwsKSksKSwsLCkpLCkpLCwsLCksLP/AABEIAOEA4QMBIgACEQEDEQH/xAAbAAEAAwEBAQEAAAAAAAAAAAAAAwQFAgEGB//EADQQAAIBAgMFBgUEAgMAAAAAAAABAgMRBCExBUFRYXESMoGRobEiUsHR8AYUguFCkhMVYv/EABoBAQACAwEAAAAAAAAAAAAAAAACBAEDBQb/xAAxEQEAAgECAwUGBgMBAAAAAAAAAQIDETEEBSESEzJBkTNRgdHh8BYiQnGxwSRhoQb/2gAMAwEAAhEDEQA/AP3EAAAAAB5cjnioreiNr1r4p0EoK3/YQ4+h3DGQf+S9vc1xnxzOkWj1Z0lMDy56bmAAAAAAAAAAAAAAAAAAAAAAAAAAAAAAIq1dRXPgdVallczas7u7KfFcR3UaRunWurytiW95UnI7mV5yPNZstrTrZviHkpHEqhzKZzc59snuZW8Pj5Q0eXB6G1hMaqiyye9HzaJ6FRxaaOlwXMMmKdLTrX72QtTV9MCLDV1OKfnyZKetraLRFo2lXAASAAAAAAAAAAAAAAAAAAAAAAAAFTFzztwK0lkSVXdsirTyOBnt2rTaW+NlSrIqTkT1mVKkjgcRfRshxKR4pHDYgzldudUlmJKkQwZPFnSxTqi0NkVbS7O5+6Nc+fwsrTT5o+gPWcrydrF2Z8mjJHUAB1WsAAAAAAAAAAAAAAAAAAAAADxnp5LQxIzplarIsTZWqnl80rMKlVlSoy1VKlQ4PEzPVOETZ7E5Z3A5lZ1lJNTLEWV4EyZ1MM+SMrNLVH0J81CouJ9BGvHies5Trpb4f20ZEoPFJPQ9O01AAAAAAAAAAAAAAAAAAAAAAc1NH0Ojiq/hZG06VkZ0yvULEyrVPLZp0WYVaxUmWqpUmcDid04Rs9jKxxJiKK2HFr1lmZTqR3E4giWJ2sMREIO4o2rGNFG0tD0XLf1fD+2m7k7hi2tczlnDOu1tClWUtPIkMm9s0X8Nie11AnAAAAAALgAAAAAAAAAAABHXfwskIsR3TXl8E/szG6hMq1i1MqVjy+fZZhUrFSsy3Mo1HdnFyV7U9UnFjuCOUTUYXMQwlo07lunSSOIEqZfxsJomw5pJXMJV0WHiU9TscLn7qLaR1lrtXVNiK1+6rc/6M6rVmtWy7Y4qQVs9BbPltOsyz2YVI45rXMnpYxXydmUKi4EZtx8Zkrv1RmsPraFbtRuSHzGAxkoSsnk926+42ae0vmXivsXqcbjnpbojNJXJzSV2UauKb0yRJXqduyjmtRh8LneS8C5ExMawgq3JKWIa33XBmj2UVMXh0s14mRZp1FJXR2UMHO0rcS+AAAAAAAAAIsT3SUhxTyNWf2cs13UJlWqWplWqeXz7LMKVd5MpMt4rQqSObMdJkc2L9KNlYpUs5IvRK8bsu+1ZXOHO5zVlojyLL2JhKmTLQgRdjhsln6HQxsOKdW3TgcV6rb4LgT/s+focywPP0N2jCjI4sX3s9/N6FKcbX5MiOEaUXdXM4v4fuI132ZhImWKWOktc+v3K54YpmtjnWskxq1aWOi+T5/c6xU/gfMxKtfsriV/3cuNuW46eHj5nxw1TT3NjCr41+bjRMfAYy2clrw4dDUpYiMtH4b/I6GPiMeTwyhMTCQAG9gAAAAACDF6E5Xxe40cR7OUq7qUypULVQq1dTzOZYhQxj0KUi7jH8LZntnMtPQS0JfEvzcX4mZGdmuRpRZo82UdbXwEWSVYXXNEMWX8WzCaDzRr09DFuWaU/h1L2HdiWqkeNGX23ubNGjC0bb/qWWHTRj1e8+bb9TWrTsm+H4jIZgeWLuEXwLx9ykzQoq0UacmzMEmcNnUmRtlOWUdePaKdRW/Mi3ORVrzuma+/7HSTRJRxW47/cMzYVM0WVIr5c8xboRDTw+1pLV3XP7mvhMfGemT4P6cT5mJLTk07rI6HCczy450tOsI2pEvqgU9n43tqz7y9eZcPWYstctIvXaWiY0AAbGAr4t6FgrYvcV+K9lKVd1KZUqluZVqHmc6xCnXjfIypZexq1ChjIWd9xyJtpadWVe5fwVe6s9Vp0M5s6hNrNbiPmNyBzUw181qQ4TFqWTyfv0L0S/iYUXQlwfgWsPh5NLK3UmLNF5F3DP5mJeUMIo5vNkzHaKmJxm6OvHh0LbCPG17vsrx68CmenLIjulC7t+WL0iDCwtnx9iRsp5b6zolEM+eTLfay/OBDiaefa9vcrqs1p5ELaXjVhYrSKFerZewr4xvcinObZyMus2SdweaLUZFalGxLFlLJk1t08mYW4MmiVqbLMGXcNtSU+HquMk1u9eR9FCd0mtGfNG3sqpenbg7fU9PynLMWnH5T1ackea4AD0LSFXF6+BaKmK18Crxfs06bqlQq1mWqhVqnm87eqVCtPMs1GV5nCzz1ShQrU7PkRouyinzIJ0GtNPUjjy9rpO5MPIFyji5Lf5lSBLE6uLZFeW0Xw9SxS2i7ZL1MsnoaFvFP5mJWqmJlLVnBxc6RaiWAmw+Hvm9Pc7o4S+b04FuxC1vKGUc0RSZPJEMijkhJDJlavST5FmaK9Uo5LTVln1KPM4UEieoRM5NslrT1k0EzuJGiSJrZT0yeDK8WTQL2GWJWIs19jPKXVGNE2tjw+Fvi/Y9FyrWc8fH+GvJs0AAesVwp4p5lwpYnVlPjPZ/FOm6rMq1i1Mq1UeczbN6pMrzZPUK8jg5pThyeIXPYlLeWXaopnv7Tg/M6pk8WdXBe0QjKr+1ly8zQ2fstzi92fHkRGvsV/DLqvY7HL5jJnittp1/hrv0hVewpLen0yfqerCdj/ABa5/wBm2LHcycvpbwzMff35tcXliqR7c1J4WL1S9vYrz2atzt1zKN+X5q+HqnF4UmRzLc8DJcH0/sr1INaqxRy4r08UaJxMTsqzRBNFqcSCaOblqkzqqzImWa8Cu0cS8aWmGXh3E5OkREsGTQZBEngi1i1kTwR9JhKPZgl59d5mbIwV323ou7zfE2T2/KeGmlO9t57ft9VbJbXoAA7bWFHEd5l4oYjvMpcb4I/dOm6tUK89/QnqFab9TzmWW9TqMgkS1IkUmcHN/tNGdI5bCZUjQWIEsWQQZLFnQxz0YSXNfYmkvD6mOma+xH3vD6nZ5XP+TX4/xKF/C1AAewVgAADxxuegCtUwEHut0KlbY/CXmvqjUBTy8FgyeKvp0Si8w+ZxWzpx1i+qzXoZlSFj7kr18BCfeinz0fmszhcX/wCf7fXFb1+cfJtjL73xdgj6mX6dpP5l/L7nMP03SXzPq/sjlfh/i9f0+v0S72r52mrvLyNvZ2xm/inkvl3vrwNXD4KFPuxS57/PUnO3wPI64Z7Wae1Pu8vq12ya7PEj0A9G1AAAFevhr5osA15MdckaWZidGVWotcuunmUpxzPorEU8LB6xi+qRy83LO14Z9WyMnvfL1EVJn1r2TS+ReF17EU9h0mrWa/k/qcjLyPPfzj1n5Jd5D5MKR9O/03S/9/7f0dL9O0Vul/vIqfh7iffX1n5M97D5yEiVSPoobEpL/C/Vyfo2WKeBpx0hFfxRcx8hzR4rx/2fkx3sPncPSlPupv289De2fgv+NZ6vXh0RaSPTtcHy2nDT2pnWWu15kAB1EAAAAAAAAAAAAAAAAAAAAAAAAAAAAAAAAAAAAAAAAAAAAAAAAAAAAAAAAAAAAAAAAAAAAAAAAAAAAAAAAAAAAAAAAAAAAAAAAAAAAAB//9k="/>
          <p:cNvSpPr>
            <a:spLocks noChangeAspect="1" noChangeArrowheads="1"/>
          </p:cNvSpPr>
          <p:nvPr/>
        </p:nvSpPr>
        <p:spPr bwMode="auto">
          <a:xfrm>
            <a:off x="0" y="-1049594"/>
            <a:ext cx="2186785" cy="218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96" tIns="46648" rIns="93296" bIns="46648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cs-CZ" altLang="cs-CZ"/>
          </a:p>
        </p:txBody>
      </p:sp>
      <p:pic>
        <p:nvPicPr>
          <p:cNvPr id="34827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7" y="3935981"/>
            <a:ext cx="1015640" cy="82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798" y="2983569"/>
            <a:ext cx="3037201" cy="23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4829" name="Objekt 1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825413"/>
              </p:ext>
            </p:extLst>
          </p:nvPr>
        </p:nvGraphicFramePr>
        <p:xfrm>
          <a:off x="6889182" y="5578402"/>
          <a:ext cx="933028" cy="808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1" name="Document" showAsIcon="1" r:id="rId11" imgW="914400" imgH="792480" progId="Word.Document.8">
                  <p:embed/>
                </p:oleObj>
              </mc:Choice>
              <mc:Fallback>
                <p:oleObj name="Document" showAsIcon="1" r:id="rId11" imgW="914400" imgH="7924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182" y="5578402"/>
                        <a:ext cx="933028" cy="8082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968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503771" y="490784"/>
            <a:ext cx="7796292" cy="846386"/>
          </a:xfrm>
        </p:spPr>
        <p:txBody>
          <a:bodyPr/>
          <a:lstStyle/>
          <a:p>
            <a:pPr defTabSz="895255">
              <a:defRPr/>
            </a:pPr>
            <a:r>
              <a:rPr lang="cs-CZ" cap="all" dirty="0" smtClean="0">
                <a:solidFill>
                  <a:schemeClr val="tx1"/>
                </a:solidFill>
              </a:rPr>
              <a:t>Specifika lokality Počerady (</a:t>
            </a:r>
            <a:r>
              <a:rPr lang="cs-CZ" cap="all" dirty="0" err="1" smtClean="0">
                <a:solidFill>
                  <a:schemeClr val="tx1"/>
                </a:solidFill>
              </a:rPr>
              <a:t>epc</a:t>
            </a:r>
            <a:r>
              <a:rPr lang="cs-CZ" cap="all" dirty="0" smtClean="0">
                <a:solidFill>
                  <a:schemeClr val="tx1"/>
                </a:solidFill>
              </a:rPr>
              <a:t>)</a:t>
            </a:r>
            <a:r>
              <a:rPr lang="cs-CZ" cap="all" dirty="0" smtClean="0"/>
              <a:t/>
            </a:r>
            <a:br>
              <a:rPr lang="cs-CZ" cap="all" dirty="0" smtClean="0"/>
            </a:br>
            <a:r>
              <a:rPr lang="cs-CZ" cap="all" dirty="0" smtClean="0"/>
              <a:t>1. významná RIZIKA A OPATŘENÍ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6795" y="1600309"/>
            <a:ext cx="8230410" cy="4849516"/>
          </a:xfrm>
        </p:spPr>
        <p:txBody>
          <a:bodyPr/>
          <a:lstStyle/>
          <a:p>
            <a:pPr marL="369298" indent="-369298" defTabSz="932962">
              <a:spcAft>
                <a:spcPct val="20000"/>
              </a:spcAft>
              <a:buClr>
                <a:srgbClr val="FF3300"/>
              </a:buClr>
              <a:tabLst>
                <a:tab pos="369298" algn="l"/>
              </a:tabLst>
            </a:pPr>
            <a:r>
              <a:rPr lang="cs-CZ" altLang="cs-CZ" sz="1800" b="1">
                <a:solidFill>
                  <a:schemeClr val="accent2"/>
                </a:solidFill>
                <a:latin typeface="Arial CE" charset="-18"/>
                <a:cs typeface="Arial CE" charset="-18"/>
              </a:rPr>
              <a:t>Zvýšená hladina Hluku </a:t>
            </a:r>
            <a:r>
              <a:rPr lang="cs-CZ" altLang="cs-CZ" smtClean="0">
                <a:latin typeface="Arial CE" charset="-18"/>
                <a:cs typeface="Arial CE" charset="-18"/>
              </a:rPr>
              <a:t>– poškození sluchu</a:t>
            </a:r>
          </a:p>
          <a:p>
            <a:pPr marL="369298" indent="-369298" defTabSz="932962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369298" algn="l"/>
              </a:tabLst>
            </a:pPr>
            <a:r>
              <a:rPr lang="cs-CZ" altLang="cs-CZ" smtClean="0">
                <a:latin typeface="Arial CE" charset="-18"/>
                <a:cs typeface="Arial CE" charset="-18"/>
              </a:rPr>
              <a:t>Strojovna, Kotelna, Kompresorová stanice, CHÚV, kulový mlýn odsíření</a:t>
            </a:r>
          </a:p>
          <a:p>
            <a:pPr marL="369298" indent="-369298" defTabSz="932962">
              <a:spcAft>
                <a:spcPct val="20000"/>
              </a:spcAft>
              <a:buClr>
                <a:srgbClr val="FF3300"/>
              </a:buClr>
              <a:tabLst>
                <a:tab pos="369298" algn="l"/>
              </a:tabLst>
            </a:pPr>
            <a:r>
              <a:rPr lang="cs-CZ" altLang="cs-CZ" sz="1400">
                <a:latin typeface="Arial CE" charset="-18"/>
                <a:cs typeface="Arial CE" charset="-18"/>
              </a:rPr>
              <a:t>	k dispozici jsou zásobníky zátkových chráničů sluchu – u vstupu do turbínové haly kóta 15 m, na CHÚV před velínem, v hale kulového mlýna </a:t>
            </a:r>
          </a:p>
          <a:p>
            <a:pPr marL="369298" indent="-369298" defTabSz="932962">
              <a:spcBef>
                <a:spcPts val="1224"/>
              </a:spcBef>
              <a:spcAft>
                <a:spcPct val="20000"/>
              </a:spcAft>
              <a:buClr>
                <a:srgbClr val="FF3300"/>
              </a:buClr>
              <a:buSzTx/>
              <a:tabLst>
                <a:tab pos="369298" algn="l"/>
              </a:tabLst>
            </a:pPr>
            <a:r>
              <a:rPr lang="cs-CZ" altLang="cs-CZ" sz="1800" b="1">
                <a:solidFill>
                  <a:schemeClr val="accent2"/>
                </a:solidFill>
                <a:latin typeface="Arial CE" charset="-18"/>
                <a:cs typeface="Arial CE" charset="-18"/>
              </a:rPr>
              <a:t>Zvýšená hladina Prachu </a:t>
            </a:r>
            <a:r>
              <a:rPr lang="cs-CZ" altLang="cs-CZ" sz="1800">
                <a:latin typeface="Arial CE" charset="-18"/>
                <a:cs typeface="Arial CE" charset="-18"/>
              </a:rPr>
              <a:t>– </a:t>
            </a:r>
            <a:r>
              <a:rPr lang="cs-CZ" altLang="cs-CZ" smtClean="0">
                <a:latin typeface="Arial CE" charset="-18"/>
                <a:cs typeface="Arial CE" charset="-18"/>
              </a:rPr>
              <a:t>poškození dýchacích cest, zasažení očních sliznic</a:t>
            </a:r>
          </a:p>
          <a:p>
            <a:pPr marL="369298" indent="-369298" defTabSz="932962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369298" algn="l"/>
              </a:tabLst>
            </a:pPr>
            <a:r>
              <a:rPr lang="cs-CZ" altLang="cs-CZ" smtClean="0">
                <a:latin typeface="Arial CE" charset="-18"/>
                <a:cs typeface="Arial CE" charset="-18"/>
              </a:rPr>
              <a:t>Objekty zauhlování –  používání respirátorů a brýlí</a:t>
            </a:r>
          </a:p>
          <a:p>
            <a:pPr marL="369298" indent="-369298" defTabSz="932962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369298" algn="l"/>
              </a:tabLst>
            </a:pPr>
            <a:r>
              <a:rPr lang="cs-CZ" altLang="cs-CZ" smtClean="0">
                <a:latin typeface="Arial CE" charset="-18"/>
                <a:cs typeface="Arial CE" charset="-18"/>
              </a:rPr>
              <a:t>Objekty odsíření – doprava a mletí vápence –  používání respirátorů a brýlí</a:t>
            </a:r>
          </a:p>
          <a:p>
            <a:pPr marL="369298" indent="-369298" defTabSz="932962">
              <a:spcBef>
                <a:spcPts val="1224"/>
              </a:spcBef>
              <a:spcAft>
                <a:spcPct val="20000"/>
              </a:spcAft>
              <a:buClr>
                <a:srgbClr val="FF3300"/>
              </a:buClr>
              <a:buSzTx/>
              <a:tabLst>
                <a:tab pos="369298" algn="l"/>
              </a:tabLst>
            </a:pPr>
            <a:r>
              <a:rPr lang="cs-CZ" altLang="cs-CZ" sz="1800" b="1">
                <a:solidFill>
                  <a:schemeClr val="accent2"/>
                </a:solidFill>
                <a:latin typeface="Arial CE" charset="-18"/>
                <a:cs typeface="Arial CE" charset="-18"/>
              </a:rPr>
              <a:t>Možný výskyt toxických plynů </a:t>
            </a:r>
            <a:r>
              <a:rPr lang="cs-CZ" altLang="cs-CZ" smtClean="0">
                <a:latin typeface="Arial CE" charset="-18"/>
                <a:cs typeface="Arial CE" charset="-18"/>
              </a:rPr>
              <a:t>(CO – oxid uhelnatý) - otrava</a:t>
            </a:r>
          </a:p>
          <a:p>
            <a:pPr marL="369298" indent="-369298" defTabSz="932962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369298" algn="l"/>
              </a:tabLst>
            </a:pPr>
            <a:r>
              <a:rPr lang="cs-CZ" altLang="cs-CZ" smtClean="0">
                <a:latin typeface="Arial CE" charset="-18"/>
                <a:cs typeface="Arial CE" charset="-18"/>
              </a:rPr>
              <a:t>Objekty zauhlování - v okolí a nad hlubinným zásobníkem paliva </a:t>
            </a:r>
          </a:p>
          <a:p>
            <a:pPr marL="369298" indent="-369298" defTabSz="932962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369298" algn="l"/>
              </a:tabLst>
            </a:pPr>
            <a:r>
              <a:rPr lang="cs-CZ" altLang="cs-CZ" smtClean="0">
                <a:latin typeface="Arial CE" charset="-18"/>
                <a:cs typeface="Arial CE" charset="-18"/>
              </a:rPr>
              <a:t>Objekt kotelny: zásobníky surového paliva – 28m</a:t>
            </a:r>
          </a:p>
          <a:p>
            <a:pPr marL="369298" indent="-369298" defTabSz="932962">
              <a:spcAft>
                <a:spcPct val="20000"/>
              </a:spcAft>
              <a:buClr>
                <a:srgbClr val="FF3300"/>
              </a:buClr>
              <a:buSzTx/>
              <a:tabLst>
                <a:tab pos="369298" algn="l"/>
              </a:tabLst>
            </a:pPr>
            <a:r>
              <a:rPr lang="cs-CZ" altLang="cs-CZ" smtClean="0">
                <a:latin typeface="Arial CE" charset="-18"/>
                <a:cs typeface="Arial CE" charset="-18"/>
              </a:rPr>
              <a:t>		- stabilní měření CO s přenosem na velín zauhlování</a:t>
            </a:r>
          </a:p>
          <a:p>
            <a:pPr marL="369298" indent="-369298" defTabSz="932962">
              <a:spcBef>
                <a:spcPts val="1224"/>
              </a:spcBef>
              <a:spcAft>
                <a:spcPct val="20000"/>
              </a:spcAft>
              <a:buClr>
                <a:srgbClr val="FF3300"/>
              </a:buClr>
              <a:buSzTx/>
              <a:tabLst>
                <a:tab pos="369298" algn="l"/>
              </a:tabLst>
            </a:pPr>
            <a:r>
              <a:rPr lang="cs-CZ" altLang="cs-CZ" sz="1800" b="1">
                <a:latin typeface="Arial CE" charset="-18"/>
                <a:cs typeface="Arial CE" charset="-18"/>
              </a:rPr>
              <a:t>Výskyt zdrojů neionizující záření </a:t>
            </a:r>
            <a:r>
              <a:rPr lang="cs-CZ" altLang="cs-CZ" smtClean="0">
                <a:latin typeface="Arial CE" charset="-18"/>
                <a:cs typeface="Arial CE" charset="-18"/>
              </a:rPr>
              <a:t>– v EPC není žádný zdroj neionizujícího záření</a:t>
            </a:r>
            <a:endParaRPr lang="cs-CZ" altLang="cs-CZ" smtClean="0">
              <a:solidFill>
                <a:schemeClr val="accent2"/>
              </a:solidFill>
              <a:latin typeface="Arial CE" charset="-18"/>
              <a:cs typeface="Arial CE" charset="-18"/>
            </a:endParaRPr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503771" y="6634475"/>
            <a:ext cx="311009" cy="18789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26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8032" indent="-291551" defTabSz="91352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6203" indent="-233241" defTabSz="91352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2684" indent="-233241" defTabSz="91352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9165" indent="-233241" defTabSz="91352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5646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32128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8609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5090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AA01339C-039A-4BEA-A80A-0420C5FC2C2C}" type="slidenum">
              <a:rPr lang="cs-CZ" altLang="cs-CZ" sz="1200">
                <a:solidFill>
                  <a:schemeClr val="bg1"/>
                </a:solidFill>
                <a:latin typeface="+mn-lt"/>
                <a:ea typeface="Arial CE" charset="-18"/>
                <a:cs typeface="Arial CE" charset="-18"/>
              </a:rPr>
              <a:pPr>
                <a:defRPr/>
              </a:pPr>
              <a:t>13</a:t>
            </a:fld>
            <a:endParaRPr lang="cs-CZ" altLang="cs-CZ" sz="1200">
              <a:solidFill>
                <a:schemeClr val="bg1"/>
              </a:solidFill>
              <a:latin typeface="+mn-lt"/>
              <a:ea typeface="Arial CE" charset="-18"/>
              <a:cs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29330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title"/>
          </p:nvPr>
        </p:nvSpPr>
        <p:spPr>
          <a:xfrm>
            <a:off x="503772" y="437332"/>
            <a:ext cx="6876222" cy="846386"/>
          </a:xfrm>
        </p:spPr>
        <p:txBody>
          <a:bodyPr/>
          <a:lstStyle/>
          <a:p>
            <a:pPr defTabSz="895255">
              <a:defRPr/>
            </a:pPr>
            <a:r>
              <a:rPr lang="cs-CZ" cap="all" dirty="0" smtClean="0">
                <a:solidFill>
                  <a:schemeClr val="tx1"/>
                </a:solidFill>
              </a:rPr>
              <a:t>Specifika lokality </a:t>
            </a:r>
            <a:r>
              <a:rPr lang="cs-CZ" cap="all" dirty="0" err="1" smtClean="0">
                <a:solidFill>
                  <a:schemeClr val="tx1"/>
                </a:solidFill>
              </a:rPr>
              <a:t>PoČerady</a:t>
            </a:r>
            <a:r>
              <a:rPr lang="cs-CZ" cap="all" dirty="0" smtClean="0">
                <a:solidFill>
                  <a:schemeClr val="tx1"/>
                </a:solidFill>
              </a:rPr>
              <a:t> (</a:t>
            </a:r>
            <a:r>
              <a:rPr lang="cs-CZ" cap="all" dirty="0" err="1" smtClean="0">
                <a:solidFill>
                  <a:schemeClr val="tx1"/>
                </a:solidFill>
              </a:rPr>
              <a:t>epc</a:t>
            </a:r>
            <a:r>
              <a:rPr lang="cs-CZ" cap="all" dirty="0" smtClean="0">
                <a:solidFill>
                  <a:schemeClr val="tx1"/>
                </a:solidFill>
              </a:rPr>
              <a:t>)</a:t>
            </a:r>
            <a:r>
              <a:rPr lang="cs-CZ" cap="all" dirty="0" smtClean="0"/>
              <a:t/>
            </a:r>
            <a:br>
              <a:rPr lang="cs-CZ" cap="all" dirty="0" smtClean="0"/>
            </a:br>
            <a:r>
              <a:rPr lang="cs-CZ" cap="all" dirty="0" smtClean="0"/>
              <a:t>1. ŘÍZENÍ PRACÍ - důležitá upozornění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cs-CZ" altLang="cs-CZ" sz="2000" b="1">
                <a:solidFill>
                  <a:srgbClr val="0000CC"/>
                </a:solidFill>
                <a:latin typeface="Arial CE" charset="-18"/>
                <a:cs typeface="Arial CE" charset="-18"/>
              </a:rPr>
              <a:t>Přehled základních a zásadních dokumentů v systému řízení prací platném od 1.1.2013: </a:t>
            </a:r>
            <a:endParaRPr lang="cs-CZ" altLang="cs-CZ" i="1" smtClean="0">
              <a:latin typeface="Arial CE" charset="-18"/>
              <a:cs typeface="Arial CE" charset="-18"/>
            </a:endParaRPr>
          </a:p>
          <a:p>
            <a:pPr marL="0" indent="0">
              <a:lnSpc>
                <a:spcPct val="100000"/>
              </a:lnSpc>
              <a:buClr>
                <a:schemeClr val="accent2"/>
              </a:buClr>
              <a:buSzPct val="130000"/>
              <a:buFont typeface="Wingdings" pitchFamily="2" charset="2"/>
              <a:buChar char="ü"/>
            </a:pPr>
            <a:endParaRPr lang="cs-CZ" altLang="cs-CZ" smtClean="0">
              <a:latin typeface="Arial CE" charset="-18"/>
              <a:cs typeface="Arial CE" charset="-18"/>
            </a:endParaRPr>
          </a:p>
        </p:txBody>
      </p:sp>
      <p:sp>
        <p:nvSpPr>
          <p:cNvPr id="36868" name="Zástupný symbol pro číslo snímku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4089">
              <a:lnSpc>
                <a:spcPts val="2296"/>
              </a:lnSpc>
              <a:buSzPct val="120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1pPr>
            <a:lvl2pPr marL="758032" indent="-291551" defTabSz="894089">
              <a:lnSpc>
                <a:spcPts val="2296"/>
              </a:lnSpc>
              <a:buClr>
                <a:srgbClr val="F24F00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2pPr>
            <a:lvl3pPr marL="1166203" indent="-233241" defTabSz="894089">
              <a:lnSpc>
                <a:spcPts val="2296"/>
              </a:lnSpc>
              <a:buClr>
                <a:srgbClr val="C8C8C8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3pPr>
            <a:lvl4pPr marL="1632684" indent="-233241" defTabSz="894089">
              <a:lnSpc>
                <a:spcPts val="2296"/>
              </a:lnSpc>
              <a:buSzPct val="89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4pPr>
            <a:lvl5pPr marL="2099165" indent="-233241" defTabSz="894089">
              <a:lnSpc>
                <a:spcPts val="2296"/>
              </a:lnSpc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5pPr>
            <a:lvl6pPr marL="2565646" indent="-233241" defTabSz="894089" eaLnBrk="0" fontAlgn="base" hangingPunct="0">
              <a:lnSpc>
                <a:spcPts val="2296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6pPr>
            <a:lvl7pPr marL="3032128" indent="-233241" defTabSz="894089" eaLnBrk="0" fontAlgn="base" hangingPunct="0">
              <a:lnSpc>
                <a:spcPts val="2296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7pPr>
            <a:lvl8pPr marL="3498609" indent="-233241" defTabSz="894089" eaLnBrk="0" fontAlgn="base" hangingPunct="0">
              <a:lnSpc>
                <a:spcPts val="2296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8pPr>
            <a:lvl9pPr marL="3965090" indent="-233241" defTabSz="894089" eaLnBrk="0" fontAlgn="base" hangingPunct="0">
              <a:lnSpc>
                <a:spcPts val="2296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9pPr>
          </a:lstStyle>
          <a:p>
            <a:pPr>
              <a:lnSpc>
                <a:spcPct val="100000"/>
              </a:lnSpc>
              <a:buSzTx/>
            </a:pPr>
            <a:fld id="{37BA6260-50E7-4197-8E83-FD952E9BE21E}" type="slidenum">
              <a:rPr lang="cs-CZ" altLang="cs-CZ" sz="1000">
                <a:solidFill>
                  <a:schemeClr val="bg1"/>
                </a:solidFill>
              </a:rPr>
              <a:pPr>
                <a:lnSpc>
                  <a:spcPct val="100000"/>
                </a:lnSpc>
                <a:buSzTx/>
              </a:pPr>
              <a:t>14</a:t>
            </a:fld>
            <a:endParaRPr lang="cs-CZ" altLang="cs-CZ" sz="1000">
              <a:solidFill>
                <a:schemeClr val="bg1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1044798" y="2413420"/>
          <a:ext cx="7274703" cy="24053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87855"/>
                <a:gridCol w="6686848"/>
              </a:tblGrid>
              <a:tr h="36750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 smtClean="0">
                          <a:solidFill>
                            <a:schemeClr val="tx1"/>
                          </a:solidFill>
                          <a:effectLst/>
                        </a:rPr>
                        <a:t>poř</a:t>
                      </a: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</a:rPr>
                        <a:t>. č.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9983" marR="6998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Název 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</a:rPr>
                        <a:t>dokumentu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9983" marR="69983" marT="0" marB="0" anchor="ctr"/>
                </a:tc>
              </a:tr>
              <a:tr h="36945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9983" marR="69983" marT="0" marB="0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ČEZ_ME_0910 - Obsah, kompletace a vyhodnocení dokumentace spisu přípravy v KE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9983" marR="69983" marT="0" marB="0"/>
                </a:tc>
              </a:tr>
              <a:tr h="36945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9983" marR="69983" marT="0" marB="0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ČEZ_ME_0907 - Zásady realizačních činností v KE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9983" marR="69983" marT="0" marB="0"/>
                </a:tc>
              </a:tr>
              <a:tr h="36945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9983" marR="69983" marT="0" marB="0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ČEZ_ME_0914 - Zajišťování, předávání do opravy a přebírání z opravy v KE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9983" marR="69983" marT="0" marB="0"/>
                </a:tc>
              </a:tr>
              <a:tr h="56001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9983" marR="69983" marT="0" marB="0"/>
                </a:tc>
                <a:tc>
                  <a:txBody>
                    <a:bodyPr/>
                    <a:lstStyle/>
                    <a:p>
                      <a:pPr marL="1165225" indent="-1165225" algn="l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ČEZ_ME_0714 - Bezpečnost při práci na elektrických a strojně technologických zařízeních a při provádění požárně nebezpečných činností v KE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9983" marR="69983" marT="0" marB="0"/>
                </a:tc>
              </a:tr>
              <a:tr h="36945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cs-CZ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983" marR="6998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 EPC1 0 020 -  Prováděcí předpis EPC k metodice ČEZ_ME_0914</a:t>
                      </a:r>
                      <a:endParaRPr lang="cs-CZ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983" marR="69983" marT="0" marB="0"/>
                </a:tc>
              </a:tr>
            </a:tbl>
          </a:graphicData>
        </a:graphic>
      </p:graphicFrame>
      <p:sp>
        <p:nvSpPr>
          <p:cNvPr id="36892" name="Obdélník 2"/>
          <p:cNvSpPr>
            <a:spLocks noChangeArrowheads="1"/>
          </p:cNvSpPr>
          <p:nvPr/>
        </p:nvSpPr>
        <p:spPr bwMode="auto">
          <a:xfrm>
            <a:off x="456796" y="5179944"/>
            <a:ext cx="8303302" cy="119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96" tIns="46648" rIns="93296" bIns="4664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cs-CZ" altLang="cs-CZ" b="1">
                <a:solidFill>
                  <a:schemeClr val="accent2"/>
                </a:solidFill>
              </a:rPr>
              <a:t>ČEZ_SD_0039 Pravidla chování v ČEZ, a. s., KE, bod 2a) uvádí:</a:t>
            </a:r>
          </a:p>
          <a:p>
            <a:endParaRPr lang="cs-CZ" altLang="cs-CZ" b="1">
              <a:solidFill>
                <a:schemeClr val="accent2"/>
              </a:solidFill>
            </a:endParaRPr>
          </a:p>
          <a:p>
            <a:r>
              <a:rPr lang="cs-CZ" altLang="cs-CZ"/>
              <a:t> „Smluvní partner je povinen řídit se vnitřními předpisy ČEZ, které mu byly prokazatelně předány“. Zavazuje se seznámit všechny zaměstnance (včetně zaměstnanců svých dodavatelů) s obsahem těchto dokumentů.</a:t>
            </a:r>
          </a:p>
        </p:txBody>
      </p:sp>
    </p:spTree>
    <p:extLst>
      <p:ext uri="{BB962C8B-B14F-4D97-AF65-F5344CB8AC3E}">
        <p14:creationId xmlns:p14="http://schemas.microsoft.com/office/powerpoint/2010/main" val="208241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7"/>
          <p:cNvSpPr>
            <a:spLocks noGrp="1" noChangeArrowheads="1"/>
          </p:cNvSpPr>
          <p:nvPr>
            <p:ph type="title"/>
          </p:nvPr>
        </p:nvSpPr>
        <p:spPr>
          <a:xfrm>
            <a:off x="503772" y="437332"/>
            <a:ext cx="6876222" cy="846386"/>
          </a:xfrm>
        </p:spPr>
        <p:txBody>
          <a:bodyPr/>
          <a:lstStyle/>
          <a:p>
            <a:pPr defTabSz="895255">
              <a:defRPr/>
            </a:pPr>
            <a:r>
              <a:rPr lang="cs-CZ" cap="all" dirty="0" smtClean="0">
                <a:solidFill>
                  <a:schemeClr val="tx1"/>
                </a:solidFill>
              </a:rPr>
              <a:t>Specifika lokality počerady (EPC)</a:t>
            </a:r>
            <a:r>
              <a:rPr lang="cs-CZ" cap="all" dirty="0" smtClean="0"/>
              <a:t/>
            </a:r>
            <a:br>
              <a:rPr lang="cs-CZ" cap="all" dirty="0" smtClean="0"/>
            </a:br>
            <a:r>
              <a:rPr lang="cs-CZ" cap="all" dirty="0" smtClean="0"/>
              <a:t>1. ŘÍZENÍ PRACÍ - důležitá upozornění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</a:pPr>
            <a:endParaRPr lang="cs-CZ" altLang="cs-CZ" sz="2400" b="1">
              <a:latin typeface="Arial CE" charset="-18"/>
              <a:cs typeface="Arial CE" charset="-18"/>
            </a:endParaRPr>
          </a:p>
          <a:p>
            <a:pPr marL="0" indent="0">
              <a:lnSpc>
                <a:spcPct val="100000"/>
              </a:lnSpc>
            </a:pPr>
            <a:r>
              <a:rPr lang="cs-CZ" altLang="cs-CZ" sz="2000" b="1">
                <a:latin typeface="Arial CE" charset="-18"/>
                <a:cs typeface="Arial CE" charset="-18"/>
              </a:rPr>
              <a:t>Pro lokalitu Počerady je vydána provozní instrukce (PI):</a:t>
            </a:r>
          </a:p>
          <a:p>
            <a:pPr marL="0" indent="0" algn="ctr">
              <a:lnSpc>
                <a:spcPct val="100000"/>
              </a:lnSpc>
            </a:pPr>
            <a:endParaRPr lang="cs-CZ" altLang="cs-CZ" sz="2400" b="1">
              <a:latin typeface="Arial CE" charset="-18"/>
              <a:cs typeface="Arial CE" charset="-18"/>
            </a:endParaRPr>
          </a:p>
          <a:p>
            <a:pPr marL="0" indent="0">
              <a:lnSpc>
                <a:spcPct val="100000"/>
              </a:lnSpc>
            </a:pPr>
            <a:r>
              <a:rPr lang="cs-CZ" altLang="cs-CZ" sz="2200" b="1">
                <a:solidFill>
                  <a:schemeClr val="accent2"/>
                </a:solidFill>
                <a:latin typeface="Arial CE" charset="-18"/>
                <a:cs typeface="Arial CE" charset="-18"/>
              </a:rPr>
              <a:t>EPC -  Prováděcí předpis EPC k metodice ČEZ_ME_0914</a:t>
            </a:r>
          </a:p>
          <a:p>
            <a:pPr marL="0" indent="0" algn="ctr">
              <a:lnSpc>
                <a:spcPct val="100000"/>
              </a:lnSpc>
            </a:pPr>
            <a:endParaRPr lang="cs-CZ" altLang="cs-CZ" sz="2200" b="1">
              <a:latin typeface="Arial CE" charset="-18"/>
              <a:cs typeface="Arial CE" charset="-18"/>
            </a:endParaRPr>
          </a:p>
          <a:p>
            <a:pPr marL="0" indent="0" algn="ctr">
              <a:lnSpc>
                <a:spcPct val="100000"/>
              </a:lnSpc>
            </a:pPr>
            <a:endParaRPr lang="cs-CZ" altLang="cs-CZ" sz="2200" b="1">
              <a:latin typeface="Arial CE" charset="-18"/>
              <a:cs typeface="Arial CE" charset="-18"/>
            </a:endParaRPr>
          </a:p>
          <a:p>
            <a:pPr marL="0" indent="0">
              <a:lnSpc>
                <a:spcPct val="100000"/>
              </a:lnSpc>
            </a:pPr>
            <a:r>
              <a:rPr lang="cs-CZ" altLang="cs-CZ" sz="2200" b="1">
                <a:latin typeface="Arial CE" charset="-18"/>
                <a:cs typeface="Arial CE" charset="-18"/>
              </a:rPr>
              <a:t>Zde je pro dodavatele důležitá zejména kap. 3.3.2 Přerušení prací.</a:t>
            </a:r>
          </a:p>
          <a:p>
            <a:pPr marL="0" indent="0" algn="ctr">
              <a:lnSpc>
                <a:spcPct val="100000"/>
              </a:lnSpc>
            </a:pPr>
            <a:endParaRPr lang="cs-CZ" altLang="cs-CZ" sz="2000" b="1">
              <a:solidFill>
                <a:srgbClr val="0000CC"/>
              </a:solidFill>
              <a:latin typeface="Arial CE" charset="-18"/>
              <a:cs typeface="Arial CE" charset="-18"/>
            </a:endParaRPr>
          </a:p>
          <a:p>
            <a:pPr marL="0" indent="0" algn="ctr">
              <a:lnSpc>
                <a:spcPct val="100000"/>
              </a:lnSpc>
              <a:buFont typeface="Wingdings" pitchFamily="2" charset="2"/>
              <a:buChar char="q"/>
            </a:pPr>
            <a:endParaRPr lang="cs-CZ" altLang="cs-CZ" sz="2400" b="1">
              <a:solidFill>
                <a:schemeClr val="accent2"/>
              </a:solidFill>
              <a:latin typeface="Arial CE" charset="-18"/>
              <a:cs typeface="Arial CE" charset="-18"/>
            </a:endParaRPr>
          </a:p>
          <a:p>
            <a:pPr marL="0" indent="0" algn="ctr">
              <a:lnSpc>
                <a:spcPct val="100000"/>
              </a:lnSpc>
            </a:pPr>
            <a:endParaRPr lang="cs-CZ" altLang="cs-CZ" sz="2400" b="1" i="1">
              <a:latin typeface="Arial CE" charset="-18"/>
              <a:cs typeface="Arial CE" charset="-18"/>
            </a:endParaRPr>
          </a:p>
          <a:p>
            <a:pPr marL="0" indent="0">
              <a:lnSpc>
                <a:spcPct val="100000"/>
              </a:lnSpc>
            </a:pPr>
            <a:fld id="{D1705DB3-73F8-4D83-8456-A51C3591FDA8}" type="slidenum">
              <a:rPr lang="cs-CZ" altLang="cs-CZ" sz="1200" b="1">
                <a:solidFill>
                  <a:schemeClr val="bg1"/>
                </a:solidFill>
                <a:latin typeface="Arial CE" charset="-18"/>
                <a:cs typeface="Arial CE" charset="-18"/>
              </a:rPr>
              <a:pPr marL="0" indent="0">
                <a:lnSpc>
                  <a:spcPct val="100000"/>
                </a:lnSpc>
              </a:pPr>
              <a:t>15</a:t>
            </a:fld>
            <a:endParaRPr lang="cs-CZ" altLang="cs-CZ" sz="1200" b="1">
              <a:solidFill>
                <a:schemeClr val="bg1"/>
              </a:solidFill>
              <a:latin typeface="Arial CE" charset="-18"/>
              <a:cs typeface="Arial CE" charset="-18"/>
            </a:endParaRPr>
          </a:p>
          <a:p>
            <a:pPr marL="0" indent="0">
              <a:lnSpc>
                <a:spcPct val="100000"/>
              </a:lnSpc>
              <a:buClr>
                <a:schemeClr val="accent2"/>
              </a:buClr>
              <a:buSzPct val="130000"/>
              <a:buFont typeface="Wingdings" pitchFamily="2" charset="2"/>
              <a:buChar char="ü"/>
            </a:pPr>
            <a:endParaRPr lang="cs-CZ" altLang="cs-CZ" smtClean="0">
              <a:latin typeface="Arial CE" charset="-18"/>
              <a:cs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4908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7"/>
          <p:cNvSpPr>
            <a:spLocks noGrp="1" noChangeArrowheads="1"/>
          </p:cNvSpPr>
          <p:nvPr>
            <p:ph type="title"/>
          </p:nvPr>
        </p:nvSpPr>
        <p:spPr>
          <a:xfrm>
            <a:off x="503772" y="437332"/>
            <a:ext cx="6876222" cy="846386"/>
          </a:xfrm>
        </p:spPr>
        <p:txBody>
          <a:bodyPr/>
          <a:lstStyle/>
          <a:p>
            <a:pPr defTabSz="895255">
              <a:defRPr/>
            </a:pPr>
            <a:r>
              <a:rPr lang="cs-CZ" cap="all" dirty="0" smtClean="0">
                <a:solidFill>
                  <a:schemeClr val="tx1"/>
                </a:solidFill>
              </a:rPr>
              <a:t>Specifika lokality počerady (EPC)</a:t>
            </a:r>
            <a:r>
              <a:rPr lang="cs-CZ" cap="all" dirty="0" smtClean="0"/>
              <a:t/>
            </a:r>
            <a:br>
              <a:rPr lang="cs-CZ" cap="all" dirty="0" smtClean="0"/>
            </a:br>
            <a:r>
              <a:rPr lang="cs-CZ" cap="all" dirty="0" smtClean="0"/>
              <a:t>1. řízení prací – pracovní příkazy (PP)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idx="1"/>
          </p:nvPr>
        </p:nvSpPr>
        <p:spPr>
          <a:xfrm>
            <a:off x="468135" y="1885384"/>
            <a:ext cx="8134839" cy="4681063"/>
          </a:xfrm>
        </p:spPr>
        <p:txBody>
          <a:bodyPr/>
          <a:lstStyle/>
          <a:p>
            <a:pPr marL="362819" lvl="1" indent="-351481">
              <a:lnSpc>
                <a:spcPct val="100000"/>
              </a:lnSpc>
              <a:buClr>
                <a:schemeClr val="accent2"/>
              </a:buClr>
            </a:pPr>
            <a:r>
              <a:rPr lang="cs-CZ" altLang="cs-CZ" sz="2000">
                <a:latin typeface="Arial CE" charset="-18"/>
                <a:cs typeface="Arial CE" charset="-18"/>
              </a:rPr>
              <a:t>Nutno </a:t>
            </a:r>
            <a:r>
              <a:rPr lang="cs-CZ" altLang="cs-CZ" sz="2000" b="1">
                <a:latin typeface="Arial CE" charset="-18"/>
                <a:cs typeface="Arial CE" charset="-18"/>
              </a:rPr>
              <a:t>včas</a:t>
            </a:r>
            <a:r>
              <a:rPr lang="cs-CZ" altLang="cs-CZ" sz="2000">
                <a:latin typeface="Arial CE" charset="-18"/>
                <a:cs typeface="Arial CE" charset="-18"/>
              </a:rPr>
              <a:t> předávat provozu </a:t>
            </a:r>
            <a:r>
              <a:rPr lang="cs-CZ" altLang="cs-CZ" sz="2000" b="1">
                <a:latin typeface="Arial CE" charset="-18"/>
                <a:cs typeface="Arial CE" charset="-18"/>
              </a:rPr>
              <a:t>požadavky na zajištění </a:t>
            </a:r>
          </a:p>
          <a:p>
            <a:pPr marL="362819" indent="-351481">
              <a:lnSpc>
                <a:spcPct val="10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cs-CZ" altLang="cs-CZ" sz="2000">
              <a:latin typeface="Arial CE" charset="-18"/>
              <a:cs typeface="Arial CE" charset="-18"/>
            </a:endParaRPr>
          </a:p>
          <a:p>
            <a:pPr marL="362819" lvl="1" indent="-351481">
              <a:lnSpc>
                <a:spcPct val="100000"/>
              </a:lnSpc>
              <a:buClr>
                <a:schemeClr val="accent2"/>
              </a:buClr>
            </a:pPr>
            <a:r>
              <a:rPr lang="cs-CZ" altLang="cs-CZ" sz="2000">
                <a:latin typeface="Arial CE" charset="-18"/>
                <a:cs typeface="Arial CE" charset="-18"/>
              </a:rPr>
              <a:t>Pokud možno požadavky na zajištění dávat </a:t>
            </a:r>
            <a:r>
              <a:rPr lang="cs-CZ" altLang="cs-CZ" sz="2000" b="1">
                <a:latin typeface="Arial CE" charset="-18"/>
                <a:cs typeface="Arial CE" charset="-18"/>
              </a:rPr>
              <a:t>den předem</a:t>
            </a:r>
            <a:r>
              <a:rPr lang="cs-CZ" altLang="cs-CZ" sz="2000">
                <a:latin typeface="Arial CE" charset="-18"/>
                <a:cs typeface="Arial CE" charset="-18"/>
              </a:rPr>
              <a:t> </a:t>
            </a:r>
            <a:r>
              <a:rPr lang="cs-CZ" altLang="cs-CZ" sz="2000" b="1">
                <a:latin typeface="Arial CE" charset="-18"/>
                <a:cs typeface="Arial CE" charset="-18"/>
              </a:rPr>
              <a:t>do denního programu provozu </a:t>
            </a:r>
            <a:r>
              <a:rPr lang="cs-CZ" altLang="cs-CZ" sz="2000">
                <a:latin typeface="Arial CE" charset="-18"/>
                <a:cs typeface="Arial CE" charset="-18"/>
              </a:rPr>
              <a:t>- tzn. do 13.00 hod. na sekretariát 5. patro provozní budovy  tel. 411 11 2215</a:t>
            </a:r>
          </a:p>
          <a:p>
            <a:pPr marL="362819" indent="-351481">
              <a:lnSpc>
                <a:spcPct val="10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cs-CZ" altLang="cs-CZ" sz="2000">
              <a:latin typeface="Arial CE" charset="-18"/>
              <a:cs typeface="Arial CE" charset="-18"/>
            </a:endParaRPr>
          </a:p>
          <a:p>
            <a:pPr marL="362819" indent="-351481">
              <a:lnSpc>
                <a:spcPct val="10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altLang="cs-CZ" sz="2000">
                <a:latin typeface="Arial CE" charset="-18"/>
                <a:cs typeface="Arial CE" charset="-18"/>
              </a:rPr>
              <a:t>Nutno </a:t>
            </a:r>
            <a:r>
              <a:rPr lang="cs-CZ" altLang="cs-CZ" sz="2000" b="1">
                <a:latin typeface="Arial CE" charset="-18"/>
                <a:cs typeface="Arial CE" charset="-18"/>
              </a:rPr>
              <a:t>vracet </a:t>
            </a:r>
            <a:r>
              <a:rPr lang="cs-CZ" altLang="cs-CZ" sz="2000">
                <a:latin typeface="Arial CE" charset="-18"/>
                <a:cs typeface="Arial CE" charset="-18"/>
              </a:rPr>
              <a:t>jednotlivé </a:t>
            </a:r>
            <a:r>
              <a:rPr lang="cs-CZ" altLang="cs-CZ" sz="2000" b="1">
                <a:latin typeface="Arial CE" charset="-18"/>
                <a:cs typeface="Arial CE" charset="-18"/>
              </a:rPr>
              <a:t>PP ihned po ukončení práce</a:t>
            </a:r>
            <a:r>
              <a:rPr lang="cs-CZ" altLang="cs-CZ" sz="2000">
                <a:latin typeface="Arial CE" charset="-18"/>
                <a:cs typeface="Arial CE" charset="-18"/>
              </a:rPr>
              <a:t>, nečekat „až bude hotovo“ u více PP a pak „dávkově“ vracet</a:t>
            </a:r>
          </a:p>
          <a:p>
            <a:pPr marL="362819" indent="-351481" algn="ctr">
              <a:lnSpc>
                <a:spcPct val="100000"/>
              </a:lnSpc>
            </a:pPr>
            <a:endParaRPr lang="cs-CZ" altLang="cs-CZ" sz="2400" b="1">
              <a:latin typeface="Arial CE" charset="-18"/>
              <a:cs typeface="Arial CE" charset="-18"/>
            </a:endParaRPr>
          </a:p>
          <a:p>
            <a:pPr marL="362819" indent="-351481" algn="ctr">
              <a:lnSpc>
                <a:spcPct val="100000"/>
              </a:lnSpc>
            </a:pPr>
            <a:endParaRPr lang="cs-CZ" altLang="cs-CZ" sz="2400" b="1" i="1">
              <a:latin typeface="Arial CE" charset="-18"/>
              <a:cs typeface="Arial CE" charset="-18"/>
            </a:endParaRPr>
          </a:p>
          <a:p>
            <a:pPr marL="362819" indent="-351481">
              <a:lnSpc>
                <a:spcPct val="100000"/>
              </a:lnSpc>
            </a:pPr>
            <a:endParaRPr lang="cs-CZ" altLang="cs-CZ" i="1" smtClean="0">
              <a:latin typeface="Arial CE" charset="-18"/>
              <a:cs typeface="Arial CE" charset="-18"/>
            </a:endParaRPr>
          </a:p>
          <a:p>
            <a:pPr marL="362819" indent="-351481">
              <a:lnSpc>
                <a:spcPct val="100000"/>
              </a:lnSpc>
              <a:buClr>
                <a:schemeClr val="accent2"/>
              </a:buClr>
              <a:buSzPct val="130000"/>
              <a:buFont typeface="Wingdings" pitchFamily="2" charset="2"/>
              <a:buChar char="ü"/>
            </a:pPr>
            <a:endParaRPr lang="cs-CZ" altLang="cs-CZ" smtClean="0">
              <a:latin typeface="Arial CE" charset="-18"/>
              <a:cs typeface="Arial CE" charset="-18"/>
            </a:endParaRPr>
          </a:p>
        </p:txBody>
      </p:sp>
      <p:sp>
        <p:nvSpPr>
          <p:cNvPr id="39940" name="Zástupný symbol pro číslo snímk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4089">
              <a:lnSpc>
                <a:spcPts val="2296"/>
              </a:lnSpc>
              <a:buSzPct val="120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1pPr>
            <a:lvl2pPr marL="758032" indent="-291551" defTabSz="894089">
              <a:lnSpc>
                <a:spcPts val="2296"/>
              </a:lnSpc>
              <a:buClr>
                <a:srgbClr val="F24F00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2pPr>
            <a:lvl3pPr marL="1166203" indent="-233241" defTabSz="894089">
              <a:lnSpc>
                <a:spcPts val="2296"/>
              </a:lnSpc>
              <a:buClr>
                <a:srgbClr val="C8C8C8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3pPr>
            <a:lvl4pPr marL="1632684" indent="-233241" defTabSz="894089">
              <a:lnSpc>
                <a:spcPts val="2296"/>
              </a:lnSpc>
              <a:buSzPct val="89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4pPr>
            <a:lvl5pPr marL="2099165" indent="-233241" defTabSz="894089">
              <a:lnSpc>
                <a:spcPts val="2296"/>
              </a:lnSpc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5pPr>
            <a:lvl6pPr marL="2565646" indent="-233241" defTabSz="894089" eaLnBrk="0" fontAlgn="base" hangingPunct="0">
              <a:lnSpc>
                <a:spcPts val="2296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6pPr>
            <a:lvl7pPr marL="3032128" indent="-233241" defTabSz="894089" eaLnBrk="0" fontAlgn="base" hangingPunct="0">
              <a:lnSpc>
                <a:spcPts val="2296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7pPr>
            <a:lvl8pPr marL="3498609" indent="-233241" defTabSz="894089" eaLnBrk="0" fontAlgn="base" hangingPunct="0">
              <a:lnSpc>
                <a:spcPts val="2296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8pPr>
            <a:lvl9pPr marL="3965090" indent="-233241" defTabSz="894089" eaLnBrk="0" fontAlgn="base" hangingPunct="0">
              <a:lnSpc>
                <a:spcPts val="2296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9pPr>
          </a:lstStyle>
          <a:p>
            <a:pPr>
              <a:lnSpc>
                <a:spcPct val="100000"/>
              </a:lnSpc>
              <a:buSzTx/>
            </a:pPr>
            <a:fld id="{2C246C21-6334-4350-9393-EB58C39711B6}" type="slidenum">
              <a:rPr lang="cs-CZ" altLang="cs-CZ" sz="1000">
                <a:solidFill>
                  <a:schemeClr val="bg1"/>
                </a:solidFill>
              </a:rPr>
              <a:pPr>
                <a:lnSpc>
                  <a:spcPct val="100000"/>
                </a:lnSpc>
                <a:buSzTx/>
              </a:pPr>
              <a:t>16</a:t>
            </a:fld>
            <a:endParaRPr lang="cs-CZ" altLang="cs-CZ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7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7"/>
          <p:cNvSpPr>
            <a:spLocks noGrp="1" noChangeArrowheads="1"/>
          </p:cNvSpPr>
          <p:nvPr>
            <p:ph type="title"/>
          </p:nvPr>
        </p:nvSpPr>
        <p:spPr>
          <a:xfrm>
            <a:off x="503772" y="437332"/>
            <a:ext cx="6876222" cy="846386"/>
          </a:xfrm>
        </p:spPr>
        <p:txBody>
          <a:bodyPr/>
          <a:lstStyle/>
          <a:p>
            <a:pPr defTabSz="895255">
              <a:defRPr/>
            </a:pPr>
            <a:r>
              <a:rPr lang="cs-CZ" cap="all" dirty="0" smtClean="0">
                <a:solidFill>
                  <a:schemeClr val="tx1"/>
                </a:solidFill>
              </a:rPr>
              <a:t>Specifika lokality počerady (EPC)</a:t>
            </a:r>
            <a:r>
              <a:rPr lang="cs-CZ" cap="all" dirty="0" smtClean="0"/>
              <a:t/>
            </a:r>
            <a:br>
              <a:rPr lang="cs-CZ" cap="all" dirty="0" smtClean="0"/>
            </a:br>
            <a:r>
              <a:rPr lang="cs-CZ" cap="all" dirty="0" smtClean="0"/>
              <a:t>1. důležitá upozornění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cs-CZ" altLang="cs-CZ" sz="2400" b="1" dirty="0">
                <a:latin typeface="Arial CE" charset="-18"/>
                <a:cs typeface="Arial CE" charset="-18"/>
              </a:rPr>
              <a:t>ŘÍZENÍ PRACÍ -</a:t>
            </a:r>
            <a:r>
              <a:rPr lang="cs-CZ" altLang="cs-CZ" sz="2400" b="1" dirty="0">
                <a:solidFill>
                  <a:srgbClr val="0000CC"/>
                </a:solidFill>
                <a:latin typeface="Arial CE" charset="-18"/>
                <a:cs typeface="Arial CE" charset="-18"/>
              </a:rPr>
              <a:t> </a:t>
            </a:r>
            <a:r>
              <a:rPr lang="cs-CZ" altLang="cs-CZ" sz="2400" b="1" dirty="0">
                <a:latin typeface="Arial CE" charset="-18"/>
                <a:cs typeface="Arial CE" charset="-18"/>
              </a:rPr>
              <a:t>sociální zázemí zaměstnanců dodavatelů</a:t>
            </a:r>
            <a:endParaRPr lang="cs-CZ" altLang="cs-CZ" sz="1800" b="1" dirty="0">
              <a:latin typeface="Arial CE" charset="-18"/>
              <a:cs typeface="Arial CE" charset="-18"/>
            </a:endParaRPr>
          </a:p>
          <a:p>
            <a:pPr marL="0" indent="0" algn="ctr">
              <a:lnSpc>
                <a:spcPct val="100000"/>
              </a:lnSpc>
            </a:pPr>
            <a:endParaRPr lang="cs-CZ" altLang="cs-CZ" sz="1800" b="1" dirty="0">
              <a:solidFill>
                <a:srgbClr val="0000CC"/>
              </a:solidFill>
              <a:latin typeface="Arial CE" charset="-18"/>
              <a:cs typeface="Arial CE" charset="-18"/>
            </a:endParaRPr>
          </a:p>
          <a:p>
            <a:pPr marL="0" indent="0">
              <a:lnSpc>
                <a:spcPct val="100000"/>
              </a:lnSpc>
            </a:pPr>
            <a:r>
              <a:rPr lang="cs-CZ" altLang="cs-CZ" sz="2400" b="1" dirty="0">
                <a:solidFill>
                  <a:schemeClr val="accent2"/>
                </a:solidFill>
                <a:latin typeface="Arial CE" charset="-18"/>
                <a:cs typeface="Arial CE" charset="-18"/>
              </a:rPr>
              <a:t>Pravidla chování ČEZ, a.s., KE, kap. 4.2, písm. g):</a:t>
            </a:r>
          </a:p>
          <a:p>
            <a:pPr marL="0" indent="0">
              <a:lnSpc>
                <a:spcPct val="100000"/>
              </a:lnSpc>
            </a:pPr>
            <a:endParaRPr lang="cs-CZ" altLang="cs-CZ" sz="2400" b="1" dirty="0">
              <a:solidFill>
                <a:schemeClr val="accent2"/>
              </a:solidFill>
              <a:latin typeface="Arial CE" charset="-18"/>
              <a:cs typeface="Arial CE" charset="-18"/>
            </a:endParaRPr>
          </a:p>
          <a:p>
            <a:pPr marL="0" lvl="1" indent="0">
              <a:lnSpc>
                <a:spcPct val="100000"/>
              </a:lnSpc>
              <a:buClrTx/>
              <a:buNone/>
            </a:pPr>
            <a:r>
              <a:rPr lang="cs-CZ" altLang="cs-CZ" sz="1800" b="1" dirty="0">
                <a:latin typeface="Arial CE" charset="-18"/>
                <a:cs typeface="Arial CE" charset="-18"/>
              </a:rPr>
              <a:t>Povinnosti smluvního partnera před zahájením činnosti </a:t>
            </a:r>
          </a:p>
          <a:p>
            <a:pPr marL="0" lvl="1" indent="0">
              <a:lnSpc>
                <a:spcPct val="100000"/>
              </a:lnSpc>
              <a:buClrTx/>
              <a:buNone/>
            </a:pPr>
            <a:endParaRPr lang="cs-CZ" altLang="cs-CZ" sz="1800" b="1" dirty="0">
              <a:latin typeface="Arial CE" charset="-18"/>
              <a:cs typeface="Arial CE" charset="-18"/>
            </a:endParaRPr>
          </a:p>
          <a:p>
            <a:pPr marL="0" lvl="1" indent="0">
              <a:lnSpc>
                <a:spcPct val="100000"/>
              </a:lnSpc>
              <a:buClrTx/>
              <a:buNone/>
            </a:pPr>
            <a:r>
              <a:rPr lang="cs-CZ" altLang="cs-CZ" sz="1800" dirty="0">
                <a:latin typeface="Arial CE" charset="-18"/>
                <a:cs typeface="Arial CE" charset="-18"/>
              </a:rPr>
              <a:t>Mimo jiné………….…</a:t>
            </a:r>
            <a:r>
              <a:rPr lang="cs-CZ" altLang="cs-CZ" sz="1800" i="1" dirty="0">
                <a:latin typeface="Arial CE" charset="-18"/>
                <a:cs typeface="Arial CE" charset="-18"/>
              </a:rPr>
              <a:t>Smluvně nebo na základě písemného potvrzení s příslušným zaměstnancem ČEZ stanovit a zajistit způsob zabezpečení hygienických potřeb svých zaměstnanců, tzn. sociální zařízení, šatny apod. na dobu výkonu prací……………..</a:t>
            </a:r>
          </a:p>
          <a:p>
            <a:pPr marL="0" lvl="1" indent="0">
              <a:lnSpc>
                <a:spcPct val="100000"/>
              </a:lnSpc>
              <a:buClrTx/>
              <a:buNone/>
            </a:pPr>
            <a:endParaRPr lang="cs-CZ" altLang="cs-CZ" b="1" dirty="0" smtClean="0">
              <a:latin typeface="Arial CE" charset="-18"/>
              <a:cs typeface="Arial CE" charset="-18"/>
            </a:endParaRPr>
          </a:p>
          <a:p>
            <a:pPr marL="0" lvl="1" indent="0">
              <a:lnSpc>
                <a:spcPct val="100000"/>
              </a:lnSpc>
              <a:buClrTx/>
              <a:buNone/>
            </a:pPr>
            <a:endParaRPr lang="cs-CZ" altLang="cs-CZ" sz="1800" b="1" dirty="0">
              <a:latin typeface="Arial CE" charset="-18"/>
              <a:cs typeface="Arial CE" charset="-18"/>
            </a:endParaRPr>
          </a:p>
          <a:p>
            <a:pPr marL="0" indent="0">
              <a:lnSpc>
                <a:spcPct val="100000"/>
              </a:lnSpc>
            </a:pPr>
            <a:r>
              <a:rPr lang="cs-CZ" altLang="cs-CZ" sz="2400" b="1" dirty="0">
                <a:solidFill>
                  <a:schemeClr val="accent2"/>
                </a:solidFill>
                <a:latin typeface="Arial CE" charset="-18"/>
                <a:cs typeface="Arial CE" charset="-18"/>
              </a:rPr>
              <a:t>Také za toto zodpovídá vedoucí práce.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Char char="q"/>
            </a:pPr>
            <a:endParaRPr lang="cs-CZ" altLang="cs-CZ" sz="2000" b="1" dirty="0">
              <a:solidFill>
                <a:schemeClr val="accent2"/>
              </a:solidFill>
              <a:latin typeface="Arial CE" charset="-18"/>
              <a:cs typeface="Arial CE" charset="-18"/>
            </a:endParaRPr>
          </a:p>
          <a:p>
            <a:pPr marL="0" indent="0">
              <a:lnSpc>
                <a:spcPct val="100000"/>
              </a:lnSpc>
              <a:buClr>
                <a:schemeClr val="accent2"/>
              </a:buClr>
              <a:buSzPct val="130000"/>
            </a:pPr>
            <a:fld id="{C9A0D50D-3227-4CB9-A13A-54B7A3D16E6E}" type="slidenum">
              <a:rPr lang="cs-CZ" altLang="cs-CZ" sz="1400" b="1">
                <a:solidFill>
                  <a:srgbClr val="FFFFFF"/>
                </a:solidFill>
                <a:latin typeface="Arial CE" charset="-18"/>
                <a:cs typeface="Arial CE" charset="-18"/>
              </a:rPr>
              <a:pPr marL="0" indent="0">
                <a:lnSpc>
                  <a:spcPct val="100000"/>
                </a:lnSpc>
                <a:buClr>
                  <a:schemeClr val="accent2"/>
                </a:buClr>
                <a:buSzPct val="130000"/>
              </a:pPr>
              <a:t>17</a:t>
            </a:fld>
            <a:endParaRPr lang="cs-CZ" altLang="cs-CZ" sz="1400" b="1" dirty="0">
              <a:solidFill>
                <a:srgbClr val="FFFFFF"/>
              </a:solidFill>
              <a:latin typeface="Arial CE" charset="-18"/>
              <a:cs typeface="Arial CE" charset="-18"/>
            </a:endParaRPr>
          </a:p>
        </p:txBody>
      </p:sp>
      <p:sp>
        <p:nvSpPr>
          <p:cNvPr id="43012" name="Zástupný symbol pro číslo snímk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4089">
              <a:lnSpc>
                <a:spcPts val="2296"/>
              </a:lnSpc>
              <a:buSzPct val="120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1pPr>
            <a:lvl2pPr marL="758032" indent="-291551" defTabSz="894089">
              <a:lnSpc>
                <a:spcPts val="2296"/>
              </a:lnSpc>
              <a:buClr>
                <a:srgbClr val="F24F00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2pPr>
            <a:lvl3pPr marL="1166203" indent="-233241" defTabSz="894089">
              <a:lnSpc>
                <a:spcPts val="2296"/>
              </a:lnSpc>
              <a:buClr>
                <a:srgbClr val="C8C8C8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3pPr>
            <a:lvl4pPr marL="1632684" indent="-233241" defTabSz="894089">
              <a:lnSpc>
                <a:spcPts val="2296"/>
              </a:lnSpc>
              <a:buSzPct val="89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4pPr>
            <a:lvl5pPr marL="2099165" indent="-233241" defTabSz="894089">
              <a:lnSpc>
                <a:spcPts val="2296"/>
              </a:lnSpc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5pPr>
            <a:lvl6pPr marL="2565646" indent="-233241" defTabSz="894089" eaLnBrk="0" fontAlgn="base" hangingPunct="0">
              <a:lnSpc>
                <a:spcPts val="2296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6pPr>
            <a:lvl7pPr marL="3032128" indent="-233241" defTabSz="894089" eaLnBrk="0" fontAlgn="base" hangingPunct="0">
              <a:lnSpc>
                <a:spcPts val="2296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7pPr>
            <a:lvl8pPr marL="3498609" indent="-233241" defTabSz="894089" eaLnBrk="0" fontAlgn="base" hangingPunct="0">
              <a:lnSpc>
                <a:spcPts val="2296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8pPr>
            <a:lvl9pPr marL="3965090" indent="-233241" defTabSz="894089" eaLnBrk="0" fontAlgn="base" hangingPunct="0">
              <a:lnSpc>
                <a:spcPts val="2296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9pPr>
          </a:lstStyle>
          <a:p>
            <a:pPr>
              <a:lnSpc>
                <a:spcPct val="100000"/>
              </a:lnSpc>
              <a:buSzTx/>
            </a:pPr>
            <a:fld id="{102C7528-8962-4DD0-B2E6-7928DB149769}" type="slidenum">
              <a:rPr lang="cs-CZ" altLang="cs-CZ" sz="1000">
                <a:solidFill>
                  <a:schemeClr val="bg1"/>
                </a:solidFill>
              </a:rPr>
              <a:pPr>
                <a:lnSpc>
                  <a:spcPct val="100000"/>
                </a:lnSpc>
                <a:buSzTx/>
              </a:pPr>
              <a:t>17</a:t>
            </a:fld>
            <a:endParaRPr lang="cs-CZ" altLang="cs-CZ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77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7"/>
          <p:cNvSpPr>
            <a:spLocks noGrp="1" noChangeArrowheads="1"/>
          </p:cNvSpPr>
          <p:nvPr>
            <p:ph type="title"/>
          </p:nvPr>
        </p:nvSpPr>
        <p:spPr>
          <a:xfrm>
            <a:off x="503772" y="437332"/>
            <a:ext cx="6876222" cy="846386"/>
          </a:xfrm>
        </p:spPr>
        <p:txBody>
          <a:bodyPr/>
          <a:lstStyle/>
          <a:p>
            <a:pPr defTabSz="895255">
              <a:defRPr/>
            </a:pPr>
            <a:r>
              <a:rPr lang="cs-CZ" cap="all" dirty="0" smtClean="0">
                <a:solidFill>
                  <a:schemeClr val="tx1"/>
                </a:solidFill>
              </a:rPr>
              <a:t>Specifika lokality Počerady (EPC)</a:t>
            </a:r>
            <a:r>
              <a:rPr lang="cs-CZ" cap="all" dirty="0" smtClean="0"/>
              <a:t/>
            </a:r>
            <a:br>
              <a:rPr lang="cs-CZ" cap="all" dirty="0" smtClean="0"/>
            </a:br>
            <a:r>
              <a:rPr lang="cs-CZ" cap="all" dirty="0" smtClean="0"/>
              <a:t>1. důležitá upozornění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accent2"/>
              </a:buClr>
              <a:buSzPct val="130000"/>
            </a:pPr>
            <a:r>
              <a:rPr lang="cs-CZ" altLang="cs-CZ" sz="2000" b="1">
                <a:latin typeface="Arial CE" charset="-18"/>
                <a:cs typeface="Arial CE" charset="-18"/>
              </a:rPr>
              <a:t>Dodavatel (zhotovitel) pro naplnění povinností vyplývajících z dokumentu ČEZ_SD 0039 Pravidla chování v ČEZ, a. s.,KE</a:t>
            </a:r>
            <a:r>
              <a:rPr lang="cs-CZ" altLang="cs-CZ" sz="1800" b="1">
                <a:latin typeface="Arial CE" charset="-18"/>
                <a:cs typeface="Arial CE" charset="-18"/>
              </a:rPr>
              <a:t> </a:t>
            </a:r>
          </a:p>
          <a:p>
            <a:pPr marL="0" indent="0" algn="ctr">
              <a:buClr>
                <a:schemeClr val="accent2"/>
              </a:buClr>
              <a:buSzPct val="130000"/>
            </a:pPr>
            <a:endParaRPr lang="cs-CZ" altLang="cs-CZ" sz="1800" b="1">
              <a:latin typeface="Arial CE" charset="-18"/>
              <a:cs typeface="Arial CE" charset="-18"/>
            </a:endParaRPr>
          </a:p>
          <a:p>
            <a:pPr marL="181409" lvl="2" indent="-168452">
              <a:buClr>
                <a:schemeClr val="accent2"/>
              </a:buClr>
            </a:pPr>
            <a:r>
              <a:rPr lang="cs-CZ" altLang="cs-CZ" sz="1800">
                <a:latin typeface="Arial CE" charset="-18"/>
                <a:cs typeface="Arial CE" charset="-18"/>
              </a:rPr>
              <a:t>informuje KOO BOZP EPC o vzniku pracovního úrazu svého zaměstnance nebo zaměstnance svých subdodavatelů </a:t>
            </a:r>
            <a:r>
              <a:rPr lang="cs-CZ" altLang="cs-CZ" sz="1800">
                <a:solidFill>
                  <a:schemeClr val="accent2"/>
                </a:solidFill>
                <a:latin typeface="Arial CE" charset="-18"/>
                <a:cs typeface="Arial CE" charset="-18"/>
              </a:rPr>
              <a:t>a to neprodleně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Char char="§"/>
            </a:pPr>
            <a:endParaRPr lang="cs-CZ" altLang="cs-CZ" sz="1800">
              <a:solidFill>
                <a:schemeClr val="accent2"/>
              </a:solidFill>
              <a:latin typeface="Arial CE" charset="-18"/>
              <a:cs typeface="Arial CE" charset="-18"/>
            </a:endParaRPr>
          </a:p>
          <a:p>
            <a:pPr marL="181409" lvl="2" indent="-168452">
              <a:buClr>
                <a:schemeClr val="accent2"/>
              </a:buClr>
            </a:pPr>
            <a:r>
              <a:rPr lang="cs-CZ" altLang="cs-CZ" sz="1800">
                <a:latin typeface="Arial CE" charset="-18"/>
                <a:cs typeface="Arial CE" charset="-18"/>
              </a:rPr>
              <a:t>za účasti KOO BOZP EPC objasňuje příčiny a okolnosti vzniku pracovního úrazu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Char char="§"/>
            </a:pPr>
            <a:endParaRPr lang="cs-CZ" altLang="cs-CZ" sz="1800">
              <a:latin typeface="Arial CE" charset="-18"/>
              <a:cs typeface="Arial CE" charset="-18"/>
            </a:endParaRPr>
          </a:p>
          <a:p>
            <a:pPr marL="181409" lvl="2" indent="-168452">
              <a:buClr>
                <a:schemeClr val="accent2"/>
              </a:buClr>
            </a:pPr>
            <a:r>
              <a:rPr lang="cs-CZ" altLang="cs-CZ" sz="1800">
                <a:latin typeface="Arial CE" charset="-18"/>
                <a:cs typeface="Arial CE" charset="-18"/>
              </a:rPr>
              <a:t>spolupracuje s KOO BOZP EPC při zkoušce pro zjištění přítomnosti alkoholu nebo jiných návykových látek a sám se jí na výzvu KOO BOZP podrobuje</a:t>
            </a:r>
          </a:p>
          <a:p>
            <a:pPr marL="0" indent="0">
              <a:buClr>
                <a:schemeClr val="accent2"/>
              </a:buClr>
              <a:buSzPct val="130000"/>
              <a:buFont typeface="Wingdings" pitchFamily="2" charset="2"/>
              <a:buChar char="ü"/>
            </a:pPr>
            <a:endParaRPr lang="cs-CZ" altLang="cs-CZ" sz="1800">
              <a:latin typeface="Arial CE" charset="-18"/>
              <a:cs typeface="Arial CE" charset="-18"/>
            </a:endParaRPr>
          </a:p>
          <a:p>
            <a:pPr marL="0" indent="0">
              <a:buClr>
                <a:schemeClr val="accent2"/>
              </a:buClr>
              <a:buSzPct val="130000"/>
              <a:buFont typeface="Wingdings" pitchFamily="2" charset="2"/>
              <a:buChar char="ü"/>
            </a:pPr>
            <a:endParaRPr lang="cs-CZ" altLang="cs-CZ" sz="1800">
              <a:latin typeface="Arial CE" charset="-18"/>
              <a:cs typeface="Arial CE" charset="-18"/>
            </a:endParaRPr>
          </a:p>
        </p:txBody>
      </p:sp>
      <p:sp>
        <p:nvSpPr>
          <p:cNvPr id="44036" name="Zástupný symbol pro číslo snímk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4089">
              <a:lnSpc>
                <a:spcPts val="2296"/>
              </a:lnSpc>
              <a:buSzPct val="120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1pPr>
            <a:lvl2pPr marL="758032" indent="-291551" defTabSz="894089">
              <a:lnSpc>
                <a:spcPts val="2296"/>
              </a:lnSpc>
              <a:buClr>
                <a:srgbClr val="F24F00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2pPr>
            <a:lvl3pPr marL="1166203" indent="-233241" defTabSz="894089">
              <a:lnSpc>
                <a:spcPts val="2296"/>
              </a:lnSpc>
              <a:buClr>
                <a:srgbClr val="C8C8C8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3pPr>
            <a:lvl4pPr marL="1632684" indent="-233241" defTabSz="894089">
              <a:lnSpc>
                <a:spcPts val="2296"/>
              </a:lnSpc>
              <a:buSzPct val="89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4pPr>
            <a:lvl5pPr marL="2099165" indent="-233241" defTabSz="894089">
              <a:lnSpc>
                <a:spcPts val="2296"/>
              </a:lnSpc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5pPr>
            <a:lvl6pPr marL="2565646" indent="-233241" defTabSz="894089" eaLnBrk="0" fontAlgn="base" hangingPunct="0">
              <a:lnSpc>
                <a:spcPts val="2296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6pPr>
            <a:lvl7pPr marL="3032128" indent="-233241" defTabSz="894089" eaLnBrk="0" fontAlgn="base" hangingPunct="0">
              <a:lnSpc>
                <a:spcPts val="2296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7pPr>
            <a:lvl8pPr marL="3498609" indent="-233241" defTabSz="894089" eaLnBrk="0" fontAlgn="base" hangingPunct="0">
              <a:lnSpc>
                <a:spcPts val="2296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8pPr>
            <a:lvl9pPr marL="3965090" indent="-233241" defTabSz="894089" eaLnBrk="0" fontAlgn="base" hangingPunct="0">
              <a:lnSpc>
                <a:spcPts val="2296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9pPr>
          </a:lstStyle>
          <a:p>
            <a:pPr>
              <a:lnSpc>
                <a:spcPct val="100000"/>
              </a:lnSpc>
              <a:buSzTx/>
            </a:pPr>
            <a:fld id="{007059E2-D858-4E28-A24B-05A2BB1AF583}" type="slidenum">
              <a:rPr lang="cs-CZ" altLang="cs-CZ" sz="1000">
                <a:solidFill>
                  <a:schemeClr val="bg1"/>
                </a:solidFill>
              </a:rPr>
              <a:pPr>
                <a:lnSpc>
                  <a:spcPct val="100000"/>
                </a:lnSpc>
                <a:buSzTx/>
              </a:pPr>
              <a:t>18</a:t>
            </a:fld>
            <a:endParaRPr lang="cs-CZ" altLang="cs-CZ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0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468135" y="476205"/>
            <a:ext cx="7344357" cy="846386"/>
          </a:xfrm>
        </p:spPr>
        <p:txBody>
          <a:bodyPr/>
          <a:lstStyle/>
          <a:p>
            <a:pPr eaLnBrk="1" hangingPunct="1">
              <a:defRPr/>
            </a:pPr>
            <a:r>
              <a:rPr lang="cs-CZ" cap="all" dirty="0" smtClean="0">
                <a:solidFill>
                  <a:schemeClr val="tx1"/>
                </a:solidFill>
              </a:rPr>
              <a:t>Specifika lokality počerady</a:t>
            </a:r>
            <a:r>
              <a:rPr lang="cs-CZ" cap="all" dirty="0" smtClean="0"/>
              <a:t/>
            </a:r>
            <a:br>
              <a:rPr lang="cs-CZ" cap="all" dirty="0" smtClean="0"/>
            </a:br>
            <a:r>
              <a:rPr lang="cs-CZ" cap="all" dirty="0" smtClean="0"/>
              <a:t>obsah prezentace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539407" y="1629463"/>
            <a:ext cx="8280625" cy="5390511"/>
          </a:xfrm>
        </p:spPr>
        <p:txBody>
          <a:bodyPr/>
          <a:lstStyle/>
          <a:p>
            <a:r>
              <a:rPr lang="cs-CZ" altLang="cs-CZ" b="1" dirty="0">
                <a:latin typeface="Arial CE" charset="-18"/>
                <a:cs typeface="Arial CE" charset="-18"/>
              </a:rPr>
              <a:t>1. BOZP, FYZICKÁ OCHRANA, ŘÍZENÍ PRACÍ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>
                <a:latin typeface="Arial CE" charset="-18"/>
                <a:cs typeface="Arial CE" charset="-18"/>
              </a:rPr>
              <a:t>Systém orientace v areálu a na zařízeních lokality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>
                <a:latin typeface="Arial CE" charset="-18"/>
                <a:cs typeface="Arial CE" charset="-18"/>
              </a:rPr>
              <a:t>Dopravní řád lokality, vstupy/vjezdy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>
                <a:latin typeface="Arial CE" charset="-18"/>
                <a:cs typeface="Arial CE" charset="-18"/>
              </a:rPr>
              <a:t>Kontaktní místa pro ohlášení/povolení prací 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>
                <a:latin typeface="Arial CE" charset="-18"/>
                <a:cs typeface="Arial CE" charset="-18"/>
              </a:rPr>
              <a:t>Specifické zákazy, příkazy lokality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>
                <a:latin typeface="Arial CE" charset="-18"/>
                <a:cs typeface="Arial CE" charset="-18"/>
              </a:rPr>
              <a:t>Rizika a opatření spojená s pohybem v lokalitě, Registr rizik BOZP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>
                <a:latin typeface="Arial CE" charset="-18"/>
                <a:cs typeface="Arial CE" charset="-18"/>
              </a:rPr>
              <a:t>Důležité kontakty – první pomoc, BOZP</a:t>
            </a:r>
          </a:p>
          <a:p>
            <a:pPr lvl="1">
              <a:spcBef>
                <a:spcPts val="1225"/>
              </a:spcBef>
              <a:buNone/>
            </a:pPr>
            <a:r>
              <a:rPr lang="cs-CZ" altLang="cs-CZ" b="1" dirty="0">
                <a:latin typeface="Arial CE" charset="-18"/>
                <a:cs typeface="Arial CE" charset="-18"/>
              </a:rPr>
              <a:t>2. PO A HP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>
                <a:latin typeface="Arial CE" charset="-18"/>
                <a:cs typeface="Arial CE" charset="-18"/>
              </a:rPr>
              <a:t>Zajištění požární ochrany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>
                <a:latin typeface="Arial CE" charset="-18"/>
                <a:cs typeface="Arial CE" charset="-18"/>
              </a:rPr>
              <a:t>Základní informace OJ 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>
                <a:latin typeface="Arial CE" charset="-18"/>
                <a:cs typeface="Arial CE" charset="-18"/>
              </a:rPr>
              <a:t>Postup při požáru - Požární poplachová směrnice</a:t>
            </a:r>
            <a:endParaRPr lang="pt-BR" altLang="cs-CZ" sz="1400" dirty="0">
              <a:latin typeface="Arial CE" charset="-18"/>
              <a:cs typeface="Arial CE" charset="-18"/>
            </a:endParaRPr>
          </a:p>
          <a:p>
            <a:pPr lvl="1">
              <a:lnSpc>
                <a:spcPct val="100000"/>
              </a:lnSpc>
            </a:pPr>
            <a:r>
              <a:rPr lang="cs-CZ" altLang="cs-CZ" sz="1400" dirty="0">
                <a:latin typeface="Arial CE" charset="-18"/>
                <a:cs typeface="Arial CE" charset="-18"/>
              </a:rPr>
              <a:t>Místa pro evakuaci a kouření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>
                <a:latin typeface="Arial CE" charset="-18"/>
                <a:cs typeface="Arial CE" charset="-18"/>
              </a:rPr>
              <a:t>Povinnosti a zákazy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>
                <a:latin typeface="Arial CE" charset="-18"/>
                <a:cs typeface="Arial CE" charset="-18"/>
              </a:rPr>
              <a:t>Činnosti s nebezpečím vzniku požáru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>
                <a:latin typeface="Arial CE" charset="-18"/>
                <a:cs typeface="Arial CE" charset="-18"/>
              </a:rPr>
              <a:t>Důležité </a:t>
            </a:r>
            <a:r>
              <a:rPr lang="cs-CZ" altLang="cs-CZ" sz="1400" dirty="0" smtClean="0">
                <a:latin typeface="Arial CE" charset="-18"/>
                <a:cs typeface="Arial CE" charset="-18"/>
              </a:rPr>
              <a:t>kontakty PO a HP</a:t>
            </a:r>
            <a:endParaRPr lang="cs-CZ" altLang="cs-CZ" sz="1400" dirty="0">
              <a:latin typeface="Arial CE" charset="-18"/>
              <a:cs typeface="Arial CE" charset="-18"/>
            </a:endParaRPr>
          </a:p>
          <a:p>
            <a:pPr lvl="1">
              <a:spcBef>
                <a:spcPts val="1225"/>
              </a:spcBef>
              <a:buNone/>
            </a:pPr>
            <a:r>
              <a:rPr lang="cs-CZ" altLang="cs-CZ" b="1" dirty="0">
                <a:latin typeface="Arial CE" charset="-18"/>
                <a:cs typeface="Arial CE" charset="-18"/>
              </a:rPr>
              <a:t>3. OŽP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>
                <a:latin typeface="Arial CE" charset="-18"/>
                <a:cs typeface="Arial CE" charset="-18"/>
              </a:rPr>
              <a:t>Důležité </a:t>
            </a:r>
            <a:r>
              <a:rPr lang="cs-CZ" altLang="cs-CZ" sz="1400" dirty="0" smtClean="0">
                <a:latin typeface="Arial CE" charset="-18"/>
                <a:cs typeface="Arial CE" charset="-18"/>
              </a:rPr>
              <a:t>kontakty OŽP</a:t>
            </a:r>
            <a:endParaRPr lang="cs-CZ" altLang="cs-CZ" sz="1400" dirty="0">
              <a:latin typeface="Arial CE" charset="-18"/>
              <a:cs typeface="Arial CE" charset="-18"/>
            </a:endParaRPr>
          </a:p>
          <a:p>
            <a:pPr lvl="1">
              <a:lnSpc>
                <a:spcPct val="100000"/>
              </a:lnSpc>
            </a:pPr>
            <a:r>
              <a:rPr lang="cs-CZ" altLang="cs-CZ" sz="1400" dirty="0">
                <a:latin typeface="Arial CE" charset="-18"/>
                <a:cs typeface="Arial CE" charset="-18"/>
              </a:rPr>
              <a:t>Nakládání s </a:t>
            </a:r>
            <a:r>
              <a:rPr lang="cs-CZ" altLang="cs-CZ" sz="1400" dirty="0" smtClean="0">
                <a:latin typeface="Arial CE" charset="-18"/>
                <a:cs typeface="Arial CE" charset="-18"/>
              </a:rPr>
              <a:t>odpady</a:t>
            </a:r>
            <a:endParaRPr lang="cs-CZ" altLang="cs-CZ" sz="1400" dirty="0">
              <a:latin typeface="Arial CE" charset="-18"/>
              <a:cs typeface="Arial CE" charset="-18"/>
            </a:endParaRPr>
          </a:p>
          <a:p>
            <a:pPr eaLnBrk="1" hangingPunct="1"/>
            <a:endParaRPr lang="cs-CZ" altLang="cs-CZ" sz="1800" dirty="0">
              <a:latin typeface="Arial CE" charset="-18"/>
              <a:cs typeface="Arial CE" charset="-18"/>
            </a:endParaRPr>
          </a:p>
          <a:p>
            <a:pPr eaLnBrk="1" hangingPunct="1"/>
            <a:endParaRPr lang="cs-CZ" altLang="cs-CZ" sz="2000" b="1" dirty="0">
              <a:latin typeface="Arial CE" charset="-18"/>
              <a:cs typeface="Arial CE" charset="-18"/>
            </a:endParaRPr>
          </a:p>
          <a:p>
            <a:pPr lvl="1" eaLnBrk="1" hangingPunct="1">
              <a:buFont typeface="Wingdings" pitchFamily="2" charset="2"/>
              <a:buNone/>
            </a:pPr>
            <a:endParaRPr lang="pt-BR" altLang="cs-CZ" sz="1800" dirty="0">
              <a:solidFill>
                <a:srgbClr val="000000"/>
              </a:solidFill>
              <a:latin typeface="Arial CE" charset="-18"/>
              <a:cs typeface="Arial CE" charset="-18"/>
            </a:endParaRPr>
          </a:p>
          <a:p>
            <a:pPr lvl="1" eaLnBrk="1" hangingPunct="1"/>
            <a:endParaRPr lang="cs-CZ" altLang="cs-CZ" sz="1800" dirty="0">
              <a:solidFill>
                <a:srgbClr val="000000"/>
              </a:solidFill>
              <a:latin typeface="Arial CE" charset="-18"/>
              <a:cs typeface="Arial CE" charset="-18"/>
            </a:endParaRPr>
          </a:p>
          <a:p>
            <a:pPr eaLnBrk="1" hangingPunct="1"/>
            <a:endParaRPr lang="cs-CZ" altLang="cs-CZ" sz="2000" b="1" dirty="0">
              <a:latin typeface="Arial CE" charset="-18"/>
              <a:cs typeface="Arial CE" charset="-18"/>
            </a:endParaRPr>
          </a:p>
          <a:p>
            <a:pPr eaLnBrk="1" hangingPunct="1"/>
            <a:endParaRPr lang="cs-CZ" altLang="cs-CZ" sz="1800" dirty="0">
              <a:latin typeface="Arial CE" charset="-18"/>
              <a:cs typeface="Arial CE" charset="-18"/>
            </a:endParaRPr>
          </a:p>
          <a:p>
            <a:pPr eaLnBrk="1" hangingPunct="1">
              <a:buFont typeface="Wingdings" pitchFamily="2" charset="2"/>
              <a:buChar char="§"/>
            </a:pPr>
            <a:endParaRPr lang="cs-CZ" altLang="cs-CZ" dirty="0" smtClean="0">
              <a:latin typeface="Arial CE" charset="-18"/>
              <a:cs typeface="Arial CE" charset="-18"/>
            </a:endParaRPr>
          </a:p>
          <a:p>
            <a:pPr eaLnBrk="1" hangingPunct="1">
              <a:buFont typeface="Wingdings" pitchFamily="2" charset="2"/>
              <a:buChar char="§"/>
            </a:pPr>
            <a:endParaRPr lang="cs-CZ" altLang="cs-CZ" dirty="0" smtClean="0">
              <a:latin typeface="Arial CE" charset="-18"/>
              <a:cs typeface="Arial CE" charset="-18"/>
            </a:endParaRPr>
          </a:p>
        </p:txBody>
      </p:sp>
      <p:sp>
        <p:nvSpPr>
          <p:cNvPr id="22532" name="Zástupný symbol pro číslo snímku 1"/>
          <p:cNvSpPr>
            <a:spLocks noGrp="1"/>
          </p:cNvSpPr>
          <p:nvPr>
            <p:ph type="sldNum" sz="quarter" idx="10"/>
          </p:nvPr>
        </p:nvSpPr>
        <p:spPr>
          <a:xfrm>
            <a:off x="503771" y="6642575"/>
            <a:ext cx="311009" cy="17169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4089">
              <a:lnSpc>
                <a:spcPts val="2296"/>
              </a:lnSpc>
              <a:buSzPct val="120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1pPr>
            <a:lvl2pPr marL="741835" indent="-285072" defTabSz="894089">
              <a:lnSpc>
                <a:spcPts val="2296"/>
              </a:lnSpc>
              <a:buClr>
                <a:srgbClr val="F24F00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2pPr>
            <a:lvl3pPr marL="1141908" indent="-228382" defTabSz="894089">
              <a:lnSpc>
                <a:spcPts val="2296"/>
              </a:lnSpc>
              <a:buClr>
                <a:srgbClr val="C8C8C8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3pPr>
            <a:lvl4pPr marL="1598670" indent="-228382" defTabSz="894089">
              <a:lnSpc>
                <a:spcPts val="2296"/>
              </a:lnSpc>
              <a:buSzPct val="89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4pPr>
            <a:lvl5pPr marL="2057052" indent="-228382" defTabSz="894089">
              <a:lnSpc>
                <a:spcPts val="2296"/>
              </a:lnSpc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5pPr>
            <a:lvl6pPr marL="2523533" indent="-228382" defTabSz="894089" eaLnBrk="0" fontAlgn="base" hangingPunct="0">
              <a:lnSpc>
                <a:spcPts val="2296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6pPr>
            <a:lvl7pPr marL="2990015" indent="-228382" defTabSz="894089" eaLnBrk="0" fontAlgn="base" hangingPunct="0">
              <a:lnSpc>
                <a:spcPts val="2296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7pPr>
            <a:lvl8pPr marL="3456496" indent="-228382" defTabSz="894089" eaLnBrk="0" fontAlgn="base" hangingPunct="0">
              <a:lnSpc>
                <a:spcPts val="2296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8pPr>
            <a:lvl9pPr marL="3922977" indent="-228382" defTabSz="894089" eaLnBrk="0" fontAlgn="base" hangingPunct="0">
              <a:lnSpc>
                <a:spcPts val="2296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9pPr>
          </a:lstStyle>
          <a:p>
            <a:pPr>
              <a:lnSpc>
                <a:spcPct val="110000"/>
              </a:lnSpc>
              <a:buSzTx/>
            </a:pPr>
            <a:fld id="{D84E661B-737F-421E-955C-7453947D8D2E}" type="slidenum">
              <a:rPr lang="en-US" altLang="cs-CZ" sz="1000">
                <a:solidFill>
                  <a:schemeClr val="bg1"/>
                </a:solidFill>
              </a:rPr>
              <a:pPr>
                <a:lnSpc>
                  <a:spcPct val="110000"/>
                </a:lnSpc>
                <a:buSzTx/>
              </a:pPr>
              <a:t>1</a:t>
            </a:fld>
            <a:endParaRPr lang="en-US" altLang="cs-CZ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600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29689" y="490784"/>
            <a:ext cx="6973413" cy="846386"/>
          </a:xfrm>
        </p:spPr>
        <p:txBody>
          <a:bodyPr/>
          <a:lstStyle/>
          <a:p>
            <a:pPr defTabSz="895255">
              <a:defRPr/>
            </a:pPr>
            <a:r>
              <a:rPr lang="cs-CZ" cap="all" dirty="0" smtClean="0">
                <a:solidFill>
                  <a:schemeClr val="tx1"/>
                </a:solidFill>
              </a:rPr>
              <a:t>Specifika </a:t>
            </a:r>
            <a:r>
              <a:rPr lang="cs-CZ" cap="all" dirty="0">
                <a:solidFill>
                  <a:schemeClr val="tx1"/>
                </a:solidFill>
              </a:rPr>
              <a:t>lokality </a:t>
            </a:r>
            <a:r>
              <a:rPr lang="cs-CZ" cap="all" dirty="0" smtClean="0">
                <a:solidFill>
                  <a:schemeClr val="tx1"/>
                </a:solidFill>
              </a:rPr>
              <a:t>počerady (EPC)</a:t>
            </a:r>
            <a:r>
              <a:rPr lang="cs-CZ" cap="all" dirty="0"/>
              <a:t/>
            </a:r>
            <a:br>
              <a:rPr lang="cs-CZ" cap="all" dirty="0"/>
            </a:br>
            <a:r>
              <a:rPr lang="cs-CZ" cap="all" dirty="0" smtClean="0"/>
              <a:t>1. </a:t>
            </a:r>
            <a:r>
              <a:rPr lang="cs-CZ" altLang="cs-CZ" cap="all" dirty="0" smtClean="0"/>
              <a:t>Další Organizační opatření</a:t>
            </a:r>
          </a:p>
        </p:txBody>
      </p:sp>
      <p:sp>
        <p:nvSpPr>
          <p:cNvPr id="45060" name="Zástupný symbol pro číslo snímk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4089">
              <a:lnSpc>
                <a:spcPts val="2296"/>
              </a:lnSpc>
              <a:buSzPct val="120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1pPr>
            <a:lvl2pPr marL="758032" indent="-291551" defTabSz="894089">
              <a:lnSpc>
                <a:spcPts val="2296"/>
              </a:lnSpc>
              <a:buClr>
                <a:srgbClr val="F24F00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2pPr>
            <a:lvl3pPr marL="1166203" indent="-233241" defTabSz="894089">
              <a:lnSpc>
                <a:spcPts val="2296"/>
              </a:lnSpc>
              <a:buClr>
                <a:srgbClr val="C8C8C8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3pPr>
            <a:lvl4pPr marL="1632684" indent="-233241" defTabSz="894089">
              <a:lnSpc>
                <a:spcPts val="2296"/>
              </a:lnSpc>
              <a:buSzPct val="89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4pPr>
            <a:lvl5pPr marL="2099165" indent="-233241" defTabSz="894089">
              <a:lnSpc>
                <a:spcPts val="2296"/>
              </a:lnSpc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5pPr>
            <a:lvl6pPr marL="2565646" indent="-233241" defTabSz="894089" eaLnBrk="0" fontAlgn="base" hangingPunct="0">
              <a:lnSpc>
                <a:spcPts val="2296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6pPr>
            <a:lvl7pPr marL="3032128" indent="-233241" defTabSz="894089" eaLnBrk="0" fontAlgn="base" hangingPunct="0">
              <a:lnSpc>
                <a:spcPts val="2296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7pPr>
            <a:lvl8pPr marL="3498609" indent="-233241" defTabSz="894089" eaLnBrk="0" fontAlgn="base" hangingPunct="0">
              <a:lnSpc>
                <a:spcPts val="2296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8pPr>
            <a:lvl9pPr marL="3965090" indent="-233241" defTabSz="894089" eaLnBrk="0" fontAlgn="base" hangingPunct="0">
              <a:lnSpc>
                <a:spcPts val="2296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9pPr>
          </a:lstStyle>
          <a:p>
            <a:pPr>
              <a:lnSpc>
                <a:spcPct val="100000"/>
              </a:lnSpc>
              <a:buSzTx/>
            </a:pPr>
            <a:fld id="{CA641CD6-6557-42D4-A05B-A964D57CDBDD}" type="slidenum">
              <a:rPr lang="cs-CZ" altLang="cs-CZ" sz="1000">
                <a:solidFill>
                  <a:schemeClr val="bg1"/>
                </a:solidFill>
              </a:rPr>
              <a:pPr>
                <a:lnSpc>
                  <a:spcPct val="100000"/>
                </a:lnSpc>
                <a:buSzTx/>
              </a:pPr>
              <a:t>19</a:t>
            </a:fld>
            <a:endParaRPr lang="cs-CZ" altLang="cs-CZ" sz="1000">
              <a:solidFill>
                <a:schemeClr val="bg1"/>
              </a:solidFill>
            </a:endParaRPr>
          </a:p>
        </p:txBody>
      </p:sp>
      <p:sp>
        <p:nvSpPr>
          <p:cNvPr id="49155" name="Rectangle 6"/>
          <p:cNvSpPr>
            <a:spLocks noChangeArrowheads="1"/>
          </p:cNvSpPr>
          <p:nvPr/>
        </p:nvSpPr>
        <p:spPr bwMode="auto">
          <a:xfrm>
            <a:off x="529689" y="1514462"/>
            <a:ext cx="8301682" cy="492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823" tIns="39911" rIns="79823" bIns="39911"/>
          <a:lstStyle>
            <a:lvl1pPr marL="349250" indent="-349250" defTabSz="10429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lnSpc>
                <a:spcPct val="110000"/>
              </a:lnSpc>
              <a:buClr>
                <a:srgbClr val="FF6600"/>
              </a:buClr>
              <a:buSzPct val="120000"/>
              <a:defRPr/>
            </a:pPr>
            <a:r>
              <a:rPr lang="cs-CZ" altLang="cs-CZ" sz="1600" i="0" dirty="0" smtClean="0">
                <a:cs typeface="Arial" panose="020B0604020202020204" pitchFamily="34" charset="0"/>
              </a:rPr>
              <a:t>Před zahájením prací na jednotlivých lokalitách si všichni zaměstnanci zhotovitelů / dodavatelů</a:t>
            </a:r>
          </a:p>
          <a:p>
            <a:pPr>
              <a:lnSpc>
                <a:spcPct val="70000"/>
              </a:lnSpc>
              <a:spcBef>
                <a:spcPts val="306"/>
              </a:spcBef>
              <a:spcAft>
                <a:spcPts val="306"/>
              </a:spcAft>
              <a:buClr>
                <a:srgbClr val="FF6600"/>
              </a:buClr>
              <a:buSzPct val="120000"/>
              <a:defRPr/>
            </a:pPr>
            <a:endParaRPr lang="cs-CZ" altLang="cs-CZ" sz="1600" b="1" i="0" dirty="0">
              <a:cs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spcBef>
                <a:spcPts val="612"/>
              </a:spcBef>
              <a:spcAft>
                <a:spcPts val="612"/>
              </a:spcAft>
              <a:buClr>
                <a:srgbClr val="FF6600"/>
              </a:buClr>
              <a:buSzPct val="120000"/>
              <a:defRPr/>
            </a:pPr>
            <a:r>
              <a:rPr lang="cs-CZ" altLang="cs-CZ" b="1" i="0" cap="all" dirty="0" smtClean="0">
                <a:cs typeface="Arial" panose="020B0604020202020204" pitchFamily="34" charset="0"/>
              </a:rPr>
              <a:t>Zajistí vydání nebo aktivování Identifikační karty</a:t>
            </a:r>
          </a:p>
          <a:p>
            <a:pPr marL="0" indent="0">
              <a:lnSpc>
                <a:spcPct val="70000"/>
              </a:lnSpc>
              <a:spcBef>
                <a:spcPts val="612"/>
              </a:spcBef>
              <a:spcAft>
                <a:spcPts val="612"/>
              </a:spcAft>
              <a:buClr>
                <a:srgbClr val="FF6600"/>
              </a:buClr>
              <a:buSzPct val="120000"/>
              <a:defRPr/>
            </a:pPr>
            <a:endParaRPr lang="cs-CZ" altLang="cs-CZ" sz="1600" i="0" dirty="0">
              <a:cs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spcBef>
                <a:spcPts val="612"/>
              </a:spcBef>
              <a:spcAft>
                <a:spcPts val="612"/>
              </a:spcAft>
              <a:buClr>
                <a:srgbClr val="FF6600"/>
              </a:buClr>
              <a:buSzPct val="120000"/>
              <a:defRPr/>
            </a:pPr>
            <a:r>
              <a:rPr lang="cs-CZ" altLang="cs-CZ" sz="1600" i="0" dirty="0">
                <a:cs typeface="Arial" panose="020B0604020202020204" pitchFamily="34" charset="0"/>
              </a:rPr>
              <a:t>Vezměte si s sebou:</a:t>
            </a:r>
          </a:p>
          <a:p>
            <a:pPr marL="276974" indent="-276974">
              <a:lnSpc>
                <a:spcPct val="70000"/>
              </a:lnSpc>
              <a:spcBef>
                <a:spcPts val="612"/>
              </a:spcBef>
              <a:spcAft>
                <a:spcPts val="612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cs-CZ" altLang="cs-CZ" sz="1600" i="0" dirty="0">
                <a:cs typeface="Arial" panose="020B0604020202020204" pitchFamily="34" charset="0"/>
              </a:rPr>
              <a:t>kopii </a:t>
            </a:r>
            <a:r>
              <a:rPr lang="cs-CZ" altLang="cs-CZ" sz="1600" b="1" i="0" dirty="0">
                <a:cs typeface="Arial" panose="020B0604020202020204" pitchFamily="34" charset="0"/>
              </a:rPr>
              <a:t>Potvrzení o školení</a:t>
            </a:r>
            <a:r>
              <a:rPr lang="cs-CZ" altLang="cs-CZ" sz="1600" i="0" dirty="0">
                <a:cs typeface="Arial" panose="020B0604020202020204" pitchFamily="34" charset="0"/>
              </a:rPr>
              <a:t> </a:t>
            </a:r>
            <a:r>
              <a:rPr lang="cs-CZ" altLang="cs-CZ" sz="1600" i="0" dirty="0" smtClean="0">
                <a:cs typeface="Arial" panose="020B0604020202020204" pitchFamily="34" charset="0"/>
              </a:rPr>
              <a:t>(VP, OO)/kopii </a:t>
            </a:r>
            <a:r>
              <a:rPr lang="cs-CZ" altLang="cs-CZ" sz="1600" b="1" i="0" dirty="0" smtClean="0">
                <a:cs typeface="Arial" panose="020B0604020202020204" pitchFamily="34" charset="0"/>
              </a:rPr>
              <a:t>Záznamu o proškolení </a:t>
            </a:r>
            <a:r>
              <a:rPr lang="cs-CZ" altLang="cs-CZ" sz="1600" i="0" dirty="0" smtClean="0">
                <a:cs typeface="Arial" panose="020B0604020202020204" pitchFamily="34" charset="0"/>
              </a:rPr>
              <a:t>(ostatní) </a:t>
            </a:r>
            <a:endParaRPr lang="cs-CZ" altLang="cs-CZ" sz="1600" i="0" dirty="0">
              <a:cs typeface="Arial" panose="020B0604020202020204" pitchFamily="34" charset="0"/>
            </a:endParaRPr>
          </a:p>
          <a:p>
            <a:pPr marL="276974" indent="-276974">
              <a:lnSpc>
                <a:spcPct val="70000"/>
              </a:lnSpc>
              <a:spcBef>
                <a:spcPts val="612"/>
              </a:spcBef>
              <a:spcAft>
                <a:spcPts val="612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cs-CZ" altLang="cs-CZ" sz="1600" b="1" i="0" dirty="0">
                <a:cs typeface="Arial" panose="020B0604020202020204" pitchFamily="34" charset="0"/>
              </a:rPr>
              <a:t>Žádost o </a:t>
            </a:r>
            <a:r>
              <a:rPr lang="cs-CZ" altLang="cs-CZ" sz="1600" b="1" i="0" dirty="0" smtClean="0">
                <a:cs typeface="Arial" panose="020B0604020202020204" pitchFamily="34" charset="0"/>
              </a:rPr>
              <a:t>identifikační </a:t>
            </a:r>
            <a:r>
              <a:rPr lang="cs-CZ" altLang="cs-CZ" sz="1600" b="1" i="0" dirty="0">
                <a:cs typeface="Arial" panose="020B0604020202020204" pitchFamily="34" charset="0"/>
              </a:rPr>
              <a:t>karty </a:t>
            </a:r>
            <a:endParaRPr lang="cs-CZ" altLang="cs-CZ" sz="1600" i="0" dirty="0"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ts val="306"/>
              </a:spcBef>
              <a:spcAft>
                <a:spcPts val="306"/>
              </a:spcAft>
              <a:buClr>
                <a:srgbClr val="FF6600"/>
              </a:buClr>
              <a:buSzPct val="120000"/>
              <a:defRPr/>
            </a:pPr>
            <a:r>
              <a:rPr lang="cs-CZ" altLang="cs-CZ" sz="1600" i="0" dirty="0">
                <a:cs typeface="Arial" panose="020B0604020202020204" pitchFamily="34" charset="0"/>
              </a:rPr>
              <a:t>		</a:t>
            </a:r>
          </a:p>
          <a:p>
            <a:pPr marL="0" indent="0">
              <a:lnSpc>
                <a:spcPts val="1959"/>
              </a:lnSpc>
              <a:spcBef>
                <a:spcPts val="306"/>
              </a:spcBef>
              <a:spcAft>
                <a:spcPts val="306"/>
              </a:spcAft>
              <a:buClr>
                <a:srgbClr val="FF6600"/>
              </a:buClr>
              <a:buSzPct val="120000"/>
              <a:defRPr/>
            </a:pPr>
            <a:r>
              <a:rPr lang="cs-CZ" altLang="cs-CZ" sz="1600" i="0" dirty="0">
                <a:cs typeface="Arial" panose="020B0604020202020204" pitchFamily="34" charset="0"/>
              </a:rPr>
              <a:t>Žádost o </a:t>
            </a:r>
            <a:r>
              <a:rPr lang="cs-CZ" altLang="cs-CZ" sz="1600" i="0" dirty="0" smtClean="0">
                <a:cs typeface="Arial" panose="020B0604020202020204" pitchFamily="34" charset="0"/>
              </a:rPr>
              <a:t>IK </a:t>
            </a:r>
            <a:r>
              <a:rPr lang="cs-CZ" altLang="cs-CZ" sz="1600" i="0" dirty="0">
                <a:cs typeface="Arial" panose="020B0604020202020204" pitchFamily="34" charset="0"/>
              </a:rPr>
              <a:t>za ČEZ schvaluje odpovědná osoba za věci technické (popř. jiná pověřená osoba ČEZ). </a:t>
            </a:r>
          </a:p>
          <a:p>
            <a:pPr>
              <a:lnSpc>
                <a:spcPct val="70000"/>
              </a:lnSpc>
              <a:spcBef>
                <a:spcPts val="306"/>
              </a:spcBef>
              <a:spcAft>
                <a:spcPts val="306"/>
              </a:spcAft>
              <a:buClr>
                <a:srgbClr val="FF6600"/>
              </a:buClr>
              <a:buSzPct val="120000"/>
              <a:defRPr/>
            </a:pPr>
            <a:endParaRPr lang="cs-CZ" altLang="cs-CZ" sz="1600" i="0" dirty="0"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ts val="306"/>
              </a:spcBef>
              <a:spcAft>
                <a:spcPts val="306"/>
              </a:spcAft>
              <a:buClr>
                <a:srgbClr val="FF6600"/>
              </a:buClr>
              <a:buSzPct val="120000"/>
              <a:defRPr/>
            </a:pPr>
            <a:r>
              <a:rPr lang="cs-CZ" altLang="cs-CZ" b="1" i="0" dirty="0" smtClean="0">
                <a:solidFill>
                  <a:schemeClr val="accent2"/>
                </a:solidFill>
                <a:cs typeface="Arial" panose="020B0604020202020204" pitchFamily="34" charset="0"/>
              </a:rPr>
              <a:t>POZOR</a:t>
            </a:r>
            <a:r>
              <a:rPr lang="cs-CZ" altLang="cs-CZ" b="1" i="0" dirty="0" smtClean="0">
                <a:cs typeface="Arial" panose="020B0604020202020204" pitchFamily="34" charset="0"/>
              </a:rPr>
              <a:t> -	</a:t>
            </a:r>
            <a:r>
              <a:rPr lang="cs-CZ" altLang="cs-CZ" sz="1600" b="1" i="0" dirty="0">
                <a:cs typeface="Arial" panose="020B0604020202020204" pitchFamily="34" charset="0"/>
              </a:rPr>
              <a:t>Žádosti o </a:t>
            </a:r>
            <a:r>
              <a:rPr lang="cs-CZ" altLang="cs-CZ" sz="1600" b="1" i="0" dirty="0" smtClean="0">
                <a:cs typeface="Arial" panose="020B0604020202020204" pitchFamily="34" charset="0"/>
              </a:rPr>
              <a:t>IK musí </a:t>
            </a:r>
            <a:r>
              <a:rPr lang="cs-CZ" altLang="cs-CZ" sz="1600" b="1" i="0" dirty="0">
                <a:cs typeface="Arial" panose="020B0604020202020204" pitchFamily="34" charset="0"/>
              </a:rPr>
              <a:t>být podepsány </a:t>
            </a:r>
            <a:r>
              <a:rPr lang="cs-CZ" altLang="cs-CZ" sz="1600" b="1" i="0" dirty="0" smtClean="0">
                <a:cs typeface="Arial" panose="020B0604020202020204" pitchFamily="34" charset="0"/>
              </a:rPr>
              <a:t>koordinátorem </a:t>
            </a:r>
            <a:r>
              <a:rPr lang="cs-CZ" altLang="cs-CZ" sz="1600" b="1" i="0" dirty="0">
                <a:cs typeface="Arial" panose="020B0604020202020204" pitchFamily="34" charset="0"/>
              </a:rPr>
              <a:t>BOZP lokality</a:t>
            </a:r>
          </a:p>
          <a:p>
            <a:pPr>
              <a:lnSpc>
                <a:spcPct val="70000"/>
              </a:lnSpc>
              <a:spcBef>
                <a:spcPts val="306"/>
              </a:spcBef>
              <a:spcAft>
                <a:spcPts val="306"/>
              </a:spcAft>
              <a:buClr>
                <a:srgbClr val="FF6600"/>
              </a:buClr>
              <a:buSzPct val="120000"/>
              <a:defRPr/>
            </a:pPr>
            <a:endParaRPr lang="cs-CZ" altLang="cs-CZ" sz="1600" b="1" i="0" u="sng" dirty="0"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ts val="306"/>
              </a:spcBef>
              <a:spcAft>
                <a:spcPts val="306"/>
              </a:spcAft>
              <a:buClr>
                <a:srgbClr val="FF6600"/>
              </a:buClr>
              <a:buSzPct val="120000"/>
              <a:defRPr/>
            </a:pPr>
            <a:r>
              <a:rPr lang="cs-CZ" i="0" dirty="0">
                <a:solidFill>
                  <a:srgbClr val="0000CC"/>
                </a:solidFill>
                <a:cs typeface="Arial" panose="020B0604020202020204" pitchFamily="34" charset="0"/>
                <a:hlinkClick r:id="rId3"/>
              </a:rPr>
              <a:t>http://www.cez.cz/cs/o-spolecnosti/pro-dodavatele/pravidla-chovani/skoleni-pro-dodavatele.html</a:t>
            </a:r>
            <a:endParaRPr lang="cs-CZ" altLang="cs-CZ" i="0" u="sng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6515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772" y="437332"/>
            <a:ext cx="6876222" cy="846386"/>
          </a:xfrm>
        </p:spPr>
        <p:txBody>
          <a:bodyPr/>
          <a:lstStyle/>
          <a:p>
            <a:pPr defTabSz="895255">
              <a:defRPr/>
            </a:pPr>
            <a:r>
              <a:rPr lang="cs-CZ" cap="all" dirty="0" smtClean="0">
                <a:solidFill>
                  <a:schemeClr val="tx1"/>
                </a:solidFill>
              </a:rPr>
              <a:t>Specifika </a:t>
            </a:r>
            <a:r>
              <a:rPr lang="cs-CZ" cap="all" dirty="0">
                <a:solidFill>
                  <a:schemeClr val="tx1"/>
                </a:solidFill>
              </a:rPr>
              <a:t>lokality </a:t>
            </a:r>
            <a:r>
              <a:rPr lang="cs-CZ" cap="all" dirty="0" smtClean="0">
                <a:solidFill>
                  <a:schemeClr val="tx1"/>
                </a:solidFill>
              </a:rPr>
              <a:t>počerady (EPC)</a:t>
            </a:r>
            <a:r>
              <a:rPr lang="cs-CZ" cap="all" dirty="0" smtClean="0"/>
              <a:t/>
            </a:r>
            <a:br>
              <a:rPr lang="cs-CZ" cap="all" dirty="0" smtClean="0"/>
            </a:br>
            <a:r>
              <a:rPr lang="cs-CZ" cap="all" dirty="0" smtClean="0"/>
              <a:t>1. </a:t>
            </a:r>
            <a:r>
              <a:rPr lang="cs-CZ" altLang="cs-CZ" cap="all" dirty="0" smtClean="0">
                <a:cs typeface="Arial" panose="020B0604020202020204" pitchFamily="34" charset="0"/>
              </a:rPr>
              <a:t>Další Organizační opatření</a:t>
            </a:r>
          </a:p>
        </p:txBody>
      </p:sp>
      <p:sp>
        <p:nvSpPr>
          <p:cNvPr id="46083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1064161">
              <a:lnSpc>
                <a:spcPct val="110000"/>
              </a:lnSpc>
              <a:buClr>
                <a:srgbClr val="FF6600"/>
              </a:buClr>
            </a:pPr>
            <a:r>
              <a:rPr lang="cs-CZ" altLang="cs-CZ" sz="1800" b="1" dirty="0">
                <a:latin typeface="Arial CE" charset="-18"/>
                <a:cs typeface="Arial CE" charset="-18"/>
              </a:rPr>
              <a:t>PŘED ZAHÁJENÍM PRACÍ NA JEDNOTLIVÝCH LOKALITÁCH ODPOVĚDNÁ OSOBA DODAVATELE (ZA BOZP, PO A OŽP) JE POVINNA:</a:t>
            </a:r>
          </a:p>
          <a:p>
            <a:pPr defTabSz="1064161">
              <a:lnSpc>
                <a:spcPct val="110000"/>
              </a:lnSpc>
              <a:buClr>
                <a:srgbClr val="FF6600"/>
              </a:buClr>
            </a:pPr>
            <a:endParaRPr lang="cs-CZ" altLang="cs-CZ" sz="2400" b="1" dirty="0">
              <a:latin typeface="Arial CE" charset="-18"/>
              <a:cs typeface="Arial CE" charset="-18"/>
            </a:endParaRPr>
          </a:p>
          <a:p>
            <a:pPr marL="366058" lvl="1" indent="-366058" defTabSz="1064161">
              <a:lnSpc>
                <a:spcPct val="110000"/>
              </a:lnSpc>
              <a:spcBef>
                <a:spcPts val="306"/>
              </a:spcBef>
              <a:spcAft>
                <a:spcPts val="306"/>
              </a:spcAft>
              <a:buClr>
                <a:schemeClr val="accent2"/>
              </a:buClr>
            </a:pPr>
            <a:r>
              <a:rPr lang="cs-CZ" altLang="cs-CZ" sz="2000" dirty="0">
                <a:latin typeface="Arial CE" charset="-18"/>
                <a:cs typeface="Arial CE" charset="-18"/>
              </a:rPr>
              <a:t>Kontaktovat koordinátora BOZP lokality </a:t>
            </a:r>
          </a:p>
          <a:p>
            <a:pPr marL="366058" lvl="1" indent="-366058" defTabSz="1064161">
              <a:lnSpc>
                <a:spcPct val="110000"/>
              </a:lnSpc>
              <a:spcBef>
                <a:spcPts val="306"/>
              </a:spcBef>
              <a:spcAft>
                <a:spcPts val="306"/>
              </a:spcAft>
              <a:buClr>
                <a:schemeClr val="accent2"/>
              </a:buClr>
            </a:pPr>
            <a:r>
              <a:rPr lang="cs-CZ" altLang="cs-CZ" sz="2000" dirty="0">
                <a:latin typeface="Arial CE" charset="-18"/>
                <a:cs typeface="Arial CE" charset="-18"/>
              </a:rPr>
              <a:t>Zajistit schválení Žádosti o </a:t>
            </a:r>
            <a:r>
              <a:rPr lang="cs-CZ" altLang="cs-CZ" sz="2000" dirty="0" smtClean="0">
                <a:latin typeface="Arial CE" charset="-18"/>
                <a:cs typeface="Arial CE" charset="-18"/>
              </a:rPr>
              <a:t>IK </a:t>
            </a:r>
            <a:r>
              <a:rPr lang="cs-CZ" altLang="cs-CZ" sz="2000" dirty="0">
                <a:latin typeface="Arial CE" charset="-18"/>
                <a:cs typeface="Arial CE" charset="-18"/>
              </a:rPr>
              <a:t>pro danou lokalitu</a:t>
            </a:r>
          </a:p>
          <a:p>
            <a:pPr marL="366058" lvl="1" indent="-366058" defTabSz="1064161">
              <a:lnSpc>
                <a:spcPct val="110000"/>
              </a:lnSpc>
              <a:spcBef>
                <a:spcPts val="306"/>
              </a:spcBef>
              <a:spcAft>
                <a:spcPts val="306"/>
              </a:spcAft>
              <a:buClr>
                <a:schemeClr val="accent2"/>
              </a:buClr>
            </a:pPr>
            <a:r>
              <a:rPr lang="cs-CZ" altLang="cs-CZ" sz="2000" dirty="0">
                <a:latin typeface="Arial CE" charset="-18"/>
                <a:cs typeface="Arial CE" charset="-18"/>
              </a:rPr>
              <a:t>Předložit informace o rizicích a opatřeních, která vyplývají z činností smluvního partnera</a:t>
            </a:r>
          </a:p>
          <a:p>
            <a:pPr marL="366058" lvl="1" indent="-366058" defTabSz="1064161">
              <a:lnSpc>
                <a:spcPct val="110000"/>
              </a:lnSpc>
              <a:spcBef>
                <a:spcPts val="306"/>
              </a:spcBef>
              <a:spcAft>
                <a:spcPts val="306"/>
              </a:spcAft>
              <a:buClr>
                <a:schemeClr val="accent2"/>
              </a:buClr>
            </a:pPr>
            <a:r>
              <a:rPr lang="cs-CZ" altLang="cs-CZ" sz="2000" dirty="0">
                <a:latin typeface="Arial CE" charset="-18"/>
                <a:cs typeface="Arial CE" charset="-18"/>
              </a:rPr>
              <a:t>Předložit Plán BOZP na staveništi (v případě potřeby, zpravidla je předmětem smluvního ujednání)</a:t>
            </a:r>
          </a:p>
          <a:p>
            <a:pPr defTabSz="1064161"/>
            <a:endParaRPr lang="cs-CZ" altLang="cs-CZ" dirty="0" smtClean="0">
              <a:latin typeface="Arial CE" charset="-18"/>
              <a:cs typeface="Arial CE" charset="-18"/>
            </a:endParaRPr>
          </a:p>
        </p:txBody>
      </p:sp>
      <p:sp>
        <p:nvSpPr>
          <p:cNvPr id="46084" name="Zástupný symbol pro číslo snímk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4089">
              <a:lnSpc>
                <a:spcPts val="2296"/>
              </a:lnSpc>
              <a:buSzPct val="120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1pPr>
            <a:lvl2pPr marL="758032" indent="-291551" defTabSz="894089">
              <a:lnSpc>
                <a:spcPts val="2296"/>
              </a:lnSpc>
              <a:buClr>
                <a:srgbClr val="F24F00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2pPr>
            <a:lvl3pPr marL="1166203" indent="-233241" defTabSz="894089">
              <a:lnSpc>
                <a:spcPts val="2296"/>
              </a:lnSpc>
              <a:buClr>
                <a:srgbClr val="C8C8C8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3pPr>
            <a:lvl4pPr marL="1632684" indent="-233241" defTabSz="894089">
              <a:lnSpc>
                <a:spcPts val="2296"/>
              </a:lnSpc>
              <a:buSzPct val="89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4pPr>
            <a:lvl5pPr marL="2099165" indent="-233241" defTabSz="894089">
              <a:lnSpc>
                <a:spcPts val="2296"/>
              </a:lnSpc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5pPr>
            <a:lvl6pPr marL="2565646" indent="-233241" defTabSz="894089" eaLnBrk="0" fontAlgn="base" hangingPunct="0">
              <a:lnSpc>
                <a:spcPts val="2296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6pPr>
            <a:lvl7pPr marL="3032128" indent="-233241" defTabSz="894089" eaLnBrk="0" fontAlgn="base" hangingPunct="0">
              <a:lnSpc>
                <a:spcPts val="2296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7pPr>
            <a:lvl8pPr marL="3498609" indent="-233241" defTabSz="894089" eaLnBrk="0" fontAlgn="base" hangingPunct="0">
              <a:lnSpc>
                <a:spcPts val="2296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8pPr>
            <a:lvl9pPr marL="3965090" indent="-233241" defTabSz="894089" eaLnBrk="0" fontAlgn="base" hangingPunct="0">
              <a:lnSpc>
                <a:spcPts val="2296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9pPr>
          </a:lstStyle>
          <a:p>
            <a:pPr>
              <a:lnSpc>
                <a:spcPct val="100000"/>
              </a:lnSpc>
              <a:buSzTx/>
            </a:pPr>
            <a:fld id="{FE5BDAC1-7F88-4207-98E1-F14993D1B2B5}" type="slidenum">
              <a:rPr lang="cs-CZ" altLang="cs-CZ" sz="1000">
                <a:solidFill>
                  <a:schemeClr val="bg1"/>
                </a:solidFill>
              </a:rPr>
              <a:pPr>
                <a:lnSpc>
                  <a:spcPct val="100000"/>
                </a:lnSpc>
                <a:buSzTx/>
              </a:pPr>
              <a:t>20</a:t>
            </a:fld>
            <a:endParaRPr lang="cs-CZ" altLang="cs-CZ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646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1"/>
          <p:cNvSpPr>
            <a:spLocks noGrp="1" noChangeArrowheads="1"/>
          </p:cNvSpPr>
          <p:nvPr>
            <p:ph type="title"/>
          </p:nvPr>
        </p:nvSpPr>
        <p:spPr>
          <a:xfrm>
            <a:off x="503772" y="437332"/>
            <a:ext cx="6876222" cy="846386"/>
          </a:xfrm>
        </p:spPr>
        <p:txBody>
          <a:bodyPr/>
          <a:lstStyle/>
          <a:p>
            <a:pPr defTabSz="895255">
              <a:defRPr/>
            </a:pPr>
            <a:r>
              <a:rPr lang="cs-CZ" cap="all" dirty="0" smtClean="0">
                <a:solidFill>
                  <a:schemeClr val="tx1"/>
                </a:solidFill>
              </a:rPr>
              <a:t>Specifika lokality  počerady (EPC)</a:t>
            </a:r>
            <a:r>
              <a:rPr lang="cs-CZ" cap="all" dirty="0" smtClean="0"/>
              <a:t/>
            </a:r>
            <a:br>
              <a:rPr lang="cs-CZ" cap="all" dirty="0" smtClean="0"/>
            </a:br>
            <a:r>
              <a:rPr lang="cs-CZ" cap="all" dirty="0" smtClean="0"/>
              <a:t>1. KONTAKT za oblast BOZP</a:t>
            </a:r>
          </a:p>
        </p:txBody>
      </p:sp>
      <p:sp>
        <p:nvSpPr>
          <p:cNvPr id="47107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Clr>
                <a:srgbClr val="FF3300"/>
              </a:buClr>
            </a:pPr>
            <a:r>
              <a:rPr lang="cs-CZ" altLang="cs-CZ" sz="2000" b="1" dirty="0">
                <a:latin typeface="Arial CE" charset="-18"/>
                <a:cs typeface="Arial CE" charset="-18"/>
              </a:rPr>
              <a:t>Koordinátor BOZP v lokalitě EPC – Jaroslav Kačer  </a:t>
            </a:r>
          </a:p>
          <a:p>
            <a:pPr algn="ctr" eaLnBrk="1" hangingPunct="1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Clr>
                <a:srgbClr val="FF3300"/>
              </a:buClr>
            </a:pPr>
            <a:r>
              <a:rPr lang="cs-CZ" altLang="cs-CZ" sz="2000" b="1" dirty="0">
                <a:latin typeface="Arial CE" charset="-18"/>
                <a:cs typeface="Arial CE" charset="-18"/>
              </a:rPr>
              <a:t> </a:t>
            </a:r>
            <a:r>
              <a:rPr lang="cs-CZ" altLang="cs-CZ" b="1" dirty="0" smtClean="0">
                <a:latin typeface="Arial CE" charset="-18"/>
                <a:cs typeface="Arial CE" charset="-18"/>
              </a:rPr>
              <a:t>tel.:  602 288 304 nebo 411 11 2891</a:t>
            </a:r>
            <a:r>
              <a:rPr lang="cs-CZ" altLang="cs-CZ" dirty="0" smtClean="0">
                <a:latin typeface="Arial CE" charset="-18"/>
                <a:cs typeface="Arial CE" charset="-18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Clr>
                <a:srgbClr val="FF3300"/>
              </a:buClr>
            </a:pPr>
            <a:r>
              <a:rPr lang="cs-CZ" altLang="cs-CZ" b="1" dirty="0" smtClean="0">
                <a:latin typeface="Arial CE" charset="-18"/>
                <a:cs typeface="Arial CE" charset="-18"/>
              </a:rPr>
              <a:t>mail: jaroslav.kacer@cez.cz</a:t>
            </a:r>
          </a:p>
          <a:p>
            <a:pPr algn="ctr" eaLnBrk="1" hangingPunct="1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Clr>
                <a:srgbClr val="FF3300"/>
              </a:buClr>
            </a:pPr>
            <a:endParaRPr lang="cs-CZ" altLang="cs-CZ" b="1" dirty="0" smtClean="0">
              <a:latin typeface="Arial CE" charset="-18"/>
              <a:cs typeface="Arial CE" charset="-18"/>
            </a:endParaRP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Clr>
                <a:srgbClr val="FF3300"/>
              </a:buClr>
            </a:pPr>
            <a:endParaRPr lang="cs-CZ" altLang="cs-CZ" dirty="0" smtClean="0">
              <a:latin typeface="Arial CE" charset="-18"/>
              <a:cs typeface="Arial CE" charset="-18"/>
            </a:endParaRP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Clr>
                <a:srgbClr val="FF3300"/>
              </a:buClr>
            </a:pPr>
            <a:endParaRPr lang="cs-CZ" altLang="cs-CZ" dirty="0" smtClean="0">
              <a:latin typeface="Arial CE" charset="-18"/>
              <a:cs typeface="Arial CE" charset="-18"/>
            </a:endParaRP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Clr>
                <a:srgbClr val="FF3300"/>
              </a:buClr>
            </a:pPr>
            <a:endParaRPr lang="cs-CZ" altLang="cs-CZ" dirty="0" smtClean="0">
              <a:latin typeface="Arial CE" charset="-18"/>
              <a:cs typeface="Arial CE" charset="-18"/>
            </a:endParaRP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Clr>
                <a:srgbClr val="FF3300"/>
              </a:buClr>
            </a:pPr>
            <a:endParaRPr lang="cs-CZ" altLang="cs-CZ" dirty="0" smtClean="0">
              <a:latin typeface="Arial CE" charset="-18"/>
              <a:cs typeface="Arial CE" charset="-18"/>
            </a:endParaRP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Clr>
                <a:srgbClr val="FF3300"/>
              </a:buClr>
            </a:pPr>
            <a:endParaRPr lang="cs-CZ" altLang="cs-CZ" dirty="0" smtClean="0">
              <a:latin typeface="Arial CE" charset="-18"/>
              <a:cs typeface="Arial CE" charset="-18"/>
            </a:endParaRPr>
          </a:p>
          <a:p>
            <a:pPr eaLnBrk="1" hangingPunct="1">
              <a:lnSpc>
                <a:spcPct val="110000"/>
              </a:lnSpc>
            </a:pPr>
            <a:endParaRPr lang="cs-CZ" altLang="cs-CZ" dirty="0" smtClean="0">
              <a:latin typeface="Arial CE" charset="-18"/>
              <a:cs typeface="Arial CE" charset="-18"/>
            </a:endParaRPr>
          </a:p>
          <a:p>
            <a:pPr algn="ctr" eaLnBrk="1" hangingPunct="1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Clr>
                <a:srgbClr val="FF3300"/>
              </a:buClr>
            </a:pPr>
            <a:r>
              <a:rPr lang="cs-CZ" altLang="cs-CZ" b="1" dirty="0" smtClean="0">
                <a:latin typeface="Arial CE" charset="-18"/>
                <a:cs typeface="Arial CE" charset="-18"/>
              </a:rPr>
              <a:t>Další odpovědné osoby ČEZ jsou uvedeny v Seznamu příslušných </a:t>
            </a: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spcAft>
                <a:spcPct val="30000"/>
              </a:spcAft>
              <a:buClr>
                <a:srgbClr val="FF3300"/>
              </a:buClr>
            </a:pPr>
            <a:r>
              <a:rPr lang="cs-CZ" altLang="cs-CZ" b="1" dirty="0" smtClean="0">
                <a:latin typeface="Arial CE" charset="-18"/>
                <a:cs typeface="Arial CE" charset="-18"/>
              </a:rPr>
              <a:t>zaměstnanců ČEZ, který naleznete na stránkách</a:t>
            </a: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spcAft>
                <a:spcPct val="30000"/>
              </a:spcAft>
              <a:buClr>
                <a:srgbClr val="FF3300"/>
              </a:buClr>
            </a:pPr>
            <a:r>
              <a:rPr lang="cs-CZ" altLang="cs-CZ" sz="1400" b="1" dirty="0">
                <a:solidFill>
                  <a:schemeClr val="accent2"/>
                </a:solidFill>
                <a:latin typeface="Arial CE" charset="-18"/>
                <a:cs typeface="Arial CE" charset="-18"/>
                <a:hlinkClick r:id="rId3"/>
              </a:rPr>
              <a:t>http://www.cez.cz/cs/o-spolecnosti/pro-dodavatele/pravidla-chovani.html</a:t>
            </a:r>
            <a:endParaRPr lang="cs-CZ" altLang="cs-CZ" sz="1400" b="1" dirty="0">
              <a:solidFill>
                <a:schemeClr val="accent2"/>
              </a:solidFill>
              <a:latin typeface="Arial CE" charset="-18"/>
              <a:cs typeface="Arial CE" charset="-18"/>
            </a:endParaRPr>
          </a:p>
          <a:p>
            <a:endParaRPr lang="cs-CZ" altLang="cs-CZ" dirty="0" smtClean="0">
              <a:latin typeface="Arial CE" charset="-18"/>
              <a:cs typeface="Arial CE" charset="-18"/>
            </a:endParaRPr>
          </a:p>
        </p:txBody>
      </p:sp>
      <p:sp>
        <p:nvSpPr>
          <p:cNvPr id="47108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26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8032" indent="-291551" defTabSz="91352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6203" indent="-233241" defTabSz="91352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2684" indent="-233241" defTabSz="91352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9165" indent="-233241" defTabSz="91352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5646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32128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8609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5090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58F29C7-4EC1-490A-8F02-7932F700C57B}" type="slidenum">
              <a:rPr lang="cs-CZ" altLang="cs-CZ" smtClean="0">
                <a:solidFill>
                  <a:schemeClr val="bg1"/>
                </a:solidFill>
                <a:latin typeface="Futura CEZ Demi" pitchFamily="2" charset="0"/>
                <a:ea typeface="Arial CE" charset="-18"/>
                <a:cs typeface="Arial CE" charset="-18"/>
              </a:rPr>
              <a:pPr/>
              <a:t>21</a:t>
            </a:fld>
            <a:endParaRPr lang="cs-CZ" altLang="cs-CZ" smtClean="0">
              <a:solidFill>
                <a:schemeClr val="bg1"/>
              </a:solidFill>
              <a:latin typeface="Futura CEZ Demi" pitchFamily="2" charset="0"/>
              <a:ea typeface="Arial CE" charset="-18"/>
              <a:cs typeface="Arial CE" charset="-18"/>
            </a:endParaRPr>
          </a:p>
        </p:txBody>
      </p:sp>
      <p:pic>
        <p:nvPicPr>
          <p:cNvPr id="47109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510" y="3208716"/>
            <a:ext cx="1605262" cy="155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854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01" y="437652"/>
            <a:ext cx="6876000" cy="7386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cap="all" dirty="0">
                <a:solidFill>
                  <a:schemeClr val="tx1"/>
                </a:solidFill>
              </a:rPr>
              <a:t>Specifika lokality počerady</a:t>
            </a:r>
            <a:r>
              <a:rPr lang="cs-CZ" cap="all" dirty="0"/>
              <a:t/>
            </a:r>
            <a:br>
              <a:rPr lang="cs-CZ" cap="all" dirty="0"/>
            </a:br>
            <a:r>
              <a:rPr lang="cs-CZ" cap="all" dirty="0" smtClean="0"/>
              <a:t>2. </a:t>
            </a:r>
            <a:r>
              <a:rPr lang="cs-CZ" dirty="0" smtClean="0">
                <a:cs typeface="Arial" pitchFamily="34" charset="0"/>
              </a:rPr>
              <a:t>ZAJIŠTĚNÍ POŽÁRNÍ OCHRANY</a:t>
            </a:r>
            <a:endParaRPr lang="cs-CZ" dirty="0"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cs-CZ" dirty="0" smtClean="0">
                <a:solidFill>
                  <a:srgbClr val="000000"/>
                </a:solidFill>
              </a:rPr>
              <a:t>V </a:t>
            </a:r>
            <a:r>
              <a:rPr lang="cs-CZ" dirty="0" smtClean="0"/>
              <a:t>Elektrárně Počerady, a.s. </a:t>
            </a:r>
            <a:r>
              <a:rPr lang="cs-CZ" dirty="0">
                <a:solidFill>
                  <a:srgbClr val="000000"/>
                </a:solidFill>
              </a:rPr>
              <a:t>zajišťuje požární ochranu </a:t>
            </a:r>
            <a:r>
              <a:rPr lang="cs-CZ" dirty="0" smtClean="0">
                <a:solidFill>
                  <a:srgbClr val="000000"/>
                </a:solidFill>
              </a:rPr>
              <a:t>jednotka HZSp EPC </a:t>
            </a:r>
          </a:p>
          <a:p>
            <a:pPr marL="1587" lvl="1" indent="0">
              <a:buNone/>
              <a:defRPr/>
            </a:pP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smtClean="0">
                <a:solidFill>
                  <a:srgbClr val="000000"/>
                </a:solidFill>
              </a:rPr>
              <a:t>  formou nepřetržitém </a:t>
            </a:r>
            <a:r>
              <a:rPr lang="cs-CZ" dirty="0">
                <a:solidFill>
                  <a:srgbClr val="000000"/>
                </a:solidFill>
              </a:rPr>
              <a:t>provozu.</a:t>
            </a:r>
          </a:p>
          <a:p>
            <a:pPr lvl="1">
              <a:defRPr/>
            </a:pPr>
            <a:r>
              <a:rPr lang="cs-CZ" dirty="0">
                <a:solidFill>
                  <a:srgbClr val="000000"/>
                </a:solidFill>
              </a:rPr>
              <a:t>Nebezpečná pracoviště </a:t>
            </a:r>
            <a:r>
              <a:rPr lang="cs-CZ" dirty="0" smtClean="0">
                <a:solidFill>
                  <a:srgbClr val="000000"/>
                </a:solidFill>
              </a:rPr>
              <a:t>Elektrárny </a:t>
            </a:r>
            <a:r>
              <a:rPr lang="cs-CZ" dirty="0"/>
              <a:t>Počerady</a:t>
            </a:r>
            <a:r>
              <a:rPr lang="cs-CZ" dirty="0">
                <a:solidFill>
                  <a:srgbClr val="000000"/>
                </a:solidFill>
              </a:rPr>
              <a:t> jsou pod nepřetržitým </a:t>
            </a:r>
            <a:r>
              <a:rPr lang="cs-CZ" dirty="0" smtClean="0">
                <a:solidFill>
                  <a:srgbClr val="000000"/>
                </a:solidFill>
              </a:rPr>
              <a:t>dohledem </a:t>
            </a:r>
          </a:p>
          <a:p>
            <a:pPr marL="1587" lvl="1" indent="0">
              <a:buNone/>
              <a:defRPr/>
            </a:pP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smtClean="0">
                <a:solidFill>
                  <a:srgbClr val="000000"/>
                </a:solidFill>
              </a:rPr>
              <a:t>  elektrické </a:t>
            </a:r>
            <a:r>
              <a:rPr lang="cs-CZ" dirty="0">
                <a:solidFill>
                  <a:srgbClr val="000000"/>
                </a:solidFill>
              </a:rPr>
              <a:t>požární signalizace (EPS).</a:t>
            </a:r>
          </a:p>
          <a:p>
            <a:pPr lvl="1">
              <a:defRPr/>
            </a:pPr>
            <a:r>
              <a:rPr lang="cs-CZ" dirty="0">
                <a:solidFill>
                  <a:srgbClr val="000000"/>
                </a:solidFill>
              </a:rPr>
              <a:t>V době sníženého provozu (BO, GO) zajišťují požární ochranu určení zaměstnanci provozu prostřednictvím členů preventivních požárních hlídek</a:t>
            </a:r>
          </a:p>
          <a:p>
            <a:pPr lvl="1">
              <a:defRPr/>
            </a:pPr>
            <a:r>
              <a:rPr lang="cs-CZ" dirty="0">
                <a:solidFill>
                  <a:srgbClr val="000000"/>
                </a:solidFill>
              </a:rPr>
              <a:t>V mimopracovní době zajišťují požární ochranu </a:t>
            </a:r>
            <a:r>
              <a:rPr lang="cs-CZ" dirty="0" smtClean="0">
                <a:solidFill>
                  <a:srgbClr val="000000"/>
                </a:solidFill>
              </a:rPr>
              <a:t>Elektrárny </a:t>
            </a:r>
            <a:r>
              <a:rPr lang="cs-CZ" dirty="0" smtClean="0"/>
              <a:t>Počerady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>
                <a:solidFill>
                  <a:srgbClr val="000000"/>
                </a:solidFill>
              </a:rPr>
              <a:t>pracovníci bezpečnostní agentury Securitas formou pravidelných kontrolních obchůzek areálu.</a:t>
            </a:r>
          </a:p>
          <a:p>
            <a:pPr lvl="1">
              <a:defRPr/>
            </a:pPr>
            <a:endParaRPr lang="cs-CZ" sz="1800" dirty="0">
              <a:solidFill>
                <a:srgbClr val="000000"/>
              </a:solidFill>
            </a:endParaRPr>
          </a:p>
          <a:p>
            <a:pPr marL="1588" lvl="1" indent="0">
              <a:buNone/>
              <a:defRPr/>
            </a:pPr>
            <a:endParaRPr lang="cs-CZ" sz="1800" dirty="0">
              <a:solidFill>
                <a:srgbClr val="000000"/>
              </a:solidFill>
            </a:endParaRPr>
          </a:p>
          <a:p>
            <a:pPr marL="1588" lvl="1" indent="0">
              <a:buNone/>
              <a:defRPr/>
            </a:pPr>
            <a:r>
              <a:rPr lang="cs-CZ" b="1" i="1" dirty="0">
                <a:solidFill>
                  <a:srgbClr val="000000"/>
                </a:solidFill>
              </a:rPr>
              <a:t>   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958CF-5752-4A90-8908-5F6B9B88B328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  <p:pic>
        <p:nvPicPr>
          <p:cNvPr id="5" name="Picture 6" descr="C:\Users\miskovskjit\Desktop\Foto\foto pro školení\P11334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458" y="4582659"/>
            <a:ext cx="2667000" cy="201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miskovskjit\Desktop\Foto\foto pro školení\P11334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7899" y="4582657"/>
            <a:ext cx="2726871" cy="201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Users\miskovskjit\Pictures\kamer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9784" y="1402669"/>
            <a:ext cx="1424216" cy="142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6" name="Picture 2" descr="C:\Users\miskovskjit\Pictures\POŽÁRY + NEHODY + evakuace + školení\hasici-pocerady-20120824_denik-38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8279" y="4582658"/>
            <a:ext cx="2869293" cy="201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álný popisek 7"/>
          <p:cNvSpPr/>
          <p:nvPr/>
        </p:nvSpPr>
        <p:spPr bwMode="auto">
          <a:xfrm>
            <a:off x="7855027" y="3933022"/>
            <a:ext cx="1288973" cy="649634"/>
          </a:xfrm>
          <a:prstGeom prst="wedgeEllipseCallout">
            <a:avLst>
              <a:gd name="adj1" fmla="val -304838"/>
              <a:gd name="adj2" fmla="val 34946"/>
            </a:avLst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8762" tIns="39382" rIns="78762" bIns="39382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524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r>
              <a:rPr kumimoji="0" lang="cs-CZ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HZSp EPC</a:t>
            </a:r>
          </a:p>
        </p:txBody>
      </p:sp>
    </p:spTree>
    <p:extLst>
      <p:ext uri="{BB962C8B-B14F-4D97-AF65-F5344CB8AC3E}">
        <p14:creationId xmlns:p14="http://schemas.microsoft.com/office/powerpoint/2010/main" val="22364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9934" y="404601"/>
            <a:ext cx="6876000" cy="7386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cap="all" dirty="0">
                <a:solidFill>
                  <a:schemeClr val="tx1"/>
                </a:solidFill>
              </a:rPr>
              <a:t>Specifika lokality počerady</a:t>
            </a:r>
            <a:r>
              <a:rPr lang="cs-CZ" cap="all" dirty="0"/>
              <a:t/>
            </a:r>
            <a:br>
              <a:rPr lang="cs-CZ" cap="all" dirty="0"/>
            </a:br>
            <a:r>
              <a:rPr lang="cs-CZ" cap="all" dirty="0" smtClean="0"/>
              <a:t>2. </a:t>
            </a:r>
            <a:r>
              <a:rPr lang="cs-CZ" dirty="0" smtClean="0">
                <a:solidFill>
                  <a:schemeClr val="accent2"/>
                </a:solidFill>
                <a:cs typeface="Arial" pitchFamily="34" charset="0"/>
              </a:rPr>
              <a:t>ZÁKLADNÍ </a:t>
            </a:r>
            <a:r>
              <a:rPr lang="cs-CZ" dirty="0">
                <a:solidFill>
                  <a:schemeClr val="accent2"/>
                </a:solidFill>
                <a:cs typeface="Arial" pitchFamily="34" charset="0"/>
              </a:rPr>
              <a:t>INFORMACE O </a:t>
            </a:r>
            <a:r>
              <a:rPr lang="cs-CZ" dirty="0" smtClean="0">
                <a:solidFill>
                  <a:schemeClr val="accent2"/>
                </a:solidFill>
                <a:cs typeface="Arial" pitchFamily="34" charset="0"/>
              </a:rPr>
              <a:t>OJ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999" y="1480457"/>
            <a:ext cx="8454943" cy="489154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2147888" algn="l"/>
              </a:tabLst>
              <a:defRPr/>
            </a:pPr>
            <a:r>
              <a:rPr lang="cs-CZ" sz="1400" b="1" dirty="0"/>
              <a:t>SKLÁDKA </a:t>
            </a:r>
            <a:r>
              <a:rPr lang="cs-CZ" sz="1400" b="1" dirty="0" smtClean="0"/>
              <a:t>PALIVA	</a:t>
            </a:r>
            <a:r>
              <a:rPr lang="cs-CZ" sz="1400" b="1" dirty="0" smtClean="0">
                <a:solidFill>
                  <a:srgbClr val="FF0000"/>
                </a:solidFill>
              </a:rPr>
              <a:t>NEBEZPEČÍ</a:t>
            </a:r>
            <a:r>
              <a:rPr lang="cs-CZ" sz="1400" b="1" dirty="0">
                <a:solidFill>
                  <a:srgbClr val="FF0000"/>
                </a:solidFill>
              </a:rPr>
              <a:t>: </a:t>
            </a:r>
            <a:r>
              <a:rPr lang="cs-CZ" sz="1400" dirty="0"/>
              <a:t>170 000 tun průmyslového hnědého uhlí z lokality Vršany.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2147888" algn="l"/>
              </a:tabLst>
              <a:defRPr/>
            </a:pPr>
            <a:r>
              <a:rPr lang="cs-CZ" sz="1400" b="1" dirty="0" smtClean="0"/>
              <a:t>ZAUHLOVÁNÍ </a:t>
            </a:r>
            <a:r>
              <a:rPr lang="cs-CZ" sz="1400" dirty="0" smtClean="0"/>
              <a:t>     	</a:t>
            </a:r>
            <a:r>
              <a:rPr lang="cs-CZ" sz="1400" b="1" dirty="0" smtClean="0">
                <a:solidFill>
                  <a:srgbClr val="FF0000"/>
                </a:solidFill>
              </a:rPr>
              <a:t>NEBEZPEČÍ</a:t>
            </a:r>
            <a:r>
              <a:rPr lang="cs-CZ" sz="1400" b="1" dirty="0">
                <a:solidFill>
                  <a:srgbClr val="FF0000"/>
                </a:solidFill>
              </a:rPr>
              <a:t>:</a:t>
            </a:r>
            <a:r>
              <a:rPr lang="cs-CZ" sz="1400" dirty="0"/>
              <a:t> výbuch uhelného prachu s následným požárem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tabLst>
                <a:tab pos="2147888" algn="l"/>
              </a:tabLst>
              <a:defRPr/>
            </a:pPr>
            <a:r>
              <a:rPr lang="cs-CZ" sz="1400" dirty="0"/>
              <a:t>	</a:t>
            </a:r>
            <a:r>
              <a:rPr lang="cs-CZ" sz="1400" b="1" dirty="0" smtClean="0">
                <a:solidFill>
                  <a:srgbClr val="0070C0"/>
                </a:solidFill>
              </a:rPr>
              <a:t>POŽÁRNÍ </a:t>
            </a:r>
            <a:r>
              <a:rPr lang="cs-CZ" sz="1400" b="1" dirty="0">
                <a:solidFill>
                  <a:srgbClr val="0070C0"/>
                </a:solidFill>
              </a:rPr>
              <a:t>OCHRANA: </a:t>
            </a:r>
            <a:r>
              <a:rPr lang="cs-CZ" sz="1400" dirty="0"/>
              <a:t>požární přepážky, nezavodněné požární potrubí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tabLst>
                <a:tab pos="2147888" algn="l"/>
              </a:tabLst>
              <a:defRPr/>
            </a:pPr>
            <a:r>
              <a:rPr lang="cs-CZ" sz="1400" dirty="0"/>
              <a:t>	</a:t>
            </a:r>
            <a:r>
              <a:rPr lang="cs-CZ" sz="1400" b="1" dirty="0" smtClean="0">
                <a:solidFill>
                  <a:srgbClr val="0070C0"/>
                </a:solidFill>
              </a:rPr>
              <a:t>HASIVO</a:t>
            </a:r>
            <a:r>
              <a:rPr lang="cs-CZ" sz="1400" b="1" dirty="0">
                <a:solidFill>
                  <a:srgbClr val="0070C0"/>
                </a:solidFill>
              </a:rPr>
              <a:t>:</a:t>
            </a:r>
            <a:r>
              <a:rPr lang="cs-CZ" sz="1400" dirty="0"/>
              <a:t> PHP práškové, vodní, pěnové, EPS, SHZ.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2147888" algn="l"/>
              </a:tabLst>
              <a:defRPr/>
            </a:pPr>
            <a:r>
              <a:rPr lang="cs-CZ" sz="1400" b="1" dirty="0" smtClean="0"/>
              <a:t>STROJOVNA </a:t>
            </a:r>
            <a:r>
              <a:rPr lang="cs-CZ" sz="1400" dirty="0" smtClean="0"/>
              <a:t>       	</a:t>
            </a:r>
            <a:r>
              <a:rPr lang="cs-CZ" sz="1400" b="1" dirty="0" smtClean="0">
                <a:solidFill>
                  <a:srgbClr val="FF0000"/>
                </a:solidFill>
              </a:rPr>
              <a:t>NEBEZPEČÍ</a:t>
            </a:r>
            <a:r>
              <a:rPr lang="cs-CZ" sz="1400" b="1" dirty="0">
                <a:solidFill>
                  <a:srgbClr val="FF0000"/>
                </a:solidFill>
              </a:rPr>
              <a:t>:</a:t>
            </a:r>
            <a:r>
              <a:rPr lang="cs-CZ" sz="1400" dirty="0"/>
              <a:t> výbuch  vodíku nebo požár velkého množství olejů různých </a:t>
            </a:r>
            <a:r>
              <a:rPr lang="cs-CZ" sz="1400" dirty="0" smtClean="0"/>
              <a:t>druhů</a:t>
            </a:r>
            <a:endParaRPr lang="cs-CZ" sz="1400" dirty="0"/>
          </a:p>
          <a:p>
            <a:pPr marL="1588" indent="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tabLst>
                <a:tab pos="2147888" algn="l"/>
              </a:tabLst>
              <a:defRPr/>
            </a:pPr>
            <a:r>
              <a:rPr lang="cs-CZ" sz="1400" dirty="0" smtClean="0"/>
              <a:t>                                       	</a:t>
            </a:r>
            <a:r>
              <a:rPr lang="cs-CZ" sz="1400" b="1" dirty="0" smtClean="0">
                <a:solidFill>
                  <a:srgbClr val="0070C0"/>
                </a:solidFill>
              </a:rPr>
              <a:t>HASIVO</a:t>
            </a:r>
            <a:r>
              <a:rPr lang="cs-CZ" sz="1400" b="1" dirty="0">
                <a:solidFill>
                  <a:srgbClr val="0070C0"/>
                </a:solidFill>
              </a:rPr>
              <a:t>:</a:t>
            </a:r>
            <a:r>
              <a:rPr lang="cs-CZ" sz="1400" dirty="0"/>
              <a:t> PHP práškové , CO</a:t>
            </a:r>
            <a:r>
              <a:rPr lang="cs-CZ" sz="1400" baseline="-25000" dirty="0"/>
              <a:t>2</a:t>
            </a:r>
            <a:r>
              <a:rPr lang="cs-CZ" sz="1400" dirty="0"/>
              <a:t>, EPS, hydranty, nezavodněné pož. potrubí, EPS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2147888" algn="l"/>
              </a:tabLst>
              <a:defRPr/>
            </a:pPr>
            <a:r>
              <a:rPr lang="cs-CZ" sz="1400" b="1" dirty="0" smtClean="0"/>
              <a:t>KOTELNA          	</a:t>
            </a:r>
            <a:r>
              <a:rPr lang="cs-CZ" sz="1400" b="1" dirty="0" smtClean="0">
                <a:solidFill>
                  <a:srgbClr val="FF0000"/>
                </a:solidFill>
              </a:rPr>
              <a:t>NEBEZPEČÍ</a:t>
            </a:r>
            <a:r>
              <a:rPr lang="cs-CZ" sz="1400" b="1" dirty="0">
                <a:solidFill>
                  <a:srgbClr val="FF0000"/>
                </a:solidFill>
              </a:rPr>
              <a:t>:</a:t>
            </a:r>
            <a:r>
              <a:rPr lang="cs-CZ" sz="1400" dirty="0"/>
              <a:t> výbuch uhelného prachu na kótách </a:t>
            </a:r>
            <a:r>
              <a:rPr lang="cs-CZ" sz="1400" b="1" dirty="0"/>
              <a:t>+ 28 m a + 32 m </a:t>
            </a:r>
            <a:r>
              <a:rPr lang="cs-CZ" sz="1400" dirty="0"/>
              <a:t>a výbuch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pPr>
            <a:r>
              <a:rPr lang="cs-CZ" sz="1400" dirty="0"/>
              <a:t>                                                               </a:t>
            </a:r>
            <a:r>
              <a:rPr lang="cs-CZ" sz="1400" dirty="0" smtClean="0"/>
              <a:t>  </a:t>
            </a:r>
            <a:r>
              <a:rPr lang="cs-CZ" sz="1400" dirty="0"/>
              <a:t>zemního  plynu na kótách </a:t>
            </a:r>
            <a:r>
              <a:rPr lang="cs-CZ" sz="1400" b="1" dirty="0"/>
              <a:t>+ 9 m a + 23 m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tabLst>
                <a:tab pos="2147888" algn="l"/>
              </a:tabLst>
              <a:defRPr/>
            </a:pPr>
            <a:r>
              <a:rPr lang="cs-CZ" sz="1400" dirty="0"/>
              <a:t>	</a:t>
            </a:r>
            <a:r>
              <a:rPr lang="cs-CZ" sz="1400" b="1" dirty="0" smtClean="0">
                <a:solidFill>
                  <a:srgbClr val="0070C0"/>
                </a:solidFill>
              </a:rPr>
              <a:t>HASIVO</a:t>
            </a:r>
            <a:r>
              <a:rPr lang="cs-CZ" sz="1400" b="1" dirty="0">
                <a:solidFill>
                  <a:srgbClr val="0070C0"/>
                </a:solidFill>
              </a:rPr>
              <a:t>:</a:t>
            </a:r>
            <a:r>
              <a:rPr lang="cs-CZ" sz="1400" dirty="0"/>
              <a:t> PHP práškové, pěnové, hydranty, nezavodněné požární potrubí,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pPr>
            <a:r>
              <a:rPr lang="cs-CZ" sz="1400" dirty="0" smtClean="0"/>
              <a:t>                                                           tlačítka </a:t>
            </a:r>
            <a:r>
              <a:rPr lang="cs-CZ" sz="1400" dirty="0"/>
              <a:t>EPS.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sz="1400" b="1" dirty="0" smtClean="0"/>
              <a:t>CHEMICKÁ </a:t>
            </a:r>
            <a:r>
              <a:rPr lang="cs-CZ" sz="1400" b="1" dirty="0"/>
              <a:t>ÚPRAVNA VODY </a:t>
            </a:r>
            <a:r>
              <a:rPr lang="cs-CZ" sz="1400" b="1" dirty="0" smtClean="0"/>
              <a:t>	</a:t>
            </a:r>
            <a:r>
              <a:rPr lang="cs-CZ" sz="1400" b="1" dirty="0" smtClean="0">
                <a:solidFill>
                  <a:srgbClr val="FF0000"/>
                </a:solidFill>
              </a:rPr>
              <a:t>NEBEZPEČÍ</a:t>
            </a:r>
            <a:r>
              <a:rPr lang="cs-CZ" sz="1400" b="1" dirty="0">
                <a:solidFill>
                  <a:srgbClr val="FF0000"/>
                </a:solidFill>
              </a:rPr>
              <a:t>:</a:t>
            </a:r>
            <a:r>
              <a:rPr lang="cs-CZ" sz="1400" dirty="0"/>
              <a:t> přítomnost nebezpečných chemických látek </a:t>
            </a:r>
            <a:endParaRPr lang="cs-CZ" sz="14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pPr>
            <a:r>
              <a:rPr lang="cs-CZ" sz="1400" dirty="0" smtClean="0"/>
              <a:t>                                                                                    (HCl a  NaOH, zkapalněný amoniak)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sz="1400" b="1" dirty="0" smtClean="0"/>
              <a:t>SKLADY </a:t>
            </a:r>
            <a:r>
              <a:rPr lang="cs-CZ" sz="1400" b="1" dirty="0"/>
              <a:t>HOŘLAVÝCH KAPALIN A TECHNICKÝCH PLYNŮ</a:t>
            </a:r>
            <a:r>
              <a:rPr lang="cs-CZ" sz="1400" dirty="0"/>
              <a:t> </a:t>
            </a:r>
          </a:p>
          <a:p>
            <a:pPr marL="1588" indent="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tabLst>
                <a:tab pos="2147888" algn="l"/>
              </a:tabLst>
              <a:defRPr/>
            </a:pPr>
            <a:r>
              <a:rPr lang="cs-CZ" sz="1400" dirty="0"/>
              <a:t> </a:t>
            </a:r>
            <a:r>
              <a:rPr lang="cs-CZ" sz="1400" dirty="0" smtClean="0"/>
              <a:t>                                       	</a:t>
            </a:r>
            <a:r>
              <a:rPr lang="cs-CZ" sz="1400" b="1" dirty="0" smtClean="0">
                <a:solidFill>
                  <a:srgbClr val="FF0000"/>
                </a:solidFill>
              </a:rPr>
              <a:t>NEBEZPEČÍ</a:t>
            </a:r>
            <a:r>
              <a:rPr lang="cs-CZ" sz="1400" b="1" dirty="0">
                <a:solidFill>
                  <a:srgbClr val="FF0000"/>
                </a:solidFill>
              </a:rPr>
              <a:t>: </a:t>
            </a:r>
            <a:r>
              <a:rPr lang="cs-CZ" sz="1400" dirty="0"/>
              <a:t>výbuch a následný požár vodíku, acetylenu, propan-butanu</a:t>
            </a:r>
          </a:p>
          <a:p>
            <a:pPr marL="287338" indent="-2857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sz="1400" b="1" dirty="0" smtClean="0"/>
              <a:t> ČERPACÍ </a:t>
            </a:r>
            <a:r>
              <a:rPr lang="cs-CZ" sz="1400" b="1" dirty="0"/>
              <a:t>STANICE MOTOROVÉ NAFTY </a:t>
            </a:r>
          </a:p>
          <a:p>
            <a:pPr marL="1588" indent="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tabLst>
                <a:tab pos="2147888" algn="l"/>
              </a:tabLst>
              <a:defRPr/>
            </a:pPr>
            <a:r>
              <a:rPr lang="cs-CZ" sz="1400" b="1" dirty="0"/>
              <a:t> </a:t>
            </a:r>
            <a:r>
              <a:rPr lang="cs-CZ" sz="1400" b="1" dirty="0" smtClean="0"/>
              <a:t>                                        	</a:t>
            </a:r>
            <a:r>
              <a:rPr lang="cs-CZ" sz="1400" b="1" dirty="0" smtClean="0">
                <a:solidFill>
                  <a:srgbClr val="FF0000"/>
                </a:solidFill>
              </a:rPr>
              <a:t>NEBEZPEČÍ</a:t>
            </a:r>
            <a:r>
              <a:rPr lang="cs-CZ" sz="1400" b="1" dirty="0">
                <a:solidFill>
                  <a:srgbClr val="FF0000"/>
                </a:solidFill>
              </a:rPr>
              <a:t>:</a:t>
            </a:r>
            <a:r>
              <a:rPr lang="cs-CZ" sz="1400" dirty="0"/>
              <a:t> výbuch a požár hořlavých kapalin III. třídy – mot. nafty</a:t>
            </a:r>
            <a:endParaRPr lang="cs-CZ" sz="1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958CF-5752-4A90-8908-5F6B9B88B328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  <p:pic>
        <p:nvPicPr>
          <p:cNvPr id="50179" name="Picture 3" descr="C:\Users\miskovskjit\Pictures\Věcné prostředky požární ochrany + dokumentace\plame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7866" y="695440"/>
            <a:ext cx="763587" cy="6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88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01" y="437652"/>
            <a:ext cx="6876000" cy="846386"/>
          </a:xfrm>
        </p:spPr>
        <p:txBody>
          <a:bodyPr/>
          <a:lstStyle/>
          <a:p>
            <a:r>
              <a:rPr lang="cs-CZ" cap="all" dirty="0">
                <a:solidFill>
                  <a:schemeClr val="tx1"/>
                </a:solidFill>
              </a:rPr>
              <a:t>Specifika lokality počerady</a:t>
            </a:r>
            <a:r>
              <a:rPr lang="cs-CZ" cap="all" dirty="0"/>
              <a:t/>
            </a:r>
            <a:br>
              <a:rPr lang="cs-CZ" cap="all" dirty="0"/>
            </a:br>
            <a:r>
              <a:rPr lang="cs-CZ" cap="all" dirty="0" smtClean="0"/>
              <a:t>2. </a:t>
            </a:r>
            <a:r>
              <a:rPr lang="cs-CZ" dirty="0" smtClean="0">
                <a:solidFill>
                  <a:schemeClr val="accent2"/>
                </a:solidFill>
                <a:cs typeface="Arial" pitchFamily="34" charset="0"/>
              </a:rPr>
              <a:t>POŽÁRNÍ </a:t>
            </a:r>
            <a:r>
              <a:rPr lang="cs-CZ" dirty="0">
                <a:solidFill>
                  <a:schemeClr val="accent2"/>
                </a:solidFill>
                <a:cs typeface="Arial" pitchFamily="34" charset="0"/>
              </a:rPr>
              <a:t>POPLACHOVÁ </a:t>
            </a:r>
            <a:r>
              <a:rPr lang="cs-CZ" dirty="0" smtClean="0">
                <a:solidFill>
                  <a:schemeClr val="accent2"/>
                </a:solidFill>
                <a:cs typeface="Arial" pitchFamily="34" charset="0"/>
              </a:rPr>
              <a:t>SMĚRNICE</a:t>
            </a:r>
            <a:endParaRPr lang="cs-CZ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5685" y="1502229"/>
            <a:ext cx="8708571" cy="4869771"/>
          </a:xfrm>
        </p:spPr>
        <p:txBody>
          <a:bodyPr/>
          <a:lstStyle/>
          <a:p>
            <a:pPr marL="265113" indent="-265113" defTabSz="796925">
              <a:defRPr/>
            </a:pPr>
            <a:r>
              <a:rPr lang="cs-CZ" b="1" dirty="0"/>
              <a:t>POSTUP OSOBY, KTERÁ ZPOZORUJE POŽÁR, ZPŮSOB A </a:t>
            </a:r>
            <a:r>
              <a:rPr lang="cs-CZ" b="1" dirty="0" smtClean="0"/>
              <a:t>MÍSTO OHLÁŠENÍ </a:t>
            </a:r>
            <a:r>
              <a:rPr lang="cs-CZ" b="1" dirty="0"/>
              <a:t>POŽÁRU</a:t>
            </a:r>
          </a:p>
          <a:p>
            <a:pPr marL="285750" indent="-285750" defTabSz="796925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/>
              <a:t>Provést nutná opatření pro záchranu ohrožených osob</a:t>
            </a:r>
          </a:p>
          <a:p>
            <a:pPr marL="285750" indent="-285750" defTabSz="796925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/>
              <a:t>Uhasit požár, jestliže je to možné, nebo vykonat nezbytná opatření k zamezení jeho šíření.</a:t>
            </a:r>
          </a:p>
          <a:p>
            <a:pPr marL="285750" indent="-285750" defTabSz="796925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/>
              <a:t>Ohlásit zjištěný požár na </a:t>
            </a:r>
            <a:r>
              <a:rPr lang="cs-CZ" b="1" dirty="0">
                <a:solidFill>
                  <a:srgbClr val="FF6600"/>
                </a:solidFill>
              </a:rPr>
              <a:t>OHLAŠOVNU POŽÁRU EPC  </a:t>
            </a:r>
            <a:r>
              <a:rPr lang="cs-CZ" b="1" dirty="0"/>
              <a:t> telefon č. </a:t>
            </a:r>
            <a:r>
              <a:rPr lang="cs-CZ" b="1" dirty="0">
                <a:solidFill>
                  <a:srgbClr val="FF6600"/>
                </a:solidFill>
              </a:rPr>
              <a:t>41111 klapka 2333</a:t>
            </a:r>
            <a:endParaRPr lang="cs-CZ" dirty="0">
              <a:solidFill>
                <a:srgbClr val="FF6600"/>
              </a:solidFill>
            </a:endParaRPr>
          </a:p>
          <a:p>
            <a:pPr marL="285750" indent="-285750" defTabSz="796925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/>
              <a:t>V hlášení uvést: </a:t>
            </a:r>
            <a:r>
              <a:rPr lang="cs-CZ" b="1" dirty="0"/>
              <a:t>-</a:t>
            </a:r>
            <a:r>
              <a:rPr lang="cs-CZ" dirty="0"/>
              <a:t> </a:t>
            </a:r>
            <a:r>
              <a:rPr lang="cs-CZ" b="1" u="sng" dirty="0">
                <a:solidFill>
                  <a:srgbClr val="FF0000"/>
                </a:solidFill>
              </a:rPr>
              <a:t>kde hoří </a:t>
            </a:r>
            <a:r>
              <a:rPr lang="cs-CZ" b="1" dirty="0">
                <a:solidFill>
                  <a:srgbClr val="FF0000"/>
                </a:solidFill>
              </a:rPr>
              <a:t>- </a:t>
            </a:r>
            <a:r>
              <a:rPr lang="cs-CZ" b="1" u="sng" dirty="0">
                <a:solidFill>
                  <a:srgbClr val="FF0000"/>
                </a:solidFill>
              </a:rPr>
              <a:t>co hoří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(stručný popis události) </a:t>
            </a:r>
            <a:r>
              <a:rPr lang="cs-CZ" b="1" dirty="0"/>
              <a:t>- </a:t>
            </a:r>
            <a:r>
              <a:rPr lang="cs-CZ" b="1" u="sng" dirty="0">
                <a:solidFill>
                  <a:srgbClr val="FF0000"/>
                </a:solidFill>
              </a:rPr>
              <a:t>kdo volá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(jméno, tel. číslo)</a:t>
            </a:r>
          </a:p>
          <a:p>
            <a:pPr marL="0" indent="0" defTabSz="796925">
              <a:defRPr/>
            </a:pPr>
            <a:endParaRPr lang="cs-CZ" b="1" u="sng" dirty="0"/>
          </a:p>
          <a:p>
            <a:pPr marL="265113" indent="-265113" defTabSz="796925">
              <a:defRPr/>
            </a:pPr>
            <a:r>
              <a:rPr lang="cs-CZ" b="1" dirty="0"/>
              <a:t>ZPŮSOB VYHLÁŠENÍ POŽÁRNÍHO </a:t>
            </a:r>
            <a:r>
              <a:rPr lang="cs-CZ" b="1" dirty="0" smtClean="0"/>
              <a:t>POPLACHU</a:t>
            </a:r>
            <a:endParaRPr lang="cs-CZ" dirty="0"/>
          </a:p>
          <a:p>
            <a:pPr marL="285750" indent="-285750" defTabSz="796925">
              <a:buFont typeface="Wingdings" pitchFamily="2" charset="2"/>
              <a:buChar char="§"/>
              <a:defRPr/>
            </a:pPr>
            <a:r>
              <a:rPr lang="cs-CZ" sz="1400" b="1" dirty="0">
                <a:solidFill>
                  <a:srgbClr val="FF6600"/>
                </a:solidFill>
              </a:rPr>
              <a:t>SIRÉNOU, ROZHLASEM, TELEFONEM, VOLÁNÍM „HOŘÍ“ </a:t>
            </a:r>
          </a:p>
          <a:p>
            <a:pPr marL="265113" indent="-265113" defTabSz="796925">
              <a:defRPr/>
            </a:pPr>
            <a:endParaRPr lang="cs-CZ" b="1" dirty="0">
              <a:solidFill>
                <a:srgbClr val="FF0000"/>
              </a:solidFill>
            </a:endParaRPr>
          </a:p>
          <a:p>
            <a:pPr marL="265113" indent="-265113" defTabSz="796925">
              <a:defRPr/>
            </a:pPr>
            <a:r>
              <a:rPr lang="cs-CZ" b="1" dirty="0"/>
              <a:t>POSTUP OSOB PŘI VYHLÁŠENÍ POŽÁRNÍHO POPLACHU</a:t>
            </a:r>
            <a:endParaRPr lang="cs-CZ" dirty="0"/>
          </a:p>
          <a:p>
            <a:pPr marL="285750" indent="-285750" defTabSz="796925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/>
              <a:t>Osoby se přemístí z místa ohroženého požárem do prostor </a:t>
            </a:r>
            <a:endParaRPr lang="cs-CZ" dirty="0" smtClean="0"/>
          </a:p>
          <a:p>
            <a:pPr marL="0" indent="0" defTabSz="796925">
              <a:buClr>
                <a:schemeClr val="accent2"/>
              </a:buClr>
              <a:defRPr/>
            </a:pPr>
            <a:r>
              <a:rPr lang="cs-CZ" dirty="0"/>
              <a:t> </a:t>
            </a:r>
            <a:r>
              <a:rPr lang="cs-CZ" dirty="0" smtClean="0"/>
              <a:t>    určených </a:t>
            </a:r>
            <a:r>
              <a:rPr lang="cs-CZ" dirty="0"/>
              <a:t>pro evakuaci po </a:t>
            </a:r>
            <a:r>
              <a:rPr lang="cs-CZ" dirty="0" smtClean="0"/>
              <a:t>vyznačených </a:t>
            </a:r>
            <a:r>
              <a:rPr lang="cs-CZ" dirty="0"/>
              <a:t>únikových cestách. </a:t>
            </a:r>
          </a:p>
          <a:p>
            <a:pPr marL="285750" indent="-285750" defTabSz="796925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/>
              <a:t>Na výzvu velitele zásahu osoby poskytnou osobní a věcnou </a:t>
            </a:r>
            <a:endParaRPr lang="cs-CZ" dirty="0" smtClean="0"/>
          </a:p>
          <a:p>
            <a:pPr marL="0" indent="0" defTabSz="796925">
              <a:buClr>
                <a:schemeClr val="accent2"/>
              </a:buClr>
              <a:defRPr/>
            </a:pPr>
            <a:r>
              <a:rPr lang="cs-CZ" dirty="0"/>
              <a:t> </a:t>
            </a:r>
            <a:r>
              <a:rPr lang="cs-CZ" dirty="0" smtClean="0"/>
              <a:t>    pomoc </a:t>
            </a:r>
            <a:r>
              <a:rPr lang="cs-CZ" dirty="0"/>
              <a:t>jednotce požární ochrany.</a:t>
            </a:r>
          </a:p>
          <a:p>
            <a:pPr marL="0" indent="0" defTabSz="796925">
              <a:defRPr/>
            </a:pPr>
            <a:endParaRPr lang="cs-CZ" dirty="0"/>
          </a:p>
          <a:p>
            <a:pPr marL="0" indent="0" defTabSz="796925"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958CF-5752-4A90-8908-5F6B9B88B328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  <p:pic>
        <p:nvPicPr>
          <p:cNvPr id="5" name="Picture 6" descr="C:\Users\miskovskjit\Pictures\sirén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5252" y="3471410"/>
            <a:ext cx="2107748" cy="154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882964"/>
              </p:ext>
            </p:extLst>
          </p:nvPr>
        </p:nvGraphicFramePr>
        <p:xfrm>
          <a:off x="6661830" y="5368926"/>
          <a:ext cx="1871662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1" name="Objekt prostředí balíčkovače" showAsIcon="1" r:id="rId4" imgW="914400" imgH="714240" progId="Package">
                  <p:embed/>
                </p:oleObj>
              </mc:Choice>
              <mc:Fallback>
                <p:oleObj name="Objekt prostředí balíčkovače" showAsIcon="1" r:id="rId4" imgW="914400" imgH="714240" progId="Package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830" y="5368926"/>
                        <a:ext cx="1871662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787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887" y="492080"/>
            <a:ext cx="6876000" cy="846386"/>
          </a:xfrm>
        </p:spPr>
        <p:txBody>
          <a:bodyPr/>
          <a:lstStyle/>
          <a:p>
            <a:r>
              <a:rPr lang="cs-CZ" cap="all" dirty="0" smtClean="0">
                <a:solidFill>
                  <a:schemeClr val="tx1"/>
                </a:solidFill>
              </a:rPr>
              <a:t>Specifika </a:t>
            </a:r>
            <a:r>
              <a:rPr lang="cs-CZ" cap="all" dirty="0">
                <a:solidFill>
                  <a:schemeClr val="tx1"/>
                </a:solidFill>
              </a:rPr>
              <a:t>lokality počerady</a:t>
            </a:r>
            <a:r>
              <a:rPr lang="cs-CZ" cap="all" dirty="0"/>
              <a:t/>
            </a:r>
            <a:br>
              <a:rPr lang="cs-CZ" cap="all" dirty="0"/>
            </a:br>
            <a:r>
              <a:rPr lang="cs-CZ" cap="all" dirty="0" smtClean="0"/>
              <a:t>2. </a:t>
            </a:r>
            <a:r>
              <a:rPr lang="cs-CZ" dirty="0" smtClean="0">
                <a:solidFill>
                  <a:srgbClr val="FF6600"/>
                </a:solidFill>
                <a:cs typeface="Arial" pitchFamily="34" charset="0"/>
              </a:rPr>
              <a:t>DŮLEŽITÁ </a:t>
            </a:r>
            <a:r>
              <a:rPr lang="cs-CZ" dirty="0">
                <a:solidFill>
                  <a:srgbClr val="FF6600"/>
                </a:solidFill>
                <a:cs typeface="Arial" pitchFamily="34" charset="0"/>
              </a:rPr>
              <a:t>TELEFONÍ </a:t>
            </a:r>
            <a:r>
              <a:rPr lang="cs-CZ" dirty="0" smtClean="0">
                <a:solidFill>
                  <a:srgbClr val="FF6600"/>
                </a:solidFill>
                <a:cs typeface="Arial" pitchFamily="34" charset="0"/>
              </a:rPr>
              <a:t>ČÍSLA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796925">
              <a:buClr>
                <a:srgbClr val="FF0000"/>
              </a:buClr>
              <a:buSzPct val="140000"/>
              <a:buFont typeface="Wingdings" pitchFamily="2" charset="2"/>
              <a:buChar char="§"/>
              <a:defRPr/>
            </a:pPr>
            <a:endParaRPr lang="cs-CZ" b="1" dirty="0" smtClean="0">
              <a:latin typeface="Arial CE" charset="-18"/>
              <a:sym typeface="Wingdings 2" pitchFamily="18" charset="2"/>
            </a:endParaRPr>
          </a:p>
          <a:p>
            <a:pPr marL="354013" lvl="3" indent="-161925" defTabSz="796925">
              <a:buClr>
                <a:srgbClr val="FF0000"/>
              </a:buClr>
              <a:buSzPct val="140000"/>
              <a:defRPr/>
            </a:pPr>
            <a:r>
              <a:rPr lang="cs-CZ" b="1" dirty="0" smtClean="0">
                <a:latin typeface="Arial CE" charset="-18"/>
                <a:sym typeface="Wingdings 2" pitchFamily="18" charset="2"/>
              </a:rPr>
              <a:t>						</a:t>
            </a:r>
            <a:endParaRPr lang="cs-CZ" sz="7200" b="1" dirty="0">
              <a:latin typeface="Arial CE" charset="-18"/>
              <a:sym typeface="Wingdings 2" pitchFamily="18" charset="2"/>
            </a:endParaRPr>
          </a:p>
          <a:p>
            <a:pPr marL="0" indent="0" defTabSz="796925">
              <a:buClr>
                <a:srgbClr val="FF0000"/>
              </a:buClr>
              <a:buSzPct val="140000"/>
              <a:buFont typeface="Wingdings" pitchFamily="2" charset="2"/>
              <a:buChar char="§"/>
              <a:defRPr/>
            </a:pPr>
            <a:endParaRPr lang="cs-CZ" b="1" dirty="0" smtClean="0">
              <a:latin typeface="Arial CE" charset="-18"/>
              <a:sym typeface="Wingdings 2" pitchFamily="18" charset="2"/>
            </a:endParaRPr>
          </a:p>
          <a:p>
            <a:pPr marL="0" indent="0" defTabSz="796925">
              <a:buClr>
                <a:srgbClr val="FF0000"/>
              </a:buClr>
              <a:buSzPct val="140000"/>
              <a:buFont typeface="Wingdings" pitchFamily="2" charset="2"/>
              <a:buChar char="§"/>
              <a:defRPr/>
            </a:pPr>
            <a:endParaRPr lang="cs-CZ" b="1" dirty="0">
              <a:latin typeface="Arial CE" charset="-18"/>
              <a:sym typeface="Wingdings 2" pitchFamily="18" charset="2"/>
            </a:endParaRPr>
          </a:p>
          <a:p>
            <a:pPr marL="0" indent="0" defTabSz="796925">
              <a:buClr>
                <a:srgbClr val="FF0000"/>
              </a:buClr>
              <a:buSzPct val="140000"/>
              <a:buFont typeface="Wingdings" pitchFamily="2" charset="2"/>
              <a:buChar char="§"/>
              <a:defRPr/>
            </a:pPr>
            <a:endParaRPr lang="cs-CZ" b="1" dirty="0" smtClean="0">
              <a:latin typeface="Arial CE" charset="-18"/>
              <a:sym typeface="Wingdings 2" pitchFamily="18" charset="2"/>
            </a:endParaRPr>
          </a:p>
          <a:p>
            <a:pPr marL="0" indent="0" defTabSz="796925">
              <a:buClr>
                <a:srgbClr val="FF0000"/>
              </a:buClr>
              <a:buSzPct val="140000"/>
              <a:buFont typeface="Wingdings" pitchFamily="2" charset="2"/>
              <a:buChar char="§"/>
              <a:defRPr/>
            </a:pPr>
            <a:endParaRPr lang="cs-CZ" b="1" dirty="0">
              <a:latin typeface="Arial CE" charset="-18"/>
              <a:sym typeface="Wingdings 2" pitchFamily="18" charset="2"/>
            </a:endParaRPr>
          </a:p>
          <a:p>
            <a:pPr marL="0" indent="0" defTabSz="796925">
              <a:buClr>
                <a:srgbClr val="FF0000"/>
              </a:buClr>
              <a:buSzPct val="140000"/>
              <a:buFont typeface="Wingdings" pitchFamily="2" charset="2"/>
              <a:buChar char="§"/>
              <a:defRPr/>
            </a:pPr>
            <a:endParaRPr lang="cs-CZ" b="1" dirty="0" smtClean="0">
              <a:latin typeface="Arial CE" charset="-18"/>
              <a:sym typeface="Wingdings 2" pitchFamily="18" charset="2"/>
            </a:endParaRPr>
          </a:p>
          <a:p>
            <a:pPr marL="0" indent="0" defTabSz="796925">
              <a:buClr>
                <a:srgbClr val="FF0000"/>
              </a:buClr>
              <a:buSzPct val="140000"/>
              <a:buFont typeface="Wingdings" pitchFamily="2" charset="2"/>
              <a:buChar char="§"/>
              <a:defRPr/>
            </a:pPr>
            <a:endParaRPr lang="cs-CZ" b="1" dirty="0">
              <a:latin typeface="Arial CE" charset="-18"/>
              <a:sym typeface="Wingdings 2" pitchFamily="18" charset="2"/>
            </a:endParaRPr>
          </a:p>
          <a:p>
            <a:pPr marL="0" indent="0" defTabSz="796925">
              <a:buClr>
                <a:srgbClr val="FF0000"/>
              </a:buClr>
              <a:buSzPct val="140000"/>
              <a:buFont typeface="Wingdings" pitchFamily="2" charset="2"/>
              <a:buChar char="§"/>
              <a:defRPr/>
            </a:pPr>
            <a:endParaRPr lang="cs-CZ" b="1" dirty="0" smtClean="0">
              <a:latin typeface="Arial CE" charset="-18"/>
              <a:sym typeface="Wingdings 2" pitchFamily="18" charset="2"/>
            </a:endParaRPr>
          </a:p>
          <a:p>
            <a:pPr marL="0" lvl="1" indent="-161925" algn="ctr" defTabSz="796925">
              <a:buClr>
                <a:srgbClr val="FF0000"/>
              </a:buClr>
              <a:buSzPct val="140000"/>
              <a:defRPr/>
            </a:pPr>
            <a:r>
              <a:rPr lang="cs-CZ" b="1" dirty="0" smtClean="0">
                <a:solidFill>
                  <a:srgbClr val="FF0000"/>
                </a:solidFill>
                <a:latin typeface="Arial CE" charset="-18"/>
                <a:sym typeface="Wingdings 2" pitchFamily="18" charset="2"/>
              </a:rPr>
              <a:t>  Ohlašovna </a:t>
            </a:r>
            <a:r>
              <a:rPr lang="cs-CZ" b="1" dirty="0">
                <a:solidFill>
                  <a:srgbClr val="FF0000"/>
                </a:solidFill>
                <a:latin typeface="Arial CE" charset="-18"/>
                <a:sym typeface="Wingdings 2" pitchFamily="18" charset="2"/>
              </a:rPr>
              <a:t>požárů HZSp EPC	</a:t>
            </a:r>
            <a:r>
              <a:rPr lang="cs-CZ" b="1" dirty="0" smtClean="0">
                <a:solidFill>
                  <a:srgbClr val="FF0000"/>
                </a:solidFill>
                <a:latin typeface="Arial CE" charset="-18"/>
                <a:sym typeface="Wingdings 2" pitchFamily="18" charset="2"/>
              </a:rPr>
              <a:t>   2333</a:t>
            </a:r>
            <a:r>
              <a:rPr lang="cs-CZ" b="1" dirty="0">
                <a:solidFill>
                  <a:srgbClr val="FF0000"/>
                </a:solidFill>
                <a:latin typeface="Arial CE" charset="-18"/>
                <a:sym typeface="Wingdings 2" pitchFamily="18" charset="2"/>
              </a:rPr>
              <a:t>	</a:t>
            </a:r>
            <a:r>
              <a:rPr lang="cs-CZ" b="1" dirty="0" smtClean="0">
                <a:solidFill>
                  <a:srgbClr val="FF0000"/>
                </a:solidFill>
                <a:latin typeface="Arial CE" charset="-18"/>
                <a:sym typeface="Wingdings 2" pitchFamily="18" charset="2"/>
              </a:rPr>
              <a:t>   411 </a:t>
            </a:r>
            <a:r>
              <a:rPr lang="cs-CZ" b="1" dirty="0">
                <a:solidFill>
                  <a:srgbClr val="FF0000"/>
                </a:solidFill>
                <a:latin typeface="Arial CE" charset="-18"/>
                <a:sym typeface="Wingdings 2" pitchFamily="18" charset="2"/>
              </a:rPr>
              <a:t>112 </a:t>
            </a:r>
            <a:r>
              <a:rPr lang="cs-CZ" b="1" dirty="0" smtClean="0">
                <a:solidFill>
                  <a:srgbClr val="FF0000"/>
                </a:solidFill>
                <a:latin typeface="Arial CE" charset="-18"/>
                <a:sym typeface="Wingdings 2" pitchFamily="18" charset="2"/>
              </a:rPr>
              <a:t>333</a:t>
            </a:r>
            <a:endParaRPr lang="cs-CZ" b="1" dirty="0">
              <a:latin typeface="Arial CE" charset="-18"/>
              <a:sym typeface="Wingdings 2" pitchFamily="18" charset="2"/>
            </a:endParaRPr>
          </a:p>
          <a:p>
            <a:pPr marL="0" lvl="1" indent="-161925" algn="ctr" defTabSz="796925">
              <a:buClr>
                <a:srgbClr val="FF0000"/>
              </a:buClr>
              <a:buSzPct val="140000"/>
              <a:defRPr/>
            </a:pPr>
            <a:r>
              <a:rPr lang="cs-CZ" b="1" dirty="0" smtClean="0">
                <a:latin typeface="Arial CE" charset="-18"/>
                <a:sym typeface="Wingdings 2" pitchFamily="18" charset="2"/>
              </a:rPr>
              <a:t>  Dispečink </a:t>
            </a:r>
            <a:r>
              <a:rPr lang="cs-CZ" b="1" dirty="0">
                <a:latin typeface="Arial CE" charset="-18"/>
                <a:sym typeface="Wingdings 2" pitchFamily="18" charset="2"/>
              </a:rPr>
              <a:t>HZSp EPC		</a:t>
            </a:r>
            <a:r>
              <a:rPr lang="cs-CZ" b="1" dirty="0" smtClean="0">
                <a:latin typeface="Arial CE" charset="-18"/>
                <a:sym typeface="Wingdings 2" pitchFamily="18" charset="2"/>
              </a:rPr>
              <a:t>   2327</a:t>
            </a:r>
            <a:r>
              <a:rPr lang="cs-CZ" b="1" dirty="0">
                <a:latin typeface="Arial CE" charset="-18"/>
                <a:sym typeface="Wingdings 2" pitchFamily="18" charset="2"/>
              </a:rPr>
              <a:t>	</a:t>
            </a:r>
            <a:r>
              <a:rPr lang="cs-CZ" b="1" dirty="0" smtClean="0">
                <a:latin typeface="Arial CE" charset="-18"/>
                <a:sym typeface="Wingdings 2" pitchFamily="18" charset="2"/>
              </a:rPr>
              <a:t>   411 </a:t>
            </a:r>
            <a:r>
              <a:rPr lang="cs-CZ" b="1" dirty="0">
                <a:latin typeface="Arial CE" charset="-18"/>
                <a:sym typeface="Wingdings 2" pitchFamily="18" charset="2"/>
              </a:rPr>
              <a:t>112 </a:t>
            </a:r>
            <a:r>
              <a:rPr lang="cs-CZ" b="1" dirty="0" smtClean="0">
                <a:latin typeface="Arial CE" charset="-18"/>
                <a:sym typeface="Wingdings 2" pitchFamily="18" charset="2"/>
              </a:rPr>
              <a:t>327</a:t>
            </a:r>
            <a:endParaRPr lang="cs-CZ" b="1" dirty="0">
              <a:latin typeface="Arial CE" charset="-18"/>
              <a:sym typeface="Wingdings 2" pitchFamily="18" charset="2"/>
            </a:endParaRPr>
          </a:p>
          <a:p>
            <a:pPr marL="0" lvl="1" indent="-161925" algn="ctr" defTabSz="796925">
              <a:buClr>
                <a:srgbClr val="FF0000"/>
              </a:buClr>
              <a:buSzPct val="140000"/>
              <a:defRPr/>
            </a:pPr>
            <a:r>
              <a:rPr lang="cs-CZ" b="1" dirty="0" smtClean="0">
                <a:latin typeface="Arial CE" charset="-18"/>
                <a:sym typeface="Wingdings 2" pitchFamily="18" charset="2"/>
              </a:rPr>
              <a:t>  Koordinátor </a:t>
            </a:r>
            <a:r>
              <a:rPr lang="cs-CZ" b="1" dirty="0">
                <a:latin typeface="Arial CE" charset="-18"/>
                <a:sym typeface="Wingdings 2" pitchFamily="18" charset="2"/>
              </a:rPr>
              <a:t>PO </a:t>
            </a:r>
            <a:r>
              <a:rPr lang="cs-CZ" b="1" dirty="0" smtClean="0">
                <a:latin typeface="Arial CE" charset="-18"/>
                <a:sym typeface="Wingdings 2" pitchFamily="18" charset="2"/>
              </a:rPr>
              <a:t>a HP </a:t>
            </a:r>
            <a:r>
              <a:rPr lang="cs-CZ" b="1" dirty="0">
                <a:latin typeface="Arial CE" charset="-18"/>
                <a:sym typeface="Wingdings 2" pitchFamily="18" charset="2"/>
              </a:rPr>
              <a:t>		</a:t>
            </a:r>
            <a:r>
              <a:rPr lang="cs-CZ" b="1" dirty="0" smtClean="0">
                <a:latin typeface="Arial CE" charset="-18"/>
                <a:sym typeface="Wingdings 2" pitchFamily="18" charset="2"/>
              </a:rPr>
              <a:t>   2325</a:t>
            </a:r>
            <a:r>
              <a:rPr lang="cs-CZ" b="1" dirty="0">
                <a:latin typeface="Arial CE" charset="-18"/>
                <a:sym typeface="Wingdings 2" pitchFamily="18" charset="2"/>
              </a:rPr>
              <a:t>	</a:t>
            </a:r>
            <a:r>
              <a:rPr lang="cs-CZ" b="1" dirty="0" smtClean="0">
                <a:latin typeface="Arial CE" charset="-18"/>
                <a:sym typeface="Wingdings 2" pitchFamily="18" charset="2"/>
              </a:rPr>
              <a:t>   725 633 863</a:t>
            </a:r>
          </a:p>
          <a:p>
            <a:pPr marL="0" lvl="1" indent="-161925" algn="ctr" defTabSz="796925">
              <a:buClr>
                <a:srgbClr val="FF0000"/>
              </a:buClr>
              <a:buSzPct val="140000"/>
              <a:defRPr/>
            </a:pPr>
            <a:r>
              <a:rPr lang="cs-CZ" b="1" dirty="0" smtClean="0">
                <a:latin typeface="Arial CE" charset="-18"/>
                <a:sym typeface="Wingdings 2" pitchFamily="18" charset="2"/>
              </a:rPr>
              <a:t>  Velitel stanice PO </a:t>
            </a:r>
            <a:r>
              <a:rPr lang="cs-CZ" b="1" dirty="0">
                <a:latin typeface="Arial CE" charset="-18"/>
                <a:sym typeface="Wingdings 2" pitchFamily="18" charset="2"/>
              </a:rPr>
              <a:t>EPC	</a:t>
            </a:r>
            <a:r>
              <a:rPr lang="cs-CZ" b="1" dirty="0" smtClean="0">
                <a:latin typeface="Arial CE" charset="-18"/>
                <a:sym typeface="Wingdings 2" pitchFamily="18" charset="2"/>
              </a:rPr>
              <a:t>   2326</a:t>
            </a:r>
            <a:r>
              <a:rPr lang="cs-CZ" b="1" dirty="0">
                <a:latin typeface="Arial CE" charset="-18"/>
                <a:sym typeface="Wingdings 2" pitchFamily="18" charset="2"/>
              </a:rPr>
              <a:t>	 </a:t>
            </a:r>
            <a:r>
              <a:rPr lang="cs-CZ" b="1" dirty="0" smtClean="0">
                <a:latin typeface="Arial CE" charset="-18"/>
                <a:sym typeface="Wingdings 2" pitchFamily="18" charset="2"/>
              </a:rPr>
              <a:t>  602 </a:t>
            </a:r>
            <a:r>
              <a:rPr lang="cs-CZ" b="1" dirty="0">
                <a:latin typeface="Arial CE" charset="-18"/>
                <a:sym typeface="Wingdings 2" pitchFamily="18" charset="2"/>
              </a:rPr>
              <a:t>288 </a:t>
            </a:r>
            <a:r>
              <a:rPr lang="cs-CZ" b="1" dirty="0" smtClean="0">
                <a:latin typeface="Arial CE" charset="-18"/>
                <a:sym typeface="Wingdings 2" pitchFamily="18" charset="2"/>
              </a:rPr>
              <a:t>308</a:t>
            </a:r>
            <a:endParaRPr lang="cs-CZ" b="1" dirty="0">
              <a:latin typeface="Arial CE" charset="-18"/>
              <a:sym typeface="Wingdings 2" pitchFamily="18" charset="2"/>
            </a:endParaRPr>
          </a:p>
          <a:p>
            <a:pPr marL="0" lvl="1" indent="-161925" algn="ctr" defTabSz="796925">
              <a:buClr>
                <a:srgbClr val="FF0000"/>
              </a:buClr>
              <a:buSzPct val="140000"/>
              <a:defRPr/>
            </a:pPr>
            <a:r>
              <a:rPr lang="cs-CZ" b="1" dirty="0" smtClean="0">
                <a:latin typeface="Arial CE" charset="-18"/>
                <a:sym typeface="Wingdings 2" pitchFamily="18" charset="2"/>
              </a:rPr>
              <a:t>  Směnový </a:t>
            </a:r>
            <a:r>
              <a:rPr lang="cs-CZ" b="1" dirty="0">
                <a:latin typeface="Arial CE" charset="-18"/>
                <a:sym typeface="Wingdings 2" pitchFamily="18" charset="2"/>
              </a:rPr>
              <a:t>inženýr EPC	</a:t>
            </a:r>
            <a:r>
              <a:rPr lang="cs-CZ" b="1" dirty="0" smtClean="0">
                <a:latin typeface="Arial CE" charset="-18"/>
                <a:sym typeface="Wingdings 2" pitchFamily="18" charset="2"/>
              </a:rPr>
              <a:t>   2206</a:t>
            </a:r>
            <a:r>
              <a:rPr lang="cs-CZ" b="1" dirty="0">
                <a:latin typeface="Arial CE" charset="-18"/>
                <a:sym typeface="Wingdings 2" pitchFamily="18" charset="2"/>
              </a:rPr>
              <a:t>	</a:t>
            </a:r>
            <a:r>
              <a:rPr lang="cs-CZ" b="1" dirty="0" smtClean="0">
                <a:latin typeface="Arial CE" charset="-18"/>
                <a:sym typeface="Wingdings 2" pitchFamily="18" charset="2"/>
              </a:rPr>
              <a:t>   606 </a:t>
            </a:r>
            <a:r>
              <a:rPr lang="cs-CZ" b="1" dirty="0">
                <a:latin typeface="Arial CE" charset="-18"/>
                <a:sym typeface="Wingdings 2" pitchFamily="18" charset="2"/>
              </a:rPr>
              <a:t>609 </a:t>
            </a:r>
            <a:r>
              <a:rPr lang="cs-CZ" b="1" dirty="0" smtClean="0">
                <a:latin typeface="Arial CE" charset="-18"/>
                <a:sym typeface="Wingdings 2" pitchFamily="18" charset="2"/>
              </a:rPr>
              <a:t>619</a:t>
            </a:r>
            <a:endParaRPr lang="cs-CZ" b="1" dirty="0">
              <a:latin typeface="Arial CE" charset="-18"/>
              <a:sym typeface="Wingdings 2" pitchFamily="18" charset="2"/>
            </a:endParaRPr>
          </a:p>
          <a:p>
            <a:pPr marL="0" lvl="1" indent="-161925" algn="ctr" defTabSz="796925">
              <a:buClr>
                <a:srgbClr val="FF0000"/>
              </a:buClr>
              <a:buSzPct val="140000"/>
              <a:defRPr/>
            </a:pPr>
            <a:r>
              <a:rPr lang="cs-CZ" b="1" dirty="0" smtClean="0">
                <a:latin typeface="Arial CE" charset="-18"/>
                <a:sym typeface="Wingdings 2" pitchFamily="18" charset="2"/>
              </a:rPr>
              <a:t>  Mistr </a:t>
            </a:r>
            <a:r>
              <a:rPr lang="cs-CZ" b="1" dirty="0">
                <a:latin typeface="Arial CE" charset="-18"/>
                <a:sym typeface="Wingdings 2" pitchFamily="18" charset="2"/>
              </a:rPr>
              <a:t>elektro EPC		</a:t>
            </a:r>
            <a:r>
              <a:rPr lang="cs-CZ" b="1" dirty="0" smtClean="0">
                <a:latin typeface="Arial CE" charset="-18"/>
                <a:sym typeface="Wingdings 2" pitchFamily="18" charset="2"/>
              </a:rPr>
              <a:t>   2828</a:t>
            </a:r>
            <a:r>
              <a:rPr lang="cs-CZ" b="1" dirty="0">
                <a:latin typeface="Arial CE" charset="-18"/>
                <a:sym typeface="Wingdings 2" pitchFamily="18" charset="2"/>
              </a:rPr>
              <a:t>	</a:t>
            </a:r>
            <a:r>
              <a:rPr lang="cs-CZ" b="1" dirty="0" smtClean="0">
                <a:latin typeface="Arial CE" charset="-18"/>
                <a:sym typeface="Wingdings 2" pitchFamily="18" charset="2"/>
              </a:rPr>
              <a:t>   724 </a:t>
            </a:r>
            <a:r>
              <a:rPr lang="cs-CZ" b="1" dirty="0">
                <a:latin typeface="Arial CE" charset="-18"/>
                <a:sym typeface="Wingdings 2" pitchFamily="18" charset="2"/>
              </a:rPr>
              <a:t>048 </a:t>
            </a:r>
            <a:r>
              <a:rPr lang="cs-CZ" b="1" dirty="0" smtClean="0">
                <a:latin typeface="Arial CE" charset="-18"/>
                <a:sym typeface="Wingdings 2" pitchFamily="18" charset="2"/>
              </a:rPr>
              <a:t>741</a:t>
            </a:r>
            <a:endParaRPr lang="cs-CZ" b="1" dirty="0">
              <a:latin typeface="Arial CE" charset="-18"/>
              <a:sym typeface="Wingdings 2" pitchFamily="18" charset="2"/>
            </a:endParaRPr>
          </a:p>
          <a:p>
            <a:pPr marL="0" lvl="1" indent="-161925" algn="ctr" defTabSz="796925">
              <a:buClr>
                <a:srgbClr val="FF0000"/>
              </a:buClr>
              <a:buSzPct val="140000"/>
              <a:defRPr/>
            </a:pPr>
            <a:r>
              <a:rPr lang="cs-CZ" b="1" dirty="0" smtClean="0">
                <a:latin typeface="Arial CE" charset="-18"/>
                <a:sym typeface="Wingdings 2" pitchFamily="18" charset="2"/>
              </a:rPr>
              <a:t>  Mistr </a:t>
            </a:r>
            <a:r>
              <a:rPr lang="cs-CZ" b="1" dirty="0">
                <a:latin typeface="Arial CE" charset="-18"/>
                <a:sym typeface="Wingdings 2" pitchFamily="18" charset="2"/>
              </a:rPr>
              <a:t>zauhlování EPC		</a:t>
            </a:r>
            <a:r>
              <a:rPr lang="cs-CZ" b="1" dirty="0" smtClean="0">
                <a:latin typeface="Arial CE" charset="-18"/>
                <a:sym typeface="Wingdings 2" pitchFamily="18" charset="2"/>
              </a:rPr>
              <a:t>   2595</a:t>
            </a:r>
            <a:r>
              <a:rPr lang="cs-CZ" b="1" dirty="0">
                <a:latin typeface="Arial CE" charset="-18"/>
                <a:sym typeface="Wingdings 2" pitchFamily="18" charset="2"/>
              </a:rPr>
              <a:t>	</a:t>
            </a:r>
            <a:r>
              <a:rPr lang="cs-CZ" b="1" dirty="0" smtClean="0">
                <a:latin typeface="Arial CE" charset="-18"/>
                <a:sym typeface="Wingdings 2" pitchFamily="18" charset="2"/>
              </a:rPr>
              <a:t>   724 </a:t>
            </a:r>
            <a:r>
              <a:rPr lang="cs-CZ" b="1" dirty="0">
                <a:latin typeface="Arial CE" charset="-18"/>
                <a:sym typeface="Wingdings 2" pitchFamily="18" charset="2"/>
              </a:rPr>
              <a:t>048 745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958CF-5752-4A90-8908-5F6B9B88B328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  <p:pic>
        <p:nvPicPr>
          <p:cNvPr id="5" name="Picture 5" descr="C:\Users\miskovskjit\Pictures\požární telef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7408" y="3044165"/>
            <a:ext cx="9334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5321" y="3735621"/>
            <a:ext cx="719137" cy="258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0" name="Picture 2" descr="C:\Users\miskovskjit\Pictures\Věcné prostředky požární ochrany + dokumentace\cisla – kopi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458" y="1440137"/>
            <a:ext cx="3480412" cy="229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C:\Users\miskovskjit\Pictures\Věcné prostředky požární ochrany + dokumentace\pozar_volani_verze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3258" y="1460535"/>
            <a:ext cx="3481200" cy="205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02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00" y="437652"/>
            <a:ext cx="7383955" cy="11079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cap="all" dirty="0">
                <a:solidFill>
                  <a:schemeClr val="tx1"/>
                </a:solidFill>
              </a:rPr>
              <a:t>Specifika lokality počerady</a:t>
            </a:r>
            <a:r>
              <a:rPr lang="cs-CZ" cap="all" dirty="0"/>
              <a:t/>
            </a:r>
            <a:br>
              <a:rPr lang="cs-CZ" cap="all" dirty="0"/>
            </a:br>
            <a:r>
              <a:rPr lang="cs-CZ" cap="all" dirty="0" smtClean="0"/>
              <a:t>2. </a:t>
            </a:r>
            <a:r>
              <a:rPr lang="cs-CZ" dirty="0" smtClean="0">
                <a:solidFill>
                  <a:schemeClr val="accent2"/>
                </a:solidFill>
                <a:cs typeface="Arial" pitchFamily="34" charset="0"/>
              </a:rPr>
              <a:t>MÍSTA </a:t>
            </a:r>
            <a:r>
              <a:rPr lang="cs-CZ" dirty="0">
                <a:solidFill>
                  <a:schemeClr val="accent2"/>
                </a:solidFill>
                <a:cs typeface="Arial" pitchFamily="34" charset="0"/>
              </a:rPr>
              <a:t>PRO SOUSTŘEDĚNÍ EVAKUOVANÝCH </a:t>
            </a:r>
            <a:r>
              <a:rPr lang="cs-CZ" dirty="0" smtClean="0">
                <a:solidFill>
                  <a:schemeClr val="accent2"/>
                </a:solidFill>
                <a:cs typeface="Arial" pitchFamily="34" charset="0"/>
              </a:rPr>
              <a:t>OSOB </a:t>
            </a:r>
            <a:endParaRPr lang="cs-CZ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000" y="1556657"/>
            <a:ext cx="8136000" cy="481534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buFont typeface="Wingdings" pitchFamily="2" charset="2"/>
              <a:buChar char="§"/>
              <a:defRPr/>
            </a:pPr>
            <a:r>
              <a:rPr lang="cs-CZ" b="1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</a:rPr>
              <a:t>Prostor </a:t>
            </a:r>
            <a:r>
              <a:rPr lang="cs-CZ" b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</a:rPr>
              <a:t>č. 1 - </a:t>
            </a:r>
            <a:r>
              <a:rPr lang="cs-CZ" b="1" dirty="0">
                <a:cs typeface="Arial" pitchFamily="34" charset="0"/>
              </a:rPr>
              <a:t>prostor před hlavní vrátnicí EPC směrem k budově HZSp EPC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defRPr/>
            </a:pPr>
            <a:r>
              <a:rPr lang="cs-CZ" b="1" dirty="0">
                <a:cs typeface="Arial" pitchFamily="34" charset="0"/>
              </a:rPr>
              <a:t>	             </a:t>
            </a:r>
            <a:r>
              <a:rPr lang="cs-CZ" dirty="0">
                <a:cs typeface="Arial" pitchFamily="34" charset="0"/>
              </a:rPr>
              <a:t>/pracovníci AB budovy, ELNA Servisu, I&amp;C ENERGO a ostatní/</a:t>
            </a:r>
            <a:endParaRPr lang="cs-CZ" b="1" dirty="0"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</a:rPr>
              <a:t>Prostor č. 2 - </a:t>
            </a:r>
            <a:r>
              <a:rPr lang="cs-CZ" b="1" dirty="0">
                <a:cs typeface="Arial" pitchFamily="34" charset="0"/>
              </a:rPr>
              <a:t>v prostoru před garážemi dopravy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defRPr/>
            </a:pPr>
            <a:r>
              <a:rPr lang="cs-CZ" b="1" dirty="0">
                <a:cs typeface="Arial" pitchFamily="34" charset="0"/>
              </a:rPr>
              <a:t>                             </a:t>
            </a:r>
            <a:r>
              <a:rPr lang="cs-CZ" dirty="0">
                <a:cs typeface="Arial" pitchFamily="34" charset="0"/>
              </a:rPr>
              <a:t>/pracovníci rozmnožovny, archívu, CHÚV, skladu, ELNA Servisu/</a:t>
            </a:r>
          </a:p>
          <a:p>
            <a:pPr>
              <a:lnSpc>
                <a:spcPct val="100000"/>
              </a:lnSpc>
              <a:spcBef>
                <a:spcPts val="300"/>
              </a:spcBef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</a:rPr>
              <a:t>Prostor č. 3 - </a:t>
            </a:r>
            <a:r>
              <a:rPr lang="cs-CZ" b="1" dirty="0">
                <a:cs typeface="Arial" pitchFamily="34" charset="0"/>
              </a:rPr>
              <a:t>prostor u biologické čističky odpadních vod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defRPr/>
            </a:pPr>
            <a:r>
              <a:rPr lang="cs-CZ" b="1" dirty="0">
                <a:cs typeface="Arial" pitchFamily="34" charset="0"/>
              </a:rPr>
              <a:t>	             </a:t>
            </a:r>
            <a:r>
              <a:rPr lang="cs-CZ" dirty="0">
                <a:cs typeface="Arial" pitchFamily="34" charset="0"/>
              </a:rPr>
              <a:t>/pracovníci zauhlování, ELNE Servisu, ESB, </a:t>
            </a:r>
            <a:r>
              <a:rPr lang="cs-CZ" dirty="0" smtClean="0">
                <a:cs typeface="Arial" pitchFamily="34" charset="0"/>
              </a:rPr>
              <a:t>SD Kolejová doprava/</a:t>
            </a:r>
            <a:endParaRPr lang="cs-CZ" dirty="0"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</a:rPr>
              <a:t>Prostor č. 4 - </a:t>
            </a:r>
            <a:r>
              <a:rPr lang="cs-CZ" b="1" dirty="0">
                <a:cs typeface="Arial" pitchFamily="34" charset="0"/>
              </a:rPr>
              <a:t>prostor mezi velíny odsíření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defRPr/>
            </a:pPr>
            <a:r>
              <a:rPr lang="cs-CZ" b="1" dirty="0">
                <a:cs typeface="Arial" pitchFamily="34" charset="0"/>
              </a:rPr>
              <a:t>                             </a:t>
            </a:r>
            <a:r>
              <a:rPr lang="cs-CZ" dirty="0">
                <a:cs typeface="Arial" pitchFamily="34" charset="0"/>
              </a:rPr>
              <a:t>/pracovníci zauhlování, odsíření, z výrobních bloků 2,3,4 a ostatní/</a:t>
            </a:r>
            <a:endParaRPr lang="cs-CZ" b="1" dirty="0"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</a:rPr>
              <a:t>Prostor č. 5 - </a:t>
            </a:r>
            <a:r>
              <a:rPr lang="cs-CZ" b="1" dirty="0">
                <a:cs typeface="Arial" pitchFamily="34" charset="0"/>
              </a:rPr>
              <a:t>prostor před hlubinnými zásobníky u usazovací nádrže odp. vody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defRPr/>
            </a:pPr>
            <a:r>
              <a:rPr lang="cs-CZ" b="1" dirty="0">
                <a:cs typeface="Arial" pitchFamily="34" charset="0"/>
              </a:rPr>
              <a:t>                             </a:t>
            </a:r>
            <a:r>
              <a:rPr lang="cs-CZ" dirty="0">
                <a:cs typeface="Arial" pitchFamily="34" charset="0"/>
              </a:rPr>
              <a:t>/pracovníci ČEZ, a.s. a dodavatelských firem/</a:t>
            </a:r>
            <a:endParaRPr lang="cs-CZ" b="1" dirty="0"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</a:rPr>
              <a:t>Prostor č. 6 - </a:t>
            </a:r>
            <a:r>
              <a:rPr lang="cs-CZ" b="1" dirty="0">
                <a:cs typeface="Arial" pitchFamily="34" charset="0"/>
              </a:rPr>
              <a:t>před nádrží sil stabilizátu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defRPr/>
            </a:pPr>
            <a:r>
              <a:rPr lang="cs-CZ" b="1" dirty="0">
                <a:cs typeface="Arial" pitchFamily="34" charset="0"/>
              </a:rPr>
              <a:t>                             </a:t>
            </a:r>
            <a:r>
              <a:rPr lang="cs-CZ" dirty="0">
                <a:cs typeface="Arial" pitchFamily="34" charset="0"/>
              </a:rPr>
              <a:t>/pracovníci ČEZ, a.s., ESB a ostatní/</a:t>
            </a:r>
            <a:endParaRPr lang="cs-CZ" b="1" dirty="0"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</a:rPr>
              <a:t>Prostor č. 7 - </a:t>
            </a:r>
            <a:r>
              <a:rPr lang="cs-CZ" b="1" dirty="0">
                <a:cs typeface="Arial" pitchFamily="34" charset="0"/>
              </a:rPr>
              <a:t>prostor u kompresorové stanice č. 2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defRPr/>
            </a:pPr>
            <a:r>
              <a:rPr lang="cs-CZ" b="1" dirty="0">
                <a:cs typeface="Arial" pitchFamily="34" charset="0"/>
              </a:rPr>
              <a:t>                             </a:t>
            </a:r>
            <a:r>
              <a:rPr lang="cs-CZ" dirty="0">
                <a:cs typeface="Arial" pitchFamily="34" charset="0"/>
              </a:rPr>
              <a:t>/ zaměstnanci zauhlování, odsíření a výrobních bloků 5,6 a ostatní/</a:t>
            </a:r>
            <a:endParaRPr lang="cs-CZ" b="1" dirty="0"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</a:rPr>
              <a:t>Prostor č. 8 - </a:t>
            </a:r>
            <a:r>
              <a:rPr lang="cs-CZ" b="1" dirty="0">
                <a:cs typeface="Arial" pitchFamily="34" charset="0"/>
              </a:rPr>
              <a:t>prostor odstavné plochy u kotelny bloku č. 1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defRPr/>
            </a:pPr>
            <a:r>
              <a:rPr lang="cs-CZ" b="1" dirty="0">
                <a:cs typeface="Arial" pitchFamily="34" charset="0"/>
              </a:rPr>
              <a:t>                             </a:t>
            </a:r>
            <a:r>
              <a:rPr lang="cs-CZ" dirty="0">
                <a:cs typeface="Arial" pitchFamily="34" charset="0"/>
              </a:rPr>
              <a:t>/zaměstnanci výrobních bloků 2,3,4, laboratoří, kantýny a ostatní/</a:t>
            </a:r>
            <a:endParaRPr lang="cs-CZ" b="1" dirty="0"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</a:rPr>
              <a:t>Prostor č. 9 - </a:t>
            </a:r>
            <a:r>
              <a:rPr lang="cs-CZ" b="1" dirty="0">
                <a:cs typeface="Arial" pitchFamily="34" charset="0"/>
              </a:rPr>
              <a:t>prostor před budovou EGI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defRPr/>
            </a:pPr>
            <a:r>
              <a:rPr lang="cs-CZ" b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</a:rPr>
              <a:t>                             </a:t>
            </a:r>
            <a:r>
              <a:rPr lang="cs-CZ" dirty="0">
                <a:cs typeface="Arial" pitchFamily="34" charset="0"/>
              </a:rPr>
              <a:t>/zaměstnanci investic a výpočetního střediska, ostatní zaměstnanci/</a:t>
            </a:r>
            <a:endParaRPr lang="cs-CZ" b="1" dirty="0">
              <a:solidFill>
                <a:schemeClr val="accent6">
                  <a:lumMod val="60000"/>
                  <a:lumOff val="40000"/>
                </a:schemeClr>
              </a:solidFill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958CF-5752-4A90-8908-5F6B9B88B328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958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01" y="437652"/>
            <a:ext cx="6876000" cy="7386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cap="all" dirty="0">
                <a:solidFill>
                  <a:schemeClr val="tx1"/>
                </a:solidFill>
              </a:rPr>
              <a:t>Specifika lokality počerady</a:t>
            </a:r>
            <a:r>
              <a:rPr lang="cs-CZ" sz="2000" cap="all" dirty="0"/>
              <a:t/>
            </a:r>
            <a:br>
              <a:rPr lang="cs-CZ" sz="2000" cap="all" dirty="0"/>
            </a:br>
            <a:r>
              <a:rPr lang="cs-CZ" cap="all" dirty="0" smtClean="0"/>
              <a:t>2. </a:t>
            </a:r>
            <a:r>
              <a:rPr lang="cs-CZ" dirty="0" smtClean="0">
                <a:solidFill>
                  <a:schemeClr val="accent2"/>
                </a:solidFill>
                <a:cs typeface="Arial" pitchFamily="34" charset="0"/>
              </a:rPr>
              <a:t>ZÁKAZ KOUŘENÍ A VYHRAZENÁ MÍSTA</a:t>
            </a:r>
            <a:endParaRPr lang="cs-CZ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2660" y="1431317"/>
            <a:ext cx="7664284" cy="2215397"/>
          </a:xfrm>
        </p:spPr>
        <p:txBody>
          <a:bodyPr/>
          <a:lstStyle/>
          <a:p>
            <a:r>
              <a:rPr lang="cs-CZ" sz="2000" b="1" dirty="0" smtClean="0">
                <a:solidFill>
                  <a:schemeClr val="accent2"/>
                </a:solidFill>
                <a:latin typeface="Arial CE" charset="-18"/>
              </a:rPr>
              <a:t>ZÁKAZ KOUŘENÍ</a:t>
            </a:r>
          </a:p>
          <a:p>
            <a:pPr algn="ctr"/>
            <a:endParaRPr lang="cs-CZ" sz="1800" b="1" dirty="0">
              <a:solidFill>
                <a:srgbClr val="FF0000"/>
              </a:solidFill>
              <a:latin typeface="Arial CE" charset="-18"/>
            </a:endParaRPr>
          </a:p>
          <a:p>
            <a:pPr>
              <a:buClr>
                <a:srgbClr val="FF6600"/>
              </a:buClr>
              <a:buFont typeface="Wingdings" pitchFamily="2" charset="2"/>
              <a:buChar char="§"/>
            </a:pPr>
            <a:r>
              <a:rPr lang="cs-CZ" dirty="0" smtClean="0">
                <a:latin typeface="Arial CE" charset="-18"/>
              </a:rPr>
              <a:t>Platí v celém areálu Elektrárny Počerady s výjimkou </a:t>
            </a:r>
            <a:r>
              <a:rPr lang="cs-CZ" b="1" dirty="0" smtClean="0">
                <a:solidFill>
                  <a:schemeClr val="accent2"/>
                </a:solidFill>
                <a:latin typeface="Arial CE" charset="-18"/>
              </a:rPr>
              <a:t>24 VYHRAZENÝCH MÍST</a:t>
            </a:r>
            <a:r>
              <a:rPr lang="cs-CZ" b="1" dirty="0" smtClean="0">
                <a:solidFill>
                  <a:srgbClr val="FF6600"/>
                </a:solidFill>
                <a:latin typeface="Arial CE" charset="-18"/>
              </a:rPr>
              <a:t>, </a:t>
            </a:r>
            <a:r>
              <a:rPr lang="cs-CZ" dirty="0" smtClean="0">
                <a:latin typeface="Arial CE" charset="-18"/>
              </a:rPr>
              <a:t>která jsou viditelně označena tabulkou</a:t>
            </a:r>
          </a:p>
          <a:p>
            <a:pPr marL="0" indent="0">
              <a:buClr>
                <a:srgbClr val="FF6600"/>
              </a:buClr>
            </a:pPr>
            <a:r>
              <a:rPr lang="cs-CZ" dirty="0">
                <a:latin typeface="Arial CE" charset="-18"/>
              </a:rPr>
              <a:t> </a:t>
            </a:r>
            <a:r>
              <a:rPr lang="cs-CZ" dirty="0" smtClean="0">
                <a:latin typeface="Arial CE" charset="-18"/>
              </a:rPr>
              <a:t>   </a:t>
            </a:r>
            <a:r>
              <a:rPr lang="cs-CZ" b="1" dirty="0" smtClean="0">
                <a:solidFill>
                  <a:schemeClr val="accent2"/>
                </a:solidFill>
                <a:latin typeface="Arial CE" charset="-18"/>
              </a:rPr>
              <a:t>„</a:t>
            </a:r>
            <a:r>
              <a:rPr lang="cs-CZ" b="1" dirty="0">
                <a:solidFill>
                  <a:schemeClr val="accent2"/>
                </a:solidFill>
                <a:latin typeface="Arial CE" charset="-18"/>
              </a:rPr>
              <a:t>KOUŘENÍ </a:t>
            </a:r>
            <a:r>
              <a:rPr lang="cs-CZ" b="1" dirty="0" smtClean="0">
                <a:solidFill>
                  <a:schemeClr val="accent2"/>
                </a:solidFill>
                <a:latin typeface="Arial CE" charset="-18"/>
              </a:rPr>
              <a:t>POVOLENO“ </a:t>
            </a:r>
            <a:r>
              <a:rPr lang="cs-CZ" dirty="0" smtClean="0">
                <a:latin typeface="Arial CE" charset="-18"/>
              </a:rPr>
              <a:t>a vybavena kovovým popelníkem.</a:t>
            </a:r>
          </a:p>
          <a:p>
            <a:pPr marL="0" indent="0">
              <a:buClr>
                <a:srgbClr val="FF6600"/>
              </a:buClr>
            </a:pPr>
            <a:endParaRPr lang="cs-CZ" dirty="0">
              <a:latin typeface="Arial CE" charset="-18"/>
            </a:endParaRPr>
          </a:p>
          <a:p>
            <a:pPr>
              <a:buClr>
                <a:srgbClr val="FF6600"/>
              </a:buClr>
              <a:buFont typeface="Wingdings" pitchFamily="2" charset="2"/>
              <a:buChar char="§"/>
            </a:pPr>
            <a:r>
              <a:rPr lang="cs-CZ" dirty="0" smtClean="0">
                <a:latin typeface="Arial CE" charset="-18"/>
              </a:rPr>
              <a:t>Smluvní partner </a:t>
            </a:r>
            <a:r>
              <a:rPr lang="cs-CZ" b="1" dirty="0" smtClean="0">
                <a:solidFill>
                  <a:schemeClr val="accent2"/>
                </a:solidFill>
                <a:latin typeface="Arial CE" charset="-18"/>
              </a:rPr>
              <a:t>NESMÍ</a:t>
            </a:r>
            <a:r>
              <a:rPr lang="cs-CZ" dirty="0" smtClean="0">
                <a:latin typeface="Arial CE" charset="-18"/>
              </a:rPr>
              <a:t> zřizovat nová místa pro kouření bez </a:t>
            </a:r>
          </a:p>
          <a:p>
            <a:pPr marL="0" indent="0">
              <a:buClr>
                <a:srgbClr val="FF6600"/>
              </a:buClr>
            </a:pPr>
            <a:r>
              <a:rPr lang="cs-CZ" dirty="0">
                <a:latin typeface="Arial CE" charset="-18"/>
              </a:rPr>
              <a:t> </a:t>
            </a:r>
            <a:r>
              <a:rPr lang="cs-CZ" dirty="0" smtClean="0">
                <a:latin typeface="Arial CE" charset="-18"/>
              </a:rPr>
              <a:t>     souhlasu Elektrárny Počerady, a.s.</a:t>
            </a:r>
            <a:r>
              <a:rPr lang="cs-CZ" b="1" dirty="0" smtClean="0">
                <a:solidFill>
                  <a:schemeClr val="accent2"/>
                </a:solidFill>
                <a:latin typeface="Arial CE" charset="-18"/>
              </a:rPr>
              <a:t> </a:t>
            </a:r>
            <a:r>
              <a:rPr lang="cs-CZ" b="1" dirty="0" smtClean="0">
                <a:latin typeface="Arial CE" charset="-18"/>
              </a:rPr>
              <a:t>!!!</a:t>
            </a:r>
            <a:endParaRPr lang="cs-CZ" b="1" dirty="0" smtClean="0">
              <a:solidFill>
                <a:schemeClr val="accent2"/>
              </a:solidFill>
              <a:latin typeface="Arial CE" charset="-18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958CF-5752-4A90-8908-5F6B9B88B328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pic>
        <p:nvPicPr>
          <p:cNvPr id="5" name="Picture 2" descr="C:\Users\miskovskjit\Pictures\kouření zakázáno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4250" y="2479136"/>
            <a:ext cx="899717" cy="120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8721" y="2479137"/>
            <a:ext cx="946800" cy="120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0" name="Picture 2" descr="C:\Users\miskovskjit\Pictures\kouření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121" y="3943250"/>
            <a:ext cx="3472543" cy="249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22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01" y="437652"/>
            <a:ext cx="6876000" cy="846386"/>
          </a:xfrm>
        </p:spPr>
        <p:txBody>
          <a:bodyPr/>
          <a:lstStyle/>
          <a:p>
            <a:r>
              <a:rPr lang="cs-CZ" cap="all" dirty="0">
                <a:solidFill>
                  <a:schemeClr val="tx1"/>
                </a:solidFill>
              </a:rPr>
              <a:t>Specifika lokality počerady</a:t>
            </a:r>
            <a:r>
              <a:rPr lang="cs-CZ" cap="all" dirty="0"/>
              <a:t/>
            </a:r>
            <a:br>
              <a:rPr lang="cs-CZ" cap="all" dirty="0"/>
            </a:br>
            <a:r>
              <a:rPr lang="cs-CZ" cap="all" dirty="0" smtClean="0"/>
              <a:t>2. </a:t>
            </a:r>
            <a:r>
              <a:rPr lang="cs-CZ" dirty="0" smtClean="0">
                <a:solidFill>
                  <a:schemeClr val="accent2"/>
                </a:solidFill>
                <a:cs typeface="Arial" pitchFamily="34" charset="0"/>
              </a:rPr>
              <a:t>POVINNOSTI </a:t>
            </a:r>
            <a:r>
              <a:rPr lang="cs-CZ" dirty="0">
                <a:solidFill>
                  <a:schemeClr val="accent2"/>
                </a:solidFill>
                <a:cs typeface="Arial" pitchFamily="34" charset="0"/>
              </a:rPr>
              <a:t>VŠECH </a:t>
            </a:r>
            <a:r>
              <a:rPr lang="cs-CZ" dirty="0" smtClean="0">
                <a:solidFill>
                  <a:schemeClr val="accent2"/>
                </a:solidFill>
                <a:cs typeface="Arial" pitchFamily="34" charset="0"/>
              </a:rPr>
              <a:t>OSOB</a:t>
            </a:r>
            <a:endParaRPr lang="cs-CZ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" y="1480457"/>
            <a:ext cx="8487600" cy="4891543"/>
          </a:xfrm>
        </p:spPr>
        <p:txBody>
          <a:bodyPr/>
          <a:lstStyle/>
          <a:p>
            <a:pPr>
              <a:spcBef>
                <a:spcPct val="10000"/>
              </a:spcBef>
              <a:spcAft>
                <a:spcPct val="500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sz="1800" b="1" dirty="0">
                <a:solidFill>
                  <a:srgbClr val="FF0000"/>
                </a:solidFill>
              </a:rPr>
              <a:t>NAHLÁSIT</a:t>
            </a:r>
            <a:r>
              <a:rPr lang="cs-CZ" sz="1800" dirty="0"/>
              <a:t> </a:t>
            </a:r>
            <a:r>
              <a:rPr lang="cs-CZ" sz="1800" b="1" dirty="0">
                <a:solidFill>
                  <a:srgbClr val="FF0000"/>
                </a:solidFill>
              </a:rPr>
              <a:t>PÍSEMNĚ</a:t>
            </a:r>
            <a:r>
              <a:rPr lang="cs-CZ" sz="1800" dirty="0"/>
              <a:t> na dispečink HZSp EPC a vedoucímu </a:t>
            </a:r>
          </a:p>
          <a:p>
            <a:pPr marL="0" indent="0">
              <a:spcBef>
                <a:spcPct val="10000"/>
              </a:spcBef>
              <a:spcAft>
                <a:spcPct val="5000"/>
              </a:spcAft>
              <a:buClr>
                <a:schemeClr val="accent2"/>
              </a:buClr>
              <a:defRPr/>
            </a:pPr>
            <a:r>
              <a:rPr lang="cs-CZ" sz="1800" dirty="0"/>
              <a:t>      pracoviště (</a:t>
            </a:r>
            <a:r>
              <a:rPr lang="cs-CZ" sz="1800" i="1" dirty="0"/>
              <a:t>směnový inženýr, mistr)</a:t>
            </a:r>
            <a:r>
              <a:rPr lang="cs-CZ" sz="1800" dirty="0"/>
              <a:t> </a:t>
            </a:r>
            <a:r>
              <a:rPr lang="cs-CZ" sz="1800" b="1" dirty="0"/>
              <a:t>zahájení, přerušení a </a:t>
            </a:r>
          </a:p>
          <a:p>
            <a:pPr marL="0" indent="0">
              <a:spcBef>
                <a:spcPct val="10000"/>
              </a:spcBef>
              <a:spcAft>
                <a:spcPct val="5000"/>
              </a:spcAft>
              <a:buClr>
                <a:schemeClr val="accent2"/>
              </a:buClr>
              <a:defRPr/>
            </a:pPr>
            <a:r>
              <a:rPr lang="cs-CZ" sz="1800" b="1" dirty="0"/>
              <a:t>      ukončení </a:t>
            </a:r>
            <a:r>
              <a:rPr lang="cs-CZ" sz="1800" dirty="0"/>
              <a:t>činností s nebezpečím vzniku požáru nebo výbuchu</a:t>
            </a:r>
          </a:p>
          <a:p>
            <a:pPr>
              <a:spcBef>
                <a:spcPct val="1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sz="1800" b="1" dirty="0">
                <a:solidFill>
                  <a:srgbClr val="FF0000"/>
                </a:solidFill>
              </a:rPr>
              <a:t>NAHLÁSIT</a:t>
            </a:r>
            <a:r>
              <a:rPr lang="cs-CZ" sz="1800" dirty="0"/>
              <a:t> na dispečink HZSp EPC a technikovi PO používání </a:t>
            </a:r>
          </a:p>
          <a:p>
            <a:pPr marL="0" indent="0">
              <a:spcBef>
                <a:spcPct val="10000"/>
              </a:spcBef>
              <a:buClr>
                <a:schemeClr val="accent2"/>
              </a:buClr>
              <a:defRPr/>
            </a:pPr>
            <a:r>
              <a:rPr lang="cs-CZ" sz="1800" dirty="0"/>
              <a:t>      požárně nebezpečných látek a to: </a:t>
            </a:r>
          </a:p>
          <a:p>
            <a:pPr marL="1588" lvl="1" indent="0">
              <a:spcBef>
                <a:spcPct val="10000"/>
              </a:spcBef>
              <a:buClr>
                <a:schemeClr val="accent2"/>
              </a:buClr>
              <a:buNone/>
              <a:defRPr/>
            </a:pPr>
            <a:r>
              <a:rPr lang="cs-CZ" dirty="0"/>
              <a:t>       - druh, množství a umístění těchto látek + předat požárně technické   </a:t>
            </a:r>
          </a:p>
          <a:p>
            <a:pPr marL="1588" lvl="1" indent="0">
              <a:spcBef>
                <a:spcPct val="10000"/>
              </a:spcBef>
              <a:buClr>
                <a:schemeClr val="accent2"/>
              </a:buClr>
              <a:buNone/>
              <a:defRPr/>
            </a:pPr>
            <a:r>
              <a:rPr lang="cs-CZ" dirty="0"/>
              <a:t>       </a:t>
            </a:r>
            <a:r>
              <a:rPr lang="cs-CZ" dirty="0" smtClean="0"/>
              <a:t>charakteristiky </a:t>
            </a:r>
            <a:r>
              <a:rPr lang="cs-CZ" i="1" dirty="0"/>
              <a:t>(např. bezpečnostní listy)</a:t>
            </a:r>
          </a:p>
          <a:p>
            <a:pPr>
              <a:spcBef>
                <a:spcPct val="1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sz="1800" b="1" dirty="0">
                <a:solidFill>
                  <a:srgbClr val="FF0000"/>
                </a:solidFill>
              </a:rPr>
              <a:t>NAHLÁSIT</a:t>
            </a:r>
            <a:r>
              <a:rPr lang="cs-CZ" sz="1800" dirty="0"/>
              <a:t> na dispečink HZSp EPC činnost, která může </a:t>
            </a:r>
          </a:p>
          <a:p>
            <a:pPr marL="0" indent="0">
              <a:spcBef>
                <a:spcPct val="10000"/>
              </a:spcBef>
              <a:buClr>
                <a:schemeClr val="accent2"/>
              </a:buClr>
              <a:defRPr/>
            </a:pPr>
            <a:r>
              <a:rPr lang="cs-CZ" sz="1800" dirty="0"/>
              <a:t>      zapříčinit spuštění hlásičů elektrické požární signalizace (EPS), </a:t>
            </a:r>
          </a:p>
          <a:p>
            <a:pPr marL="0" indent="0">
              <a:spcBef>
                <a:spcPct val="10000"/>
              </a:spcBef>
              <a:buClr>
                <a:schemeClr val="accent2"/>
              </a:buClr>
              <a:defRPr/>
            </a:pPr>
            <a:r>
              <a:rPr lang="cs-CZ" sz="1800" dirty="0"/>
              <a:t>      </a:t>
            </a:r>
            <a:r>
              <a:rPr lang="cs-CZ" dirty="0"/>
              <a:t>(např. použití jeřábu pohybujícího se v paprsku lineárního hlásiče EPS)</a:t>
            </a:r>
          </a:p>
          <a:p>
            <a:pPr>
              <a:spcBef>
                <a:spcPct val="1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sz="1800" b="1" dirty="0">
                <a:solidFill>
                  <a:srgbClr val="FF0000"/>
                </a:solidFill>
              </a:rPr>
              <a:t>NAHLÁSIT</a:t>
            </a:r>
            <a:r>
              <a:rPr lang="cs-CZ" sz="1800" dirty="0"/>
              <a:t> na dispečink HZSp EPC a směnovému inženýru </a:t>
            </a:r>
          </a:p>
          <a:p>
            <a:pPr marL="0" indent="0">
              <a:spcBef>
                <a:spcPct val="10000"/>
              </a:spcBef>
              <a:buClr>
                <a:schemeClr val="accent2"/>
              </a:buClr>
              <a:defRPr/>
            </a:pPr>
            <a:r>
              <a:rPr lang="cs-CZ" sz="1800" dirty="0"/>
              <a:t>      změny průjezdních profilů komunikací v areálu a zajistit dle </a:t>
            </a:r>
          </a:p>
          <a:p>
            <a:pPr marL="0" indent="0">
              <a:spcBef>
                <a:spcPct val="10000"/>
              </a:spcBef>
              <a:buClr>
                <a:schemeClr val="accent2"/>
              </a:buClr>
              <a:defRPr/>
            </a:pPr>
            <a:r>
              <a:rPr lang="cs-CZ" sz="1800" dirty="0"/>
              <a:t>      dopravního řádu  a pravidel chování ČEZ na těchto komunikacích </a:t>
            </a:r>
          </a:p>
          <a:p>
            <a:pPr marL="0" indent="0">
              <a:spcBef>
                <a:spcPct val="10000"/>
              </a:spcBef>
              <a:buClr>
                <a:schemeClr val="accent2"/>
              </a:buClr>
              <a:defRPr/>
            </a:pPr>
            <a:r>
              <a:rPr lang="cs-CZ" sz="1800" dirty="0"/>
              <a:t>      předepsaný průjezdní profil</a:t>
            </a:r>
          </a:p>
          <a:p>
            <a:pPr>
              <a:spcBef>
                <a:spcPct val="1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sz="1800" b="1" dirty="0">
                <a:solidFill>
                  <a:srgbClr val="FF0000"/>
                </a:solidFill>
              </a:rPr>
              <a:t>NAHLÁSIT</a:t>
            </a:r>
            <a:r>
              <a:rPr lang="cs-CZ" sz="1800" dirty="0"/>
              <a:t> ihned na ohlašovnu požáru  každý požár vzniklý při </a:t>
            </a:r>
          </a:p>
          <a:p>
            <a:pPr marL="0" indent="0">
              <a:spcBef>
                <a:spcPct val="10000"/>
              </a:spcBef>
              <a:buClr>
                <a:schemeClr val="accent2"/>
              </a:buClr>
              <a:defRPr/>
            </a:pPr>
            <a:r>
              <a:rPr lang="cs-CZ" sz="1800" dirty="0"/>
              <a:t>     činnostech, které provozují.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958CF-5752-4A90-8908-5F6B9B88B328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  <p:pic>
        <p:nvPicPr>
          <p:cNvPr id="5" name="Picture 8" descr="C:\Users\miskovskjit\Desktop\Foto\foto pro školení\P10934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7563" y="1621971"/>
            <a:ext cx="1878466" cy="141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7563" y="3429000"/>
            <a:ext cx="1878466" cy="138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5025" y="5167313"/>
            <a:ext cx="1861004" cy="133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88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895255">
              <a:defRPr/>
            </a:pPr>
            <a:r>
              <a:rPr lang="cs-CZ" cap="all" dirty="0" smtClean="0">
                <a:solidFill>
                  <a:schemeClr val="tx1"/>
                </a:solidFill>
              </a:rPr>
              <a:t>Specifika lokality Počerady   </a:t>
            </a:r>
            <a:r>
              <a:rPr lang="cs-CZ" cap="all" dirty="0" smtClean="0"/>
              <a:t/>
            </a:r>
            <a:br>
              <a:rPr lang="cs-CZ" cap="all" dirty="0" smtClean="0"/>
            </a:br>
            <a:r>
              <a:rPr lang="cs-CZ" cap="all" dirty="0" smtClean="0"/>
              <a:t>1. orientace v areálu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3554" name="Zástupný symbol pro číslo snímk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4089">
              <a:lnSpc>
                <a:spcPts val="2296"/>
              </a:lnSpc>
              <a:buSzPct val="120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1pPr>
            <a:lvl2pPr marL="758032" indent="-291551" defTabSz="894089">
              <a:lnSpc>
                <a:spcPts val="2296"/>
              </a:lnSpc>
              <a:buClr>
                <a:srgbClr val="F24F00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2pPr>
            <a:lvl3pPr marL="1166203" indent="-233241" defTabSz="894089">
              <a:lnSpc>
                <a:spcPts val="2296"/>
              </a:lnSpc>
              <a:buClr>
                <a:srgbClr val="C8C8C8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3pPr>
            <a:lvl4pPr marL="1632684" indent="-233241" defTabSz="894089">
              <a:lnSpc>
                <a:spcPts val="2296"/>
              </a:lnSpc>
              <a:buSzPct val="89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4pPr>
            <a:lvl5pPr marL="2099165" indent="-233241" defTabSz="894089">
              <a:lnSpc>
                <a:spcPts val="2296"/>
              </a:lnSpc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5pPr>
            <a:lvl6pPr marL="2565646" indent="-233241" defTabSz="894089" eaLnBrk="0" fontAlgn="base" hangingPunct="0">
              <a:lnSpc>
                <a:spcPts val="2296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6pPr>
            <a:lvl7pPr marL="3032128" indent="-233241" defTabSz="894089" eaLnBrk="0" fontAlgn="base" hangingPunct="0">
              <a:lnSpc>
                <a:spcPts val="2296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7pPr>
            <a:lvl8pPr marL="3498609" indent="-233241" defTabSz="894089" eaLnBrk="0" fontAlgn="base" hangingPunct="0">
              <a:lnSpc>
                <a:spcPts val="2296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8pPr>
            <a:lvl9pPr marL="3965090" indent="-233241" defTabSz="894089" eaLnBrk="0" fontAlgn="base" hangingPunct="0">
              <a:lnSpc>
                <a:spcPts val="2296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9pPr>
          </a:lstStyle>
          <a:p>
            <a:pPr>
              <a:lnSpc>
                <a:spcPct val="100000"/>
              </a:lnSpc>
              <a:buSzTx/>
            </a:pPr>
            <a:fld id="{4E01BA94-0E4E-4245-9B71-AA7D268068FE}" type="slidenum">
              <a:rPr lang="cs-CZ" altLang="cs-CZ" sz="1000">
                <a:solidFill>
                  <a:schemeClr val="bg1"/>
                </a:solidFill>
              </a:rPr>
              <a:pPr>
                <a:lnSpc>
                  <a:spcPct val="100000"/>
                </a:lnSpc>
                <a:buSzTx/>
              </a:pPr>
              <a:t>2</a:t>
            </a:fld>
            <a:endParaRPr lang="cs-CZ" altLang="cs-CZ" sz="1000">
              <a:solidFill>
                <a:schemeClr val="bg1"/>
              </a:solidFill>
            </a:endParaRP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1177625" y="1822213"/>
            <a:ext cx="5424845" cy="444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823" tIns="39911" rIns="79823" bIns="39911"/>
          <a:lstStyle>
            <a:lvl1pPr marL="290513" indent="-290513" defTabSz="8921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21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21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21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21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6600"/>
              </a:buClr>
            </a:pPr>
            <a:endParaRPr lang="cs-CZ" altLang="cs-CZ" sz="1500">
              <a:latin typeface="Arial CE" charset="-18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1374229"/>
            <a:ext cx="188418" cy="30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66" tIns="46633" rIns="93266" bIns="46633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cs-CZ" altLang="cs-CZ"/>
          </a:p>
        </p:txBody>
      </p:sp>
      <p:pic>
        <p:nvPicPr>
          <p:cNvPr id="23558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80" y="1571152"/>
            <a:ext cx="7451266" cy="494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192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01" y="437652"/>
            <a:ext cx="6876000" cy="7386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cap="all" dirty="0">
                <a:solidFill>
                  <a:schemeClr val="tx1"/>
                </a:solidFill>
              </a:rPr>
              <a:t>Specifika lokality počerady</a:t>
            </a:r>
            <a:r>
              <a:rPr lang="cs-CZ" cap="all" dirty="0"/>
              <a:t/>
            </a:r>
            <a:br>
              <a:rPr lang="cs-CZ" cap="all" dirty="0"/>
            </a:br>
            <a:r>
              <a:rPr lang="cs-CZ" cap="all" dirty="0" smtClean="0"/>
              <a:t>2. </a:t>
            </a:r>
            <a:r>
              <a:rPr lang="cs-CZ" sz="2000" dirty="0" smtClean="0">
                <a:solidFill>
                  <a:schemeClr val="accent2"/>
                </a:solidFill>
                <a:cs typeface="Arial" pitchFamily="34" charset="0"/>
              </a:rPr>
              <a:t>ČINNOSTI </a:t>
            </a:r>
            <a:r>
              <a:rPr lang="cs-CZ" sz="2000" dirty="0">
                <a:solidFill>
                  <a:schemeClr val="accent2"/>
                </a:solidFill>
                <a:cs typeface="Arial" pitchFamily="34" charset="0"/>
              </a:rPr>
              <a:t>S NEBEZPEČÍM VZNIKU POŽÁRU NEBO </a:t>
            </a:r>
            <a:r>
              <a:rPr lang="cs-CZ" sz="2000" dirty="0" smtClean="0">
                <a:solidFill>
                  <a:schemeClr val="accent2"/>
                </a:solidFill>
                <a:cs typeface="Arial" pitchFamily="34" charset="0"/>
              </a:rPr>
              <a:t>VÝBUCHU</a:t>
            </a:r>
            <a:endParaRPr lang="cs-CZ" sz="20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cs-CZ" b="1" dirty="0">
                <a:solidFill>
                  <a:schemeClr val="accent2"/>
                </a:solidFill>
              </a:rPr>
              <a:t>PROSTORY PRO VYSTAVENÍ „S/V“ PŘÍKAZU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/>
              <a:t>– ve všech prostorech, kde je nutno stanovit zvláštní požárně bezpečnostní opatření dle § 3 vyhlášky č. 87/2000 Sb. a v prostorách s nebezpečím výbuchu nebo výbušné atmosféry uvedených v „Dokumentaci o ochraně před výbuchem v ČEZ, a.s., Elektrárna </a:t>
            </a:r>
            <a:r>
              <a:rPr lang="cs-CZ" dirty="0" smtClean="0"/>
              <a:t>Počerady“</a:t>
            </a:r>
            <a:r>
              <a:rPr lang="cs-CZ" dirty="0">
                <a:solidFill>
                  <a:srgbClr val="FF6600"/>
                </a:solidFill>
              </a:rPr>
              <a:t>.</a:t>
            </a:r>
            <a:endParaRPr lang="cs-CZ" dirty="0" smtClean="0">
              <a:solidFill>
                <a:srgbClr val="FF6600"/>
              </a:solidFill>
            </a:endParaRPr>
          </a:p>
          <a:p>
            <a:pPr marL="1587" lvl="1" indent="0">
              <a:buNone/>
              <a:defRPr/>
            </a:pPr>
            <a:r>
              <a:rPr lang="cs-CZ" b="1" dirty="0" smtClean="0"/>
              <a:t>   </a:t>
            </a:r>
            <a:r>
              <a:rPr lang="cs-CZ" b="1" dirty="0" smtClean="0">
                <a:solidFill>
                  <a:schemeClr val="accent2"/>
                </a:solidFill>
              </a:rPr>
              <a:t>Pouze oprávněná </a:t>
            </a:r>
            <a:r>
              <a:rPr lang="cs-CZ" b="1" dirty="0">
                <a:solidFill>
                  <a:schemeClr val="accent2"/>
                </a:solidFill>
              </a:rPr>
              <a:t>osoba ČEZ </a:t>
            </a:r>
            <a:r>
              <a:rPr lang="cs-CZ" b="1" dirty="0" smtClean="0">
                <a:solidFill>
                  <a:schemeClr val="accent2"/>
                </a:solidFill>
              </a:rPr>
              <a:t>rozhodne, </a:t>
            </a:r>
            <a:r>
              <a:rPr lang="cs-CZ" b="1" dirty="0">
                <a:solidFill>
                  <a:schemeClr val="accent2"/>
                </a:solidFill>
              </a:rPr>
              <a:t>zda </a:t>
            </a:r>
            <a:r>
              <a:rPr lang="cs-CZ" b="1" u="sng" dirty="0">
                <a:solidFill>
                  <a:schemeClr val="accent2"/>
                </a:solidFill>
              </a:rPr>
              <a:t>musí být </a:t>
            </a:r>
            <a:r>
              <a:rPr lang="cs-CZ" b="1" dirty="0">
                <a:solidFill>
                  <a:schemeClr val="accent2"/>
                </a:solidFill>
              </a:rPr>
              <a:t>vystaven „S/V příkaz</a:t>
            </a:r>
            <a:r>
              <a:rPr lang="cs-CZ" b="1" dirty="0" smtClean="0">
                <a:solidFill>
                  <a:schemeClr val="accent2"/>
                </a:solidFill>
              </a:rPr>
              <a:t>“.</a:t>
            </a:r>
            <a:endParaRPr lang="cs-CZ" b="1" dirty="0">
              <a:solidFill>
                <a:schemeClr val="accent2"/>
              </a:solidFill>
            </a:endParaRPr>
          </a:p>
          <a:p>
            <a:pPr lvl="1">
              <a:defRPr/>
            </a:pPr>
            <a:endParaRPr lang="cs-CZ" b="1" dirty="0"/>
          </a:p>
          <a:p>
            <a:pPr lvl="1">
              <a:defRPr/>
            </a:pPr>
            <a:r>
              <a:rPr lang="cs-CZ" b="1" dirty="0"/>
              <a:t>V ostatních prostorách</a:t>
            </a:r>
            <a:r>
              <a:rPr lang="cs-CZ" dirty="0"/>
              <a:t> se musí provést posouzení před každým zahájením nebezpečné </a:t>
            </a:r>
            <a:r>
              <a:rPr lang="cs-CZ" dirty="0" smtClean="0"/>
              <a:t>činnosti individuálně. </a:t>
            </a:r>
            <a:r>
              <a:rPr lang="cs-CZ" dirty="0"/>
              <a:t>Zadavatel práce posoudí přímo na místě situaci a rozhodne, zda je nutné vystavit příkaz „S/V“.</a:t>
            </a:r>
          </a:p>
          <a:p>
            <a:pPr lvl="1">
              <a:defRPr/>
            </a:pPr>
            <a:endParaRPr lang="cs-CZ" dirty="0" smtClean="0"/>
          </a:p>
          <a:p>
            <a:pPr lvl="1">
              <a:defRPr/>
            </a:pPr>
            <a:endParaRPr lang="cs-CZ" dirty="0"/>
          </a:p>
          <a:p>
            <a:pPr marL="1587" lvl="1" indent="0">
              <a:buNone/>
              <a:defRPr/>
            </a:pPr>
            <a:r>
              <a:rPr lang="cs-CZ" b="1" dirty="0" smtClean="0">
                <a:solidFill>
                  <a:srgbClr val="FF0000"/>
                </a:solidFill>
              </a:rPr>
              <a:t>           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958CF-5752-4A90-8908-5F6B9B88B328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  <p:pic>
        <p:nvPicPr>
          <p:cNvPr id="5" name="Picture 5" descr="DSC0052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8106" y="4075339"/>
            <a:ext cx="208915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ový popisek 5"/>
          <p:cNvSpPr/>
          <p:nvPr/>
        </p:nvSpPr>
        <p:spPr bwMode="auto">
          <a:xfrm>
            <a:off x="671209" y="5214258"/>
            <a:ext cx="4134255" cy="914400"/>
          </a:xfrm>
          <a:prstGeom prst="wedgeRectCallout">
            <a:avLst>
              <a:gd name="adj1" fmla="val 80866"/>
              <a:gd name="adj2" fmla="val -67726"/>
            </a:avLst>
          </a:prstGeom>
          <a:solidFill>
            <a:srgbClr val="FF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8762" tIns="39382" rIns="78762" bIns="39382" numCol="1" rtlCol="0" anchor="ctr" anchorCtr="0" compatLnSpc="1">
            <a:prstTxWarp prst="textNoShape">
              <a:avLst/>
            </a:prstTxWarp>
          </a:bodyPr>
          <a:lstStyle/>
          <a:p>
            <a:pPr marL="1587" lvl="1" indent="0" algn="ctr">
              <a:buNone/>
              <a:defRPr/>
            </a:pPr>
            <a:r>
              <a:rPr lang="cs-CZ" sz="1800" b="1" dirty="0">
                <a:solidFill>
                  <a:schemeClr val="bg1"/>
                </a:solidFill>
              </a:rPr>
              <a:t>POUZE OPRÁVNĚNÁ OSOBA </a:t>
            </a:r>
            <a:endParaRPr lang="cs-CZ" sz="1800" b="1" dirty="0" smtClean="0">
              <a:solidFill>
                <a:schemeClr val="bg1"/>
              </a:solidFill>
            </a:endParaRPr>
          </a:p>
          <a:p>
            <a:pPr marL="1587" lvl="1" indent="0" algn="ctr">
              <a:buNone/>
              <a:defRPr/>
            </a:pPr>
            <a:r>
              <a:rPr lang="cs-CZ" sz="1800" b="1" dirty="0" smtClean="0"/>
              <a:t>elektrárny Počerady rozhodne </a:t>
            </a:r>
          </a:p>
          <a:p>
            <a:pPr marL="1587" lvl="1" indent="0" algn="ctr">
              <a:buNone/>
              <a:defRPr/>
            </a:pPr>
            <a:r>
              <a:rPr lang="cs-CZ" sz="1800" b="1" dirty="0" smtClean="0"/>
              <a:t>zda </a:t>
            </a:r>
            <a:r>
              <a:rPr lang="cs-CZ" sz="1800" b="1" dirty="0"/>
              <a:t>musí být </a:t>
            </a:r>
            <a:r>
              <a:rPr lang="cs-CZ" sz="1800" b="1" dirty="0" smtClean="0"/>
              <a:t>vystaven </a:t>
            </a:r>
            <a:r>
              <a:rPr lang="cs-CZ" sz="1800" b="1" dirty="0"/>
              <a:t>„S/V příkaz“</a:t>
            </a:r>
          </a:p>
        </p:txBody>
      </p:sp>
    </p:spTree>
    <p:extLst>
      <p:ext uri="{BB962C8B-B14F-4D97-AF65-F5344CB8AC3E}">
        <p14:creationId xmlns:p14="http://schemas.microsoft.com/office/powerpoint/2010/main" val="252297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01" y="437652"/>
            <a:ext cx="6876000" cy="6771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cap="all" dirty="0" smtClean="0">
                <a:solidFill>
                  <a:schemeClr val="tx1"/>
                </a:solidFill>
              </a:rPr>
              <a:t>Specifika </a:t>
            </a:r>
            <a:r>
              <a:rPr lang="cs-CZ" cap="all" dirty="0">
                <a:solidFill>
                  <a:schemeClr val="tx1"/>
                </a:solidFill>
              </a:rPr>
              <a:t>lokality počerady</a:t>
            </a:r>
            <a:r>
              <a:rPr lang="cs-CZ" sz="2000" cap="all" dirty="0"/>
              <a:t/>
            </a:r>
            <a:br>
              <a:rPr lang="cs-CZ" sz="2000" cap="all" dirty="0"/>
            </a:br>
            <a:r>
              <a:rPr lang="cs-CZ" sz="2000" cap="all" dirty="0"/>
              <a:t>2. </a:t>
            </a:r>
            <a:r>
              <a:rPr lang="cs-CZ" sz="2000" dirty="0">
                <a:solidFill>
                  <a:schemeClr val="accent2"/>
                </a:solidFill>
                <a:cs typeface="Arial" pitchFamily="34" charset="0"/>
              </a:rPr>
              <a:t>ČINNOSTI S NEBEZPEČÍM VZNIKU POŽÁRU NEBO VÝBUCHU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4096" y="1330259"/>
            <a:ext cx="8136000" cy="468000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FontTx/>
              <a:buNone/>
              <a:defRPr/>
            </a:pPr>
            <a:r>
              <a:rPr lang="cs-CZ" sz="1400" b="1" u="sng" dirty="0"/>
              <a:t>Seznam zaměstnanců pověřených k vystavování příkazů „B/V“ a „S/V“ platný </a:t>
            </a:r>
            <a:r>
              <a:rPr lang="cs-CZ" sz="1400" b="1" u="sng" dirty="0" smtClean="0"/>
              <a:t>od 1.6.2015</a:t>
            </a:r>
            <a:endParaRPr lang="cs-CZ" sz="1200" b="1" u="sng" dirty="0"/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cs-CZ" sz="1000" b="1" u="sng" dirty="0"/>
              <a:t>Vedoucí bloků</a:t>
            </a:r>
            <a:r>
              <a:rPr lang="cs-CZ" sz="1000" b="1" dirty="0"/>
              <a:t>			</a:t>
            </a:r>
            <a:r>
              <a:rPr lang="cs-CZ" sz="1000" b="1" dirty="0" smtClean="0"/>
              <a:t>	</a:t>
            </a:r>
            <a:r>
              <a:rPr lang="cs-CZ" sz="1000" b="1" u="sng" dirty="0" smtClean="0"/>
              <a:t>Oddělení </a:t>
            </a:r>
            <a:r>
              <a:rPr lang="cs-CZ" sz="1000" b="1" u="sng" dirty="0"/>
              <a:t>péče o zařízení – strojovna a VH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cs-CZ" sz="1000" dirty="0"/>
              <a:t>Leon Bureš				Ing. Bohumil Lorenc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cs-CZ" sz="1000" dirty="0"/>
              <a:t>Zdeněk Dráždil				Bc. Rudolf Janeček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cs-CZ" sz="1000" dirty="0"/>
              <a:t>Ing. Lukáš Hrabovszki			Jiří Jirásek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cs-CZ" sz="1000" dirty="0" smtClean="0"/>
              <a:t>Ing. Tomáš Aulický</a:t>
            </a:r>
            <a:r>
              <a:rPr lang="cs-CZ" sz="1000" dirty="0"/>
              <a:t>			Ing. Jaroslav Koutný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cs-CZ" sz="1000" dirty="0"/>
              <a:t>Roman Škvor				Luděk Nový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cs-CZ" sz="1000" dirty="0" smtClean="0"/>
              <a:t>Stanislav </a:t>
            </a:r>
            <a:r>
              <a:rPr lang="cs-CZ" sz="1000" dirty="0" err="1" smtClean="0"/>
              <a:t>Kačín</a:t>
            </a:r>
            <a:r>
              <a:rPr lang="cs-CZ" sz="1000" dirty="0" smtClean="0"/>
              <a:t>   </a:t>
            </a:r>
            <a:r>
              <a:rPr lang="cs-CZ" sz="1000" dirty="0"/>
              <a:t>(zastupující)			</a:t>
            </a:r>
            <a:r>
              <a:rPr lang="cs-CZ" sz="1000" dirty="0" smtClean="0"/>
              <a:t>František </a:t>
            </a:r>
            <a:r>
              <a:rPr lang="cs-CZ" sz="1000" dirty="0"/>
              <a:t>Šiman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cs-CZ" sz="1000" dirty="0" smtClean="0"/>
              <a:t>Pavel Rajm      (zastupující)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cs-CZ" sz="1000" dirty="0" smtClean="0"/>
              <a:t>Josef Kalík (zastupující)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cs-CZ" sz="1000" dirty="0" smtClean="0"/>
              <a:t>Radek Mezera (zastupující)</a:t>
            </a:r>
            <a:endParaRPr lang="cs-CZ" sz="1000" dirty="0"/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cs-CZ" sz="1000" b="1" u="sng" dirty="0"/>
              <a:t>Směnoví mistři chemie a odsíření</a:t>
            </a:r>
            <a:r>
              <a:rPr lang="cs-CZ" sz="1000" b="1" dirty="0"/>
              <a:t>		</a:t>
            </a:r>
            <a:r>
              <a:rPr lang="cs-CZ" sz="1000" b="1" u="sng" dirty="0"/>
              <a:t>Oddělení péče o zařízení – kotelna a odsíření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cs-CZ" sz="1000" dirty="0" smtClean="0"/>
              <a:t>Miroslav Hošek</a:t>
            </a:r>
            <a:r>
              <a:rPr lang="cs-CZ" sz="1000" dirty="0"/>
              <a:t>			</a:t>
            </a:r>
            <a:r>
              <a:rPr lang="cs-CZ" sz="1000" dirty="0" smtClean="0"/>
              <a:t>	Ing</a:t>
            </a:r>
            <a:r>
              <a:rPr lang="cs-CZ" sz="1000" dirty="0"/>
              <a:t>. František Krajča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cs-CZ" sz="1000" dirty="0"/>
              <a:t>Pavel </a:t>
            </a:r>
            <a:r>
              <a:rPr lang="cs-CZ" sz="1000" dirty="0" err="1" smtClean="0"/>
              <a:t>Hosnédl</a:t>
            </a:r>
            <a:r>
              <a:rPr lang="cs-CZ" sz="1000" dirty="0"/>
              <a:t>				</a:t>
            </a:r>
            <a:r>
              <a:rPr lang="cs-CZ" sz="1000" dirty="0" smtClean="0"/>
              <a:t>Jaroslav Švob</a:t>
            </a:r>
            <a:endParaRPr lang="cs-CZ" sz="1000" dirty="0"/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cs-CZ" sz="1000" dirty="0"/>
              <a:t>Jiří Livora				Oldřich Jiroušek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cs-CZ" sz="1000" dirty="0"/>
              <a:t>Miroslav Maršál				Miroslav Petrovský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cs-CZ" sz="1000" dirty="0"/>
              <a:t>Josef Pilmajer				Pavel </a:t>
            </a:r>
            <a:r>
              <a:rPr lang="cs-CZ" sz="1000" dirty="0" smtClean="0"/>
              <a:t>Svoboda</a:t>
            </a:r>
            <a:endParaRPr lang="cs-CZ" sz="1000" dirty="0"/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cs-CZ" sz="1000" b="1" u="sng" dirty="0"/>
              <a:t>Směnoví mistři zauhlování	</a:t>
            </a:r>
            <a:r>
              <a:rPr lang="cs-CZ" sz="1000" b="1" dirty="0"/>
              <a:t>		</a:t>
            </a:r>
            <a:endParaRPr lang="cs-CZ" sz="1000" b="1" u="sng" dirty="0"/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cs-CZ" sz="1000" dirty="0"/>
              <a:t>Miroslav Herold				</a:t>
            </a:r>
            <a:r>
              <a:rPr lang="cs-CZ" sz="1000" b="1" u="sng" dirty="0"/>
              <a:t>Oddělení péče o zařízení – elektro  a MaR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cs-CZ" sz="1000" dirty="0" smtClean="0"/>
              <a:t>Antonín </a:t>
            </a:r>
            <a:r>
              <a:rPr lang="cs-CZ" sz="1000" dirty="0"/>
              <a:t>Hrušovský			Milan Rychtr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cs-CZ" sz="1000" dirty="0" smtClean="0"/>
              <a:t>Ing. Miroslav </a:t>
            </a:r>
            <a:r>
              <a:rPr lang="cs-CZ" sz="1000" dirty="0"/>
              <a:t>Janega			Václav Hromádko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cs-CZ" sz="1000" dirty="0" smtClean="0"/>
              <a:t>Bc</a:t>
            </a:r>
            <a:r>
              <a:rPr lang="cs-CZ" sz="1000" dirty="0"/>
              <a:t>. Martin Jonica			Jan Mlčoch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cs-CZ" sz="1000" dirty="0" smtClean="0"/>
              <a:t>Václav Bartoš 	</a:t>
            </a:r>
            <a:r>
              <a:rPr lang="cs-CZ" sz="1000" dirty="0"/>
              <a:t>			Miroslav  Molcar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cs-CZ" sz="1000" dirty="0" smtClean="0"/>
              <a:t>Michal Petrlík       (</a:t>
            </a:r>
            <a:r>
              <a:rPr lang="cs-CZ" sz="1000" dirty="0"/>
              <a:t>zastupující)			Tomáš Černý</a:t>
            </a:r>
          </a:p>
          <a:p>
            <a:pPr marL="0" indent="0">
              <a:lnSpc>
                <a:spcPct val="100000"/>
              </a:lnSpc>
              <a:defRPr/>
            </a:pPr>
            <a:r>
              <a:rPr lang="cs-CZ" sz="1000" dirty="0" smtClean="0"/>
              <a:t>Pavel </a:t>
            </a:r>
            <a:r>
              <a:rPr lang="cs-CZ" sz="1000" dirty="0" err="1"/>
              <a:t>M</a:t>
            </a:r>
            <a:r>
              <a:rPr lang="cs-CZ" sz="1000" dirty="0" err="1" smtClean="0"/>
              <a:t>achulda</a:t>
            </a:r>
            <a:r>
              <a:rPr lang="cs-CZ" sz="1000" dirty="0" smtClean="0"/>
              <a:t>   (zastupující)			</a:t>
            </a:r>
            <a:r>
              <a:rPr lang="cs-CZ" sz="1000" dirty="0"/>
              <a:t>Viktor </a:t>
            </a:r>
            <a:r>
              <a:rPr lang="cs-CZ" sz="1000" dirty="0" smtClean="0"/>
              <a:t>Souček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cs-CZ" sz="1000" dirty="0" smtClean="0"/>
              <a:t>Milan </a:t>
            </a:r>
            <a:r>
              <a:rPr lang="cs-CZ" sz="1000" dirty="0" err="1" smtClean="0"/>
              <a:t>Sunkovský</a:t>
            </a:r>
            <a:r>
              <a:rPr lang="cs-CZ" sz="1000" dirty="0" smtClean="0"/>
              <a:t>  (zastupující)</a:t>
            </a:r>
            <a:endParaRPr lang="cs-CZ" sz="1000" dirty="0"/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cs-CZ" sz="1000" dirty="0" smtClean="0"/>
              <a:t>Jiří Jaroš (zastupující)</a:t>
            </a:r>
            <a:r>
              <a:rPr lang="cs-CZ" sz="1000" dirty="0"/>
              <a:t>		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cs-CZ" sz="1000" b="1" u="sng" dirty="0"/>
              <a:t>Směnoví mistři elektro a MaR</a:t>
            </a:r>
            <a:r>
              <a:rPr lang="cs-CZ" sz="1000" b="1" dirty="0"/>
              <a:t>		</a:t>
            </a:r>
            <a:r>
              <a:rPr lang="cs-CZ" sz="1000" b="1" dirty="0" smtClean="0"/>
              <a:t>	</a:t>
            </a:r>
            <a:r>
              <a:rPr lang="cs-CZ" sz="1000" b="1" u="sng" dirty="0" smtClean="0"/>
              <a:t>Oddělení </a:t>
            </a:r>
            <a:r>
              <a:rPr lang="cs-CZ" sz="1000" b="1" u="sng" dirty="0"/>
              <a:t>péče o zařízení – </a:t>
            </a:r>
            <a:r>
              <a:rPr lang="cs-CZ" sz="1000" b="1" u="sng" dirty="0" smtClean="0"/>
              <a:t>společných technologií </a:t>
            </a:r>
            <a:r>
              <a:rPr lang="cs-CZ" sz="1000" b="1" u="sng" dirty="0"/>
              <a:t>a staveb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cs-CZ" sz="1000" dirty="0"/>
              <a:t>František Hanák			</a:t>
            </a:r>
            <a:r>
              <a:rPr lang="cs-CZ" sz="1000" dirty="0" smtClean="0"/>
              <a:t>René </a:t>
            </a:r>
            <a:r>
              <a:rPr lang="cs-CZ" sz="1000" dirty="0"/>
              <a:t>Bláha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cs-CZ" sz="1000" dirty="0"/>
              <a:t>Zdeněk Latečka			</a:t>
            </a:r>
            <a:r>
              <a:rPr lang="cs-CZ" sz="1000" dirty="0" smtClean="0"/>
              <a:t>Milan </a:t>
            </a:r>
            <a:r>
              <a:rPr lang="cs-CZ" sz="1000" dirty="0"/>
              <a:t>Hrbek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cs-CZ" sz="1000" dirty="0" smtClean="0"/>
              <a:t>Roman Henych</a:t>
            </a:r>
            <a:r>
              <a:rPr lang="cs-CZ" sz="1000" dirty="0"/>
              <a:t>			</a:t>
            </a:r>
            <a:r>
              <a:rPr lang="cs-CZ" sz="1000" dirty="0" smtClean="0"/>
              <a:t>	Ing. Petr Kožíšek</a:t>
            </a:r>
            <a:endParaRPr lang="cs-CZ" sz="1000" dirty="0"/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cs-CZ" sz="1000" dirty="0"/>
              <a:t>Milan Polách				Jaroslav Krejčík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cs-CZ" sz="1000" dirty="0"/>
              <a:t>František </a:t>
            </a:r>
            <a:r>
              <a:rPr lang="cs-CZ" sz="1000" dirty="0" smtClean="0"/>
              <a:t>Arvay     (</a:t>
            </a:r>
            <a:r>
              <a:rPr lang="cs-CZ" sz="1000" dirty="0"/>
              <a:t>zastupující)			Josef Petrlík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cs-CZ" sz="1000" dirty="0"/>
              <a:t>Václav Grolmus	</a:t>
            </a:r>
            <a:r>
              <a:rPr lang="cs-CZ" sz="1000" dirty="0" smtClean="0"/>
              <a:t>     (</a:t>
            </a:r>
            <a:r>
              <a:rPr lang="cs-CZ" sz="1000" dirty="0"/>
              <a:t>zastupující)			Miroslav Rankl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cs-CZ" sz="1000" dirty="0"/>
              <a:t>Stanislav </a:t>
            </a:r>
            <a:r>
              <a:rPr lang="cs-CZ" sz="1000" dirty="0" smtClean="0"/>
              <a:t>Melaga  (zastupující</a:t>
            </a:r>
            <a:r>
              <a:rPr lang="cs-CZ" sz="1000" dirty="0"/>
              <a:t>)		</a:t>
            </a:r>
            <a:r>
              <a:rPr lang="cs-CZ" sz="1000" dirty="0" smtClean="0"/>
              <a:t>	Jiří </a:t>
            </a:r>
            <a:r>
              <a:rPr lang="cs-CZ" sz="1000" dirty="0"/>
              <a:t>Tichý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cs-CZ" sz="1000" dirty="0" smtClean="0"/>
              <a:t>Jaroslav Pospíšil     (</a:t>
            </a:r>
            <a:r>
              <a:rPr lang="cs-CZ" sz="1000" dirty="0"/>
              <a:t>zastupující)		</a:t>
            </a:r>
            <a:r>
              <a:rPr lang="cs-CZ" sz="1000" dirty="0" smtClean="0"/>
              <a:t>Lenka </a:t>
            </a:r>
            <a:r>
              <a:rPr lang="cs-CZ" sz="1000" dirty="0"/>
              <a:t>Vávrová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958CF-5752-4A90-8908-5F6B9B88B328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257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01" y="437652"/>
            <a:ext cx="6876000" cy="6771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cap="all" dirty="0">
                <a:solidFill>
                  <a:schemeClr val="tx1"/>
                </a:solidFill>
              </a:rPr>
              <a:t>Specifika lokality počerady</a:t>
            </a:r>
            <a:r>
              <a:rPr lang="cs-CZ" cap="all" dirty="0"/>
              <a:t/>
            </a:r>
            <a:br>
              <a:rPr lang="cs-CZ" cap="all" dirty="0"/>
            </a:br>
            <a:r>
              <a:rPr lang="cs-CZ" sz="2000" cap="all" dirty="0" smtClean="0"/>
              <a:t>2. </a:t>
            </a:r>
            <a:r>
              <a:rPr lang="cs-CZ" sz="2000" dirty="0" smtClean="0">
                <a:solidFill>
                  <a:schemeClr val="accent2"/>
                </a:solidFill>
                <a:cs typeface="Arial" pitchFamily="34" charset="0"/>
              </a:rPr>
              <a:t>ČINNOSTI </a:t>
            </a:r>
            <a:r>
              <a:rPr lang="cs-CZ" sz="2000" dirty="0">
                <a:solidFill>
                  <a:schemeClr val="accent2"/>
                </a:solidFill>
                <a:cs typeface="Arial" pitchFamily="34" charset="0"/>
              </a:rPr>
              <a:t>S NEBEZPEČÍM VZNIKU POŽÁRU NEBO </a:t>
            </a:r>
            <a:r>
              <a:rPr lang="cs-CZ" sz="2000" dirty="0" smtClean="0">
                <a:solidFill>
                  <a:schemeClr val="accent2"/>
                </a:solidFill>
                <a:cs typeface="Arial" pitchFamily="34" charset="0"/>
              </a:rPr>
              <a:t>VÝBUCHU</a:t>
            </a:r>
            <a:endParaRPr lang="cs-CZ" sz="20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000" y="1426029"/>
            <a:ext cx="8136000" cy="4945971"/>
          </a:xfrm>
        </p:spPr>
        <p:txBody>
          <a:bodyPr/>
          <a:lstStyle/>
          <a:p>
            <a:pPr marL="342900" lvl="1" indent="-342900">
              <a:buClrTx/>
              <a:buNone/>
              <a:defRPr/>
            </a:pPr>
            <a:r>
              <a:rPr lang="cs-CZ" dirty="0"/>
              <a:t>Oprávněná osoba elektrárny Počerady </a:t>
            </a:r>
            <a:r>
              <a:rPr lang="cs-CZ" b="1" dirty="0">
                <a:solidFill>
                  <a:srgbClr val="FF0000"/>
                </a:solidFill>
              </a:rPr>
              <a:t>VYSTAVUJE </a:t>
            </a:r>
            <a:r>
              <a:rPr lang="cs-CZ" dirty="0"/>
              <a:t> „S/V“ příkaz </a:t>
            </a:r>
            <a:r>
              <a:rPr lang="cs-CZ" dirty="0" smtClean="0"/>
              <a:t>a </a:t>
            </a:r>
            <a:r>
              <a:rPr lang="cs-CZ" b="1" dirty="0" smtClean="0">
                <a:solidFill>
                  <a:srgbClr val="FF0000"/>
                </a:solidFill>
              </a:rPr>
              <a:t>STANOVUJE</a:t>
            </a:r>
          </a:p>
          <a:p>
            <a:pPr marL="342900" lvl="1" indent="-342900">
              <a:buClrTx/>
              <a:buNone/>
              <a:defRPr/>
            </a:pPr>
            <a:r>
              <a:rPr lang="cs-CZ" dirty="0" smtClean="0"/>
              <a:t>podmínky </a:t>
            </a:r>
            <a:r>
              <a:rPr lang="cs-CZ" dirty="0"/>
              <a:t>provádění práce, např</a:t>
            </a:r>
            <a:r>
              <a:rPr lang="cs-CZ" dirty="0" smtClean="0"/>
              <a:t>.:</a:t>
            </a:r>
          </a:p>
          <a:p>
            <a:pPr marL="342900" lvl="1" indent="-342900">
              <a:buClrTx/>
              <a:buNone/>
              <a:defRPr/>
            </a:pPr>
            <a:endParaRPr lang="cs-CZ" dirty="0" smtClean="0"/>
          </a:p>
          <a:p>
            <a:pPr marL="285750" lvl="1" indent="-285750">
              <a:buClr>
                <a:schemeClr val="accent2"/>
              </a:buClr>
              <a:defRPr/>
            </a:pPr>
            <a:r>
              <a:rPr lang="cs-CZ" dirty="0" smtClean="0"/>
              <a:t>Pracoviště </a:t>
            </a:r>
            <a:r>
              <a:rPr lang="cs-CZ" dirty="0"/>
              <a:t>musí být uklizeno</a:t>
            </a:r>
          </a:p>
          <a:p>
            <a:pPr marL="149225" lvl="1" indent="0">
              <a:lnSpc>
                <a:spcPct val="100000"/>
              </a:lnSpc>
              <a:buFont typeface="Wingdings" pitchFamily="2" charset="2"/>
              <a:buNone/>
              <a:defRPr/>
            </a:pPr>
            <a:endParaRPr lang="cs-CZ" dirty="0"/>
          </a:p>
          <a:p>
            <a:pPr lvl="1">
              <a:lnSpc>
                <a:spcPct val="100000"/>
              </a:lnSpc>
              <a:defRPr/>
            </a:pPr>
            <a:r>
              <a:rPr lang="cs-CZ" dirty="0"/>
              <a:t> </a:t>
            </a:r>
            <a:r>
              <a:rPr lang="cs-CZ" dirty="0" smtClean="0"/>
              <a:t> Hořlavé </a:t>
            </a:r>
            <a:r>
              <a:rPr lang="cs-CZ" dirty="0"/>
              <a:t>předměty musí být odstraněny nebo   </a:t>
            </a:r>
          </a:p>
          <a:p>
            <a:pPr marL="149225" lvl="1" indent="0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překryty   </a:t>
            </a:r>
            <a:r>
              <a:rPr lang="cs-CZ" dirty="0"/>
              <a:t>nehořlavým materiálem</a:t>
            </a:r>
          </a:p>
          <a:p>
            <a:pPr marL="149225" lvl="1" indent="0">
              <a:lnSpc>
                <a:spcPct val="100000"/>
              </a:lnSpc>
              <a:buFont typeface="Wingdings" pitchFamily="2" charset="2"/>
              <a:buNone/>
              <a:defRPr/>
            </a:pPr>
            <a:endParaRPr lang="cs-CZ" dirty="0"/>
          </a:p>
          <a:p>
            <a:pPr lvl="1">
              <a:lnSpc>
                <a:spcPct val="100000"/>
              </a:lnSpc>
              <a:defRPr/>
            </a:pPr>
            <a:r>
              <a:rPr lang="cs-CZ" dirty="0"/>
              <a:t> </a:t>
            </a:r>
            <a:r>
              <a:rPr lang="cs-CZ" dirty="0" smtClean="0"/>
              <a:t> Musí </a:t>
            </a:r>
            <a:r>
              <a:rPr lang="cs-CZ" dirty="0"/>
              <a:t>být zajištěna vzájemná koordinace  </a:t>
            </a:r>
          </a:p>
          <a:p>
            <a:pPr marL="149225" lvl="1" indent="0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prací</a:t>
            </a:r>
            <a:endParaRPr lang="cs-CZ" dirty="0"/>
          </a:p>
          <a:p>
            <a:pPr marL="149225" lvl="1" indent="0">
              <a:lnSpc>
                <a:spcPct val="100000"/>
              </a:lnSpc>
              <a:buFont typeface="Wingdings" pitchFamily="2" charset="2"/>
              <a:buNone/>
              <a:defRPr/>
            </a:pPr>
            <a:endParaRPr lang="cs-CZ" dirty="0"/>
          </a:p>
          <a:p>
            <a:pPr lvl="1">
              <a:lnSpc>
                <a:spcPct val="100000"/>
              </a:lnSpc>
              <a:defRPr/>
            </a:pPr>
            <a:r>
              <a:rPr lang="cs-CZ" dirty="0" smtClean="0">
                <a:solidFill>
                  <a:schemeClr val="accent2"/>
                </a:solidFill>
              </a:rPr>
              <a:t>  </a:t>
            </a:r>
            <a:r>
              <a:rPr lang="cs-CZ" b="1" dirty="0" smtClean="0">
                <a:solidFill>
                  <a:schemeClr val="accent2"/>
                </a:solidFill>
              </a:rPr>
              <a:t>Pracoviště </a:t>
            </a:r>
            <a:r>
              <a:rPr lang="cs-CZ" b="1" dirty="0">
                <a:solidFill>
                  <a:schemeClr val="accent2"/>
                </a:solidFill>
              </a:rPr>
              <a:t>musí být ohraničeno a označeno</a:t>
            </a:r>
          </a:p>
          <a:p>
            <a:pPr marL="149225" lvl="1" indent="0">
              <a:lnSpc>
                <a:spcPct val="100000"/>
              </a:lnSpc>
              <a:buFont typeface="Wingdings" pitchFamily="2" charset="2"/>
              <a:buNone/>
              <a:defRPr/>
            </a:pPr>
            <a:endParaRPr lang="cs-CZ" dirty="0"/>
          </a:p>
          <a:p>
            <a:pPr lvl="1">
              <a:lnSpc>
                <a:spcPct val="100000"/>
              </a:lnSpc>
              <a:defRPr/>
            </a:pPr>
            <a:r>
              <a:rPr lang="cs-CZ" dirty="0"/>
              <a:t> </a:t>
            </a:r>
            <a:r>
              <a:rPr lang="cs-CZ" dirty="0" smtClean="0"/>
              <a:t> Před </a:t>
            </a:r>
            <a:r>
              <a:rPr lang="cs-CZ" dirty="0"/>
              <a:t>opuštěním místa sváření se musí  </a:t>
            </a:r>
          </a:p>
          <a:p>
            <a:pPr marL="149225" lvl="1" indent="0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prostor </a:t>
            </a:r>
            <a:r>
              <a:rPr lang="cs-CZ" dirty="0"/>
              <a:t>řádně uklidit a zkontrolovat, zda  </a:t>
            </a:r>
          </a:p>
          <a:p>
            <a:pPr marL="149225" lvl="1" indent="0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cs-CZ" dirty="0"/>
              <a:t>  </a:t>
            </a:r>
            <a:r>
              <a:rPr lang="cs-CZ" dirty="0" smtClean="0"/>
              <a:t> nemůže </a:t>
            </a:r>
            <a:r>
              <a:rPr lang="cs-CZ" dirty="0"/>
              <a:t>dojít ke vznícení a následně k požáru </a:t>
            </a:r>
          </a:p>
          <a:p>
            <a:pPr marL="149225" lvl="1" indent="0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cs-CZ" dirty="0"/>
              <a:t>  </a:t>
            </a:r>
            <a:r>
              <a:rPr lang="cs-CZ" dirty="0" smtClean="0"/>
              <a:t> - </a:t>
            </a:r>
            <a:r>
              <a:rPr lang="cs-CZ" dirty="0"/>
              <a:t>dohled 1 hodina po ukončení práce</a:t>
            </a:r>
          </a:p>
          <a:p>
            <a:pPr lvl="1">
              <a:lnSpc>
                <a:spcPct val="100000"/>
              </a:lnSpc>
              <a:defRPr/>
            </a:pP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958CF-5752-4A90-8908-5F6B9B88B328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560" t="33424" b="34474"/>
          <a:stretch>
            <a:fillRect/>
          </a:stretch>
        </p:blipFill>
        <p:spPr bwMode="auto">
          <a:xfrm>
            <a:off x="6424612" y="1937659"/>
            <a:ext cx="892175" cy="123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809" b="69681"/>
          <a:stretch>
            <a:fillRect/>
          </a:stretch>
        </p:blipFill>
        <p:spPr bwMode="auto">
          <a:xfrm>
            <a:off x="6702652" y="3441700"/>
            <a:ext cx="1943100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12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2966" y="5124451"/>
            <a:ext cx="77311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12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2652" y="5124450"/>
            <a:ext cx="77311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4775" y="5124450"/>
            <a:ext cx="8286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5326" y="2659176"/>
            <a:ext cx="16383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6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9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1042988"/>
            <a:r>
              <a:rPr lang="cs-CZ" cap="all" dirty="0">
                <a:solidFill>
                  <a:schemeClr val="tx1"/>
                </a:solidFill>
              </a:rPr>
              <a:t>Specifika lokality počerady</a:t>
            </a:r>
            <a:r>
              <a:rPr lang="cs-CZ" cap="all" dirty="0"/>
              <a:t/>
            </a:r>
            <a:br>
              <a:rPr lang="cs-CZ" cap="all" dirty="0"/>
            </a:br>
            <a:r>
              <a:rPr lang="cs-CZ" cap="all" dirty="0" smtClean="0"/>
              <a:t>3. </a:t>
            </a:r>
            <a:r>
              <a:rPr lang="cs-CZ" dirty="0" smtClean="0"/>
              <a:t>KONTAKTY OŽP</a:t>
            </a:r>
            <a:endParaRPr lang="en-US" altLang="cs-CZ" dirty="0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rgbClr val="FF6633"/>
              </a:buClr>
              <a:buSzTx/>
            </a:pPr>
            <a:r>
              <a:rPr lang="cs-CZ" altLang="cs-CZ" sz="1800" dirty="0">
                <a:latin typeface="Arial" pitchFamily="34" charset="0"/>
                <a:cs typeface="Arial" pitchFamily="34" charset="0"/>
              </a:rPr>
              <a:t>Ing. </a:t>
            </a:r>
            <a:r>
              <a:rPr lang="cs-CZ" altLang="cs-CZ" sz="1800" dirty="0" smtClean="0">
                <a:latin typeface="Arial" pitchFamily="34" charset="0"/>
                <a:cs typeface="Arial" pitchFamily="34" charset="0"/>
              </a:rPr>
              <a:t>Jitka Šafratová, </a:t>
            </a:r>
            <a:r>
              <a:rPr lang="cs-CZ" altLang="cs-CZ" sz="1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ekolog		</a:t>
            </a:r>
            <a:r>
              <a:rPr lang="cs-CZ" altLang="cs-CZ" sz="1800" dirty="0">
                <a:latin typeface="Arial" pitchFamily="34" charset="0"/>
                <a:cs typeface="Arial" pitchFamily="34" charset="0"/>
              </a:rPr>
              <a:t>Jiří Hudeček, </a:t>
            </a:r>
            <a:r>
              <a:rPr lang="cs-CZ" altLang="cs-CZ" sz="1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vodohospodář</a:t>
            </a:r>
          </a:p>
          <a:p>
            <a:pPr>
              <a:lnSpc>
                <a:spcPct val="100000"/>
              </a:lnSpc>
              <a:buClr>
                <a:srgbClr val="FF6633"/>
              </a:buClr>
              <a:buSzTx/>
            </a:pPr>
            <a:endParaRPr lang="cs-CZ" altLang="cs-CZ" sz="18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FF6633"/>
              </a:buClr>
              <a:buSzTx/>
              <a:buFont typeface="Wingdings" pitchFamily="2" charset="2"/>
              <a:buChar char="("/>
            </a:pPr>
            <a:r>
              <a:rPr lang="cs-CZ" altLang="cs-CZ" sz="1800" dirty="0">
                <a:latin typeface="Arial" pitchFamily="34" charset="0"/>
                <a:cs typeface="Arial" pitchFamily="34" charset="0"/>
              </a:rPr>
              <a:t>(</a:t>
            </a:r>
            <a:r>
              <a:rPr lang="cs-CZ" altLang="cs-CZ" sz="1800" b="1" dirty="0">
                <a:latin typeface="Arial" pitchFamily="34" charset="0"/>
                <a:cs typeface="Arial" pitchFamily="34" charset="0"/>
              </a:rPr>
              <a:t>+420) </a:t>
            </a:r>
            <a:r>
              <a:rPr lang="cs-CZ" altLang="cs-CZ" sz="1800" b="1" dirty="0" smtClean="0">
                <a:latin typeface="Arial" pitchFamily="34" charset="0"/>
                <a:cs typeface="Arial" pitchFamily="34" charset="0"/>
              </a:rPr>
              <a:t>724 446 647</a:t>
            </a:r>
            <a:r>
              <a:rPr lang="cs-CZ" altLang="cs-CZ" sz="1800" b="1" dirty="0">
                <a:latin typeface="Arial" pitchFamily="34" charset="0"/>
                <a:cs typeface="Arial" pitchFamily="34" charset="0"/>
              </a:rPr>
              <a:t>			 </a:t>
            </a:r>
            <a:r>
              <a:rPr lang="cs-CZ" altLang="cs-CZ" sz="1800" dirty="0">
                <a:latin typeface="Arial" pitchFamily="34" charset="0"/>
                <a:cs typeface="Arial" pitchFamily="34" charset="0"/>
                <a:sym typeface="Wingdings" pitchFamily="2" charset="2"/>
              </a:rPr>
              <a:t></a:t>
            </a:r>
            <a:r>
              <a:rPr lang="cs-CZ" altLang="cs-CZ" sz="1800" dirty="0">
                <a:latin typeface="Arial" pitchFamily="34" charset="0"/>
                <a:cs typeface="Arial" pitchFamily="34" charset="0"/>
              </a:rPr>
              <a:t> (</a:t>
            </a:r>
            <a:r>
              <a:rPr lang="cs-CZ" altLang="cs-CZ" sz="1800" b="1" dirty="0">
                <a:latin typeface="Arial" pitchFamily="34" charset="0"/>
                <a:cs typeface="Arial" pitchFamily="34" charset="0"/>
              </a:rPr>
              <a:t>+420) 724 944 878</a:t>
            </a:r>
          </a:p>
          <a:p>
            <a:pPr>
              <a:lnSpc>
                <a:spcPct val="100000"/>
              </a:lnSpc>
              <a:buClr>
                <a:srgbClr val="FF6633"/>
              </a:buClr>
              <a:buSzTx/>
              <a:buFont typeface="Wingdings" pitchFamily="2" charset="2"/>
              <a:buChar char="("/>
            </a:pPr>
            <a:r>
              <a:rPr lang="cs-CZ" altLang="cs-CZ" sz="1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altLang="cs-CZ" sz="1800" b="1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cs-CZ" altLang="cs-CZ" sz="1800" b="1" dirty="0">
                <a:latin typeface="Arial" pitchFamily="34" charset="0"/>
                <a:cs typeface="Arial" pitchFamily="34" charset="0"/>
              </a:rPr>
              <a:t>420) 411 112 686			 </a:t>
            </a:r>
            <a:r>
              <a:rPr lang="cs-CZ" altLang="cs-CZ" sz="1800" dirty="0">
                <a:latin typeface="Arial" pitchFamily="34" charset="0"/>
                <a:cs typeface="Arial" pitchFamily="34" charset="0"/>
                <a:sym typeface="Wingdings" pitchFamily="2" charset="2"/>
              </a:rPr>
              <a:t></a:t>
            </a:r>
            <a:r>
              <a:rPr lang="cs-CZ" altLang="cs-CZ" sz="1800" dirty="0">
                <a:latin typeface="Arial" pitchFamily="34" charset="0"/>
                <a:cs typeface="Arial" pitchFamily="34" charset="0"/>
              </a:rPr>
              <a:t> (</a:t>
            </a:r>
            <a:r>
              <a:rPr lang="cs-CZ" altLang="cs-CZ" sz="1800" b="1" dirty="0">
                <a:latin typeface="Arial" pitchFamily="34" charset="0"/>
                <a:cs typeface="Arial" pitchFamily="34" charset="0"/>
              </a:rPr>
              <a:t>+420) 411 112 336</a:t>
            </a:r>
          </a:p>
          <a:p>
            <a:pPr>
              <a:lnSpc>
                <a:spcPct val="100000"/>
              </a:lnSpc>
              <a:buClr>
                <a:srgbClr val="FF6633"/>
              </a:buClr>
              <a:buSzTx/>
              <a:buFont typeface="Wingdings" pitchFamily="2" charset="2"/>
              <a:buChar char="("/>
            </a:pPr>
            <a:endParaRPr lang="cs-CZ" altLang="cs-CZ" sz="18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FF6633"/>
              </a:buClr>
              <a:buSzTx/>
            </a:pPr>
            <a:endParaRPr lang="cs-CZ" altLang="cs-CZ" sz="18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FF6633"/>
              </a:buClr>
              <a:buSzTx/>
            </a:pPr>
            <a:endParaRPr lang="cs-CZ" altLang="cs-CZ" sz="18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FF6633"/>
              </a:buClr>
              <a:buSzTx/>
            </a:pPr>
            <a:endParaRPr lang="cs-CZ" altLang="cs-CZ" sz="18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FF6633"/>
              </a:buClr>
              <a:buSzTx/>
            </a:pPr>
            <a:endParaRPr lang="cs-CZ" altLang="cs-CZ" sz="18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ct val="40000"/>
              </a:spcBef>
              <a:buClr>
                <a:srgbClr val="FF6633"/>
              </a:buClr>
              <a:buSzTx/>
              <a:buFont typeface="Wingdings" pitchFamily="2" charset="2"/>
              <a:buChar char="§"/>
            </a:pPr>
            <a:r>
              <a:rPr lang="cs-CZ" altLang="cs-CZ" sz="1800" dirty="0">
                <a:latin typeface="Arial" pitchFamily="34" charset="0"/>
                <a:cs typeface="Arial" pitchFamily="34" charset="0"/>
              </a:rPr>
              <a:t>veškeré informace o rizicích, ohrožení ŽP a únicích látek </a:t>
            </a:r>
          </a:p>
          <a:p>
            <a:pPr>
              <a:lnSpc>
                <a:spcPct val="100000"/>
              </a:lnSpc>
              <a:spcBef>
                <a:spcPct val="40000"/>
              </a:spcBef>
              <a:buClr>
                <a:srgbClr val="FF6633"/>
              </a:buClr>
              <a:buSzTx/>
              <a:buFont typeface="Wingdings" pitchFamily="2" charset="2"/>
              <a:buChar char="§"/>
            </a:pPr>
            <a:r>
              <a:rPr lang="cs-CZ" altLang="cs-CZ" sz="1800" dirty="0">
                <a:latin typeface="Arial" pitchFamily="34" charset="0"/>
                <a:cs typeface="Arial" pitchFamily="34" charset="0"/>
              </a:rPr>
              <a:t>kontrolní činnost</a:t>
            </a:r>
          </a:p>
          <a:p>
            <a:pPr>
              <a:lnSpc>
                <a:spcPct val="100000"/>
              </a:lnSpc>
              <a:spcBef>
                <a:spcPct val="40000"/>
              </a:spcBef>
              <a:buClr>
                <a:srgbClr val="FF6633"/>
              </a:buClr>
              <a:buSzTx/>
              <a:buFont typeface="Wingdings" pitchFamily="2" charset="2"/>
              <a:buChar char="§"/>
            </a:pPr>
            <a:r>
              <a:rPr lang="cs-CZ" altLang="cs-CZ" sz="1800" dirty="0">
                <a:latin typeface="Arial" pitchFamily="34" charset="0"/>
                <a:cs typeface="Arial" pitchFamily="34" charset="0"/>
              </a:rPr>
              <a:t>pravomoc zastavit činnost smluvního partnera, pokud je v rozporu s ochranou ŽP</a:t>
            </a:r>
          </a:p>
          <a:p>
            <a:pPr>
              <a:lnSpc>
                <a:spcPct val="100000"/>
              </a:lnSpc>
              <a:spcBef>
                <a:spcPct val="40000"/>
              </a:spcBef>
              <a:buClr>
                <a:srgbClr val="FF6633"/>
              </a:buClr>
              <a:buSzTx/>
              <a:buFont typeface="Wingdings" pitchFamily="2" charset="2"/>
              <a:buChar char="§"/>
            </a:pPr>
            <a:r>
              <a:rPr lang="cs-CZ" altLang="cs-CZ" sz="1800" dirty="0">
                <a:latin typeface="Arial" pitchFamily="34" charset="0"/>
                <a:cs typeface="Arial" pitchFamily="34" charset="0"/>
              </a:rPr>
              <a:t>podrobněji viz </a:t>
            </a:r>
            <a:r>
              <a:rPr lang="cs-CZ" altLang="cs-CZ" sz="1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Seznam příslušných zaměstnanců</a:t>
            </a:r>
            <a:r>
              <a:rPr lang="cs-CZ" altLang="cs-CZ" sz="1800" dirty="0">
                <a:latin typeface="Arial" pitchFamily="34" charset="0"/>
                <a:cs typeface="Arial" pitchFamily="34" charset="0"/>
              </a:rPr>
              <a:t> (příloha Pravidel chování)</a:t>
            </a:r>
          </a:p>
          <a:p>
            <a:endParaRPr lang="cs-CZ" dirty="0"/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 eaLnBrk="0" hangingPunct="0">
              <a:lnSpc>
                <a:spcPts val="2300"/>
              </a:lnSpc>
              <a:buSzPct val="120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1pPr>
            <a:lvl2pPr marL="742950" indent="-285750" defTabSz="895350" eaLnBrk="0" hangingPunct="0">
              <a:lnSpc>
                <a:spcPts val="2300"/>
              </a:lnSpc>
              <a:buClr>
                <a:srgbClr val="F24F00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2pPr>
            <a:lvl3pPr marL="1143000" indent="-228600" defTabSz="895350" eaLnBrk="0" hangingPunct="0">
              <a:lnSpc>
                <a:spcPts val="2300"/>
              </a:lnSpc>
              <a:buClr>
                <a:srgbClr val="C8C8C8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3pPr>
            <a:lvl4pPr marL="1600200" indent="-228600" defTabSz="895350" eaLnBrk="0" hangingPunct="0">
              <a:lnSpc>
                <a:spcPts val="2300"/>
              </a:lnSpc>
              <a:buSzPct val="89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4pPr>
            <a:lvl5pPr marL="2057400" indent="-228600" defTabSz="895350" eaLnBrk="0" hangingPunct="0">
              <a:lnSpc>
                <a:spcPts val="2300"/>
              </a:lnSpc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5pPr>
            <a:lvl6pPr marL="2514600" indent="-228600" defTabSz="89535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6pPr>
            <a:lvl7pPr marL="2971800" indent="-228600" defTabSz="89535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7pPr>
            <a:lvl8pPr marL="3429000" indent="-228600" defTabSz="89535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8pPr>
            <a:lvl9pPr marL="3886200" indent="-228600" defTabSz="89535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fld id="{FAE2DEEB-C900-4786-99F2-A2D6660E5F0D}" type="slidenum">
              <a:rPr lang="cs-CZ" altLang="cs-CZ" sz="1000" smtClean="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buSzTx/>
              </a:pPr>
              <a:t>32</a:t>
            </a:fld>
            <a:endParaRPr lang="cs-CZ" altLang="cs-CZ" sz="10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 eaLnBrk="0" hangingPunct="0">
              <a:lnSpc>
                <a:spcPts val="2300"/>
              </a:lnSpc>
              <a:buSzPct val="120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1pPr>
            <a:lvl2pPr marL="742950" indent="-285750" defTabSz="895350" eaLnBrk="0" hangingPunct="0">
              <a:lnSpc>
                <a:spcPts val="2300"/>
              </a:lnSpc>
              <a:buClr>
                <a:srgbClr val="F24F00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2pPr>
            <a:lvl3pPr marL="1143000" indent="-228600" defTabSz="895350" eaLnBrk="0" hangingPunct="0">
              <a:lnSpc>
                <a:spcPts val="2300"/>
              </a:lnSpc>
              <a:buClr>
                <a:srgbClr val="C8C8C8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3pPr>
            <a:lvl4pPr marL="1600200" indent="-228600" defTabSz="895350" eaLnBrk="0" hangingPunct="0">
              <a:lnSpc>
                <a:spcPts val="2300"/>
              </a:lnSpc>
              <a:buSzPct val="89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4pPr>
            <a:lvl5pPr marL="2057400" indent="-228600" defTabSz="895350" eaLnBrk="0" hangingPunct="0">
              <a:lnSpc>
                <a:spcPts val="2300"/>
              </a:lnSpc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5pPr>
            <a:lvl6pPr marL="2514600" indent="-228600" defTabSz="89535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6pPr>
            <a:lvl7pPr marL="2971800" indent="-228600" defTabSz="89535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7pPr>
            <a:lvl8pPr marL="3429000" indent="-228600" defTabSz="89535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8pPr>
            <a:lvl9pPr marL="3886200" indent="-228600" defTabSz="89535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fld id="{DC3D60F1-05CD-48ED-8053-88B42C9179A5}" type="slidenum">
              <a:rPr lang="cs-CZ" altLang="cs-CZ" sz="1000" smtClean="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buSzTx/>
              </a:pPr>
              <a:t>33</a:t>
            </a:fld>
            <a:endParaRPr lang="cs-CZ" altLang="cs-CZ" sz="1000" smtClean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03238" y="422275"/>
            <a:ext cx="687705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defTabSz="895350" rtl="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F24F00"/>
                </a:solidFill>
                <a:latin typeface="+mj-lt"/>
                <a:ea typeface="+mj-ea"/>
                <a:cs typeface="+mj-cs"/>
              </a:defRPr>
            </a:lvl1pPr>
            <a:lvl2pPr algn="l" defTabSz="895350" rtl="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F24F00"/>
                </a:solidFill>
                <a:latin typeface="Futura CEZ Medium" pitchFamily="2" charset="-18"/>
              </a:defRPr>
            </a:lvl2pPr>
            <a:lvl3pPr algn="l" defTabSz="895350" rtl="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F24F00"/>
                </a:solidFill>
                <a:latin typeface="Futura CEZ Medium" pitchFamily="2" charset="-18"/>
              </a:defRPr>
            </a:lvl3pPr>
            <a:lvl4pPr algn="l" defTabSz="895350" rtl="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F24F00"/>
                </a:solidFill>
                <a:latin typeface="Futura CEZ Medium" pitchFamily="2" charset="-18"/>
              </a:defRPr>
            </a:lvl4pPr>
            <a:lvl5pPr algn="l" defTabSz="895350" rtl="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F24F00"/>
                </a:solidFill>
                <a:latin typeface="Futura CEZ Medium" pitchFamily="2" charset="-18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Futura CEZ Medium" pitchFamily="2" charset="-18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Futura CEZ Medium" pitchFamily="2" charset="-18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Futura CEZ Medium" pitchFamily="2" charset="-18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Futura CEZ Medium" pitchFamily="2" charset="-18"/>
              </a:defRPr>
            </a:lvl9pPr>
          </a:lstStyle>
          <a:p>
            <a:pPr>
              <a:defRPr/>
            </a:pPr>
            <a:r>
              <a:rPr lang="cs-CZ" i="0" cap="all" dirty="0">
                <a:solidFill>
                  <a:schemeClr val="tx1"/>
                </a:solidFill>
              </a:rPr>
              <a:t>Specifika lokality počerady</a:t>
            </a:r>
            <a:r>
              <a:rPr lang="cs-CZ" cap="all" dirty="0"/>
              <a:t/>
            </a:r>
            <a:br>
              <a:rPr lang="cs-CZ" cap="all" dirty="0"/>
            </a:br>
            <a:r>
              <a:rPr lang="cs-CZ" i="0" cap="all" dirty="0" smtClean="0"/>
              <a:t>3. </a:t>
            </a:r>
            <a:r>
              <a:rPr lang="cs-CZ" i="0" dirty="0" smtClean="0"/>
              <a:t>NAKLÁDÁNÍ </a:t>
            </a:r>
            <a:r>
              <a:rPr lang="cs-CZ" i="0" dirty="0"/>
              <a:t>S ODPADY</a:t>
            </a:r>
            <a:endParaRPr lang="cs-CZ" i="0" kern="0" dirty="0" smtClean="0"/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447675" y="1568450"/>
            <a:ext cx="7900988" cy="500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235" tIns="39117" rIns="78235" bIns="39117"/>
          <a:lstStyle>
            <a:lvl1pPr marL="342900" indent="-342900" defTabSz="892175" eaLnBrk="0" hangingPunct="0">
              <a:lnSpc>
                <a:spcPts val="2300"/>
              </a:lnSpc>
              <a:buSzPct val="120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1pPr>
            <a:lvl2pPr marL="742950" indent="-285750" defTabSz="892175" eaLnBrk="0" hangingPunct="0">
              <a:lnSpc>
                <a:spcPts val="2300"/>
              </a:lnSpc>
              <a:buClr>
                <a:srgbClr val="F24F00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2pPr>
            <a:lvl3pPr marL="1143000" indent="-228600" defTabSz="892175" eaLnBrk="0" hangingPunct="0">
              <a:lnSpc>
                <a:spcPts val="2300"/>
              </a:lnSpc>
              <a:buClr>
                <a:srgbClr val="C8C8C8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3pPr>
            <a:lvl4pPr marL="1600200" indent="-228600" defTabSz="892175" eaLnBrk="0" hangingPunct="0">
              <a:lnSpc>
                <a:spcPts val="2300"/>
              </a:lnSpc>
              <a:buSzPct val="89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4pPr>
            <a:lvl5pPr marL="2057400" indent="-228600" defTabSz="892175" eaLnBrk="0" hangingPunct="0">
              <a:lnSpc>
                <a:spcPts val="2300"/>
              </a:lnSpc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5pPr>
            <a:lvl6pPr marL="2514600" indent="-228600" defTabSz="892175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6pPr>
            <a:lvl7pPr marL="2971800" indent="-228600" defTabSz="892175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7pPr>
            <a:lvl8pPr marL="3429000" indent="-228600" defTabSz="892175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8pPr>
            <a:lvl9pPr marL="3886200" indent="-228600" defTabSz="892175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Tx/>
              <a:buFont typeface="Wingdings" pitchFamily="2" charset="2"/>
              <a:buChar char="§"/>
            </a:pPr>
            <a:r>
              <a:rPr lang="cs-CZ" altLang="zh-CN" sz="1800" b="1" i="0" dirty="0">
                <a:solidFill>
                  <a:srgbClr val="F24F00"/>
                </a:solidFill>
                <a:latin typeface="Arial" pitchFamily="34" charset="0"/>
                <a:cs typeface="Arial" pitchFamily="34" charset="0"/>
              </a:rPr>
              <a:t>Komunální odpad </a:t>
            </a:r>
            <a:r>
              <a:rPr lang="cs-CZ" altLang="zh-CN" sz="1800" i="0" dirty="0">
                <a:latin typeface="Arial" pitchFamily="34" charset="0"/>
                <a:cs typeface="Arial" pitchFamily="34" charset="0"/>
              </a:rPr>
              <a:t>– dodavatelé s nájemní smlouvou mohou využívat stávajících nádob na SKO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Tx/>
              <a:buFont typeface="Wingdings" pitchFamily="2" charset="2"/>
              <a:buChar char="§"/>
            </a:pPr>
            <a:endParaRPr lang="cs-CZ" altLang="zh-CN" sz="1800" i="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Tx/>
              <a:buFont typeface="Wingdings" pitchFamily="2" charset="2"/>
              <a:buChar char="§"/>
            </a:pPr>
            <a:r>
              <a:rPr lang="cs-CZ" altLang="zh-CN" sz="1800" b="1" i="0" dirty="0">
                <a:solidFill>
                  <a:srgbClr val="F24F00"/>
                </a:solidFill>
                <a:latin typeface="Arial" pitchFamily="34" charset="0"/>
                <a:cs typeface="Arial" pitchFamily="34" charset="0"/>
              </a:rPr>
              <a:t>SMO</a:t>
            </a:r>
            <a:r>
              <a:rPr lang="cs-CZ" altLang="zh-CN" sz="1800" i="0" dirty="0">
                <a:latin typeface="Arial" pitchFamily="34" charset="0"/>
                <a:cs typeface="Arial" pitchFamily="34" charset="0"/>
              </a:rPr>
              <a:t> – Shromažďovací místo odpadů – možnost předávat odpad zde. Provozní doba ve všední dny 6:30 – 13:30.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Tx/>
            </a:pPr>
            <a:r>
              <a:rPr lang="cs-CZ" altLang="zh-CN" sz="1800" i="0" dirty="0">
                <a:latin typeface="Arial" pitchFamily="34" charset="0"/>
                <a:cs typeface="Arial" pitchFamily="34" charset="0"/>
              </a:rPr>
              <a:t>			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Tx/>
            </a:pPr>
            <a:r>
              <a:rPr lang="cs-CZ" altLang="cs-CZ" sz="1800" i="0" dirty="0">
                <a:latin typeface="Arial" pitchFamily="34" charset="0"/>
                <a:cs typeface="Arial" pitchFamily="34" charset="0"/>
                <a:sym typeface="Wingdings" pitchFamily="2" charset="2"/>
              </a:rPr>
              <a:t>			</a:t>
            </a:r>
            <a:r>
              <a:rPr lang="cs-CZ" altLang="cs-CZ" sz="1800" i="0" dirty="0">
                <a:latin typeface="Arial" pitchFamily="34" charset="0"/>
                <a:cs typeface="Arial" pitchFamily="34" charset="0"/>
              </a:rPr>
              <a:t> (</a:t>
            </a:r>
            <a:r>
              <a:rPr lang="cs-CZ" altLang="cs-CZ" sz="1800" b="1" i="0" dirty="0">
                <a:latin typeface="Arial" pitchFamily="34" charset="0"/>
                <a:cs typeface="Arial" pitchFamily="34" charset="0"/>
              </a:rPr>
              <a:t>+420) 411 112 373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Tx/>
              <a:buFont typeface="Wingdings" pitchFamily="2" charset="2"/>
              <a:buChar char="§"/>
            </a:pPr>
            <a:r>
              <a:rPr lang="cs-CZ" altLang="cs-CZ" sz="1800" b="1" i="0" dirty="0">
                <a:solidFill>
                  <a:srgbClr val="F24F00"/>
                </a:solidFill>
                <a:latin typeface="Arial" pitchFamily="34" charset="0"/>
                <a:cs typeface="Arial" pitchFamily="34" charset="0"/>
              </a:rPr>
              <a:t>Šrotiště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Tx/>
            </a:pPr>
            <a:r>
              <a:rPr lang="cs-CZ" altLang="cs-CZ" sz="1800" b="1" i="0" dirty="0">
                <a:latin typeface="Arial" pitchFamily="34" charset="0"/>
                <a:cs typeface="Arial" pitchFamily="34" charset="0"/>
              </a:rPr>
              <a:t>     </a:t>
            </a:r>
            <a:r>
              <a:rPr lang="cs-CZ" altLang="cs-CZ" sz="1800" i="0" dirty="0">
                <a:latin typeface="Arial" pitchFamily="34" charset="0"/>
                <a:cs typeface="Arial" pitchFamily="34" charset="0"/>
              </a:rPr>
              <a:t>Provozní doba ve všední dny 6:00 -14:00, lze domluvit obsluhu šrotiště i       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Tx/>
            </a:pPr>
            <a:r>
              <a:rPr lang="cs-CZ" altLang="cs-CZ" sz="1800" i="0" dirty="0">
                <a:latin typeface="Arial" pitchFamily="34" charset="0"/>
                <a:cs typeface="Arial" pitchFamily="34" charset="0"/>
              </a:rPr>
              <a:t>     v mimoprovozní dobu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Tx/>
            </a:pPr>
            <a:r>
              <a:rPr lang="cs-CZ" altLang="cs-CZ" sz="1800" i="0" dirty="0">
                <a:latin typeface="Arial" pitchFamily="34" charset="0"/>
                <a:cs typeface="Arial" pitchFamily="34" charset="0"/>
              </a:rPr>
              <a:t>     (domluvit s VODB péče o zařízení EPC x VO péče o zařízení spol. techn      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Tx/>
            </a:pPr>
            <a:r>
              <a:rPr lang="cs-CZ" altLang="cs-CZ" sz="1800" i="0" dirty="0">
                <a:latin typeface="Arial" pitchFamily="34" charset="0"/>
                <a:cs typeface="Arial" pitchFamily="34" charset="0"/>
              </a:rPr>
              <a:t>      a stav. </a:t>
            </a:r>
            <a:r>
              <a:rPr lang="cs-CZ" altLang="cs-CZ" sz="1800" i="0" smtClean="0">
                <a:latin typeface="Arial" pitchFamily="34" charset="0"/>
                <a:cs typeface="Arial" pitchFamily="34" charset="0"/>
              </a:rPr>
              <a:t>x </a:t>
            </a:r>
            <a:r>
              <a:rPr lang="cs-CZ" altLang="cs-CZ" sz="1800" i="0" dirty="0">
                <a:latin typeface="Arial" pitchFamily="34" charset="0"/>
                <a:cs typeface="Arial" pitchFamily="34" charset="0"/>
              </a:rPr>
              <a:t>ekologem)</a:t>
            </a:r>
          </a:p>
          <a:p>
            <a:pPr marL="271463" indent="0">
              <a:lnSpc>
                <a:spcPct val="100000"/>
              </a:lnSpc>
            </a:pPr>
            <a:endParaRPr lang="cs-CZ" altLang="cs-CZ" sz="1400" i="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Tx/>
            </a:pPr>
            <a:endParaRPr lang="cs-CZ" altLang="zh-CN" sz="1800" i="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Tx/>
              <a:buFont typeface="Wingdings" pitchFamily="2" charset="2"/>
              <a:buChar char="§"/>
            </a:pPr>
            <a:endParaRPr lang="cs-CZ" altLang="zh-CN" sz="1800" i="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Tx/>
              <a:buFont typeface="Wingdings" pitchFamily="2" charset="2"/>
              <a:buChar char="§"/>
            </a:pPr>
            <a:endParaRPr lang="cs-CZ" altLang="zh-CN" sz="1800" i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09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 PREZENTACE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4582A-D938-4D85-81E6-EA21A2BD1C57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  <p:pic>
        <p:nvPicPr>
          <p:cNvPr id="3" name="Picture 2" descr="C:\Users\pohlodkoale\Documents\OBNOVA ZDROJŮ\PV DV\foto epc\MIK_23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9819" r="6413" b="9669"/>
          <a:stretch/>
        </p:blipFill>
        <p:spPr bwMode="auto">
          <a:xfrm>
            <a:off x="1123950" y="1410321"/>
            <a:ext cx="6896100" cy="510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57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9"/>
          <p:cNvSpPr>
            <a:spLocks noGrp="1" noChangeArrowheads="1"/>
          </p:cNvSpPr>
          <p:nvPr>
            <p:ph type="title"/>
          </p:nvPr>
        </p:nvSpPr>
        <p:spPr>
          <a:xfrm>
            <a:off x="477854" y="416275"/>
            <a:ext cx="6973413" cy="846386"/>
          </a:xfrm>
        </p:spPr>
        <p:txBody>
          <a:bodyPr/>
          <a:lstStyle/>
          <a:p>
            <a:pPr defTabSz="895255">
              <a:defRPr/>
            </a:pPr>
            <a:r>
              <a:rPr lang="cs-CZ" cap="all" dirty="0" smtClean="0">
                <a:solidFill>
                  <a:schemeClr val="tx1"/>
                </a:solidFill>
              </a:rPr>
              <a:t>Specifika lokality Počerady (EPC)</a:t>
            </a:r>
            <a:br>
              <a:rPr lang="cs-CZ" cap="all" dirty="0" smtClean="0">
                <a:solidFill>
                  <a:schemeClr val="tx1"/>
                </a:solidFill>
              </a:rPr>
            </a:br>
            <a:r>
              <a:rPr lang="cs-CZ" cap="all" dirty="0" smtClean="0">
                <a:solidFill>
                  <a:schemeClr val="accent2"/>
                </a:solidFill>
              </a:rPr>
              <a:t>1. </a:t>
            </a:r>
            <a:r>
              <a:rPr lang="cs-CZ" cap="all" dirty="0" smtClean="0"/>
              <a:t>vstupy, vjezdy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03771" y="1439954"/>
            <a:ext cx="3571748" cy="4430002"/>
          </a:xfrm>
        </p:spPr>
        <p:txBody>
          <a:bodyPr/>
          <a:lstStyle/>
          <a:p>
            <a:pPr marL="0" indent="1620" defTabSz="932962">
              <a:lnSpc>
                <a:spcPct val="100000"/>
              </a:lnSpc>
              <a:spcAft>
                <a:spcPct val="30000"/>
              </a:spcAft>
              <a:buClr>
                <a:srgbClr val="FF3300"/>
              </a:buClr>
              <a:tabLst>
                <a:tab pos="553946" algn="l"/>
              </a:tabLst>
            </a:pPr>
            <a:endParaRPr lang="cs-CZ" altLang="cs-CZ" b="1" dirty="0" smtClean="0">
              <a:solidFill>
                <a:srgbClr val="0000CC"/>
              </a:solidFill>
              <a:latin typeface="Arial CE" charset="-18"/>
              <a:cs typeface="Arial CE" charset="-18"/>
            </a:endParaRPr>
          </a:p>
          <a:p>
            <a:pPr marL="0" indent="1620" defTabSz="932962">
              <a:lnSpc>
                <a:spcPct val="100000"/>
              </a:lnSpc>
              <a:buClr>
                <a:srgbClr val="FF3300"/>
              </a:buClr>
              <a:tabLst>
                <a:tab pos="553946" algn="l"/>
              </a:tabLst>
            </a:pPr>
            <a:endParaRPr lang="cs-CZ" altLang="cs-CZ" sz="1200" dirty="0">
              <a:latin typeface="Arial CE" charset="-18"/>
              <a:cs typeface="Arial CE" charset="-18"/>
            </a:endParaRPr>
          </a:p>
          <a:p>
            <a:pPr marL="0" indent="1620" defTabSz="932962">
              <a:lnSpc>
                <a:spcPct val="100000"/>
              </a:lnSpc>
              <a:buClr>
                <a:srgbClr val="FF3300"/>
              </a:buClr>
              <a:tabLst>
                <a:tab pos="553946" algn="l"/>
              </a:tabLst>
            </a:pPr>
            <a:endParaRPr lang="cs-CZ" altLang="cs-CZ" sz="1200" dirty="0">
              <a:latin typeface="Arial CE" charset="-18"/>
              <a:cs typeface="Arial CE" charset="-18"/>
            </a:endParaRPr>
          </a:p>
          <a:p>
            <a:pPr marL="0" indent="1620" defTabSz="932962">
              <a:lnSpc>
                <a:spcPct val="100000"/>
              </a:lnSpc>
              <a:buClr>
                <a:srgbClr val="FF3300"/>
              </a:buClr>
              <a:tabLst>
                <a:tab pos="553946" algn="l"/>
              </a:tabLst>
            </a:pPr>
            <a:endParaRPr lang="cs-CZ" altLang="cs-CZ" sz="1200" dirty="0">
              <a:latin typeface="Arial CE" charset="-18"/>
              <a:cs typeface="Arial CE" charset="-18"/>
            </a:endParaRPr>
          </a:p>
          <a:p>
            <a:pPr marL="0" indent="1620" defTabSz="932962">
              <a:lnSpc>
                <a:spcPct val="100000"/>
              </a:lnSpc>
              <a:buClr>
                <a:srgbClr val="FF3300"/>
              </a:buClr>
              <a:tabLst>
                <a:tab pos="553946" algn="l"/>
              </a:tabLst>
            </a:pPr>
            <a:endParaRPr lang="cs-CZ" altLang="cs-CZ" sz="1200" dirty="0">
              <a:latin typeface="Arial CE" charset="-18"/>
              <a:cs typeface="Arial CE" charset="-18"/>
            </a:endParaRPr>
          </a:p>
          <a:p>
            <a:pPr marL="0" indent="1620" defTabSz="932962">
              <a:lnSpc>
                <a:spcPct val="100000"/>
              </a:lnSpc>
              <a:buClr>
                <a:srgbClr val="FF3300"/>
              </a:buClr>
              <a:tabLst>
                <a:tab pos="553946" algn="l"/>
              </a:tabLst>
            </a:pPr>
            <a:endParaRPr lang="cs-CZ" altLang="cs-CZ" sz="1200" dirty="0">
              <a:latin typeface="Arial CE" charset="-18"/>
              <a:cs typeface="Arial CE" charset="-18"/>
            </a:endParaRPr>
          </a:p>
          <a:p>
            <a:pPr marL="184649" lvl="1" indent="0" defTabSz="932962">
              <a:lnSpc>
                <a:spcPct val="100000"/>
              </a:lnSpc>
              <a:buClr>
                <a:srgbClr val="FF3300"/>
              </a:buClr>
              <a:buNone/>
              <a:tabLst>
                <a:tab pos="553946" algn="l"/>
              </a:tabLst>
            </a:pPr>
            <a:endParaRPr lang="cs-CZ" altLang="cs-CZ" sz="1400" dirty="0">
              <a:latin typeface="Arial CE" charset="-18"/>
              <a:cs typeface="Arial CE" charset="-18"/>
            </a:endParaRPr>
          </a:p>
          <a:p>
            <a:pPr marL="184649" lvl="1" indent="0" defTabSz="932962">
              <a:lnSpc>
                <a:spcPct val="100000"/>
              </a:lnSpc>
              <a:buClr>
                <a:srgbClr val="FF3300"/>
              </a:buClr>
              <a:buNone/>
              <a:tabLst>
                <a:tab pos="553946" algn="l"/>
              </a:tabLst>
            </a:pPr>
            <a:endParaRPr lang="cs-CZ" altLang="cs-CZ" sz="1400" dirty="0">
              <a:latin typeface="Arial CE" charset="-18"/>
              <a:cs typeface="Arial CE" charset="-18"/>
            </a:endParaRPr>
          </a:p>
          <a:p>
            <a:pPr marL="184649" lvl="1" indent="0" defTabSz="932962">
              <a:lnSpc>
                <a:spcPct val="100000"/>
              </a:lnSpc>
              <a:buClr>
                <a:srgbClr val="FF3300"/>
              </a:buClr>
              <a:buNone/>
              <a:tabLst>
                <a:tab pos="553946" algn="l"/>
              </a:tabLst>
            </a:pPr>
            <a:endParaRPr lang="cs-CZ" altLang="cs-CZ" sz="1400" dirty="0">
              <a:latin typeface="Arial CE" charset="-18"/>
              <a:cs typeface="Arial CE" charset="-18"/>
            </a:endParaRPr>
          </a:p>
          <a:p>
            <a:pPr marL="184649" lvl="1" indent="0" defTabSz="932962">
              <a:lnSpc>
                <a:spcPct val="100000"/>
              </a:lnSpc>
              <a:buClr>
                <a:srgbClr val="FF3300"/>
              </a:buClr>
              <a:buNone/>
              <a:tabLst>
                <a:tab pos="553946" algn="l"/>
              </a:tabLst>
            </a:pPr>
            <a:endParaRPr lang="cs-CZ" altLang="cs-CZ" sz="1400" dirty="0">
              <a:latin typeface="Arial CE" charset="-18"/>
              <a:cs typeface="Arial CE" charset="-18"/>
            </a:endParaRPr>
          </a:p>
          <a:p>
            <a:pPr marL="0" indent="1620" defTabSz="932962">
              <a:lnSpc>
                <a:spcPct val="100000"/>
              </a:lnSpc>
              <a:buClr>
                <a:srgbClr val="FF3300"/>
              </a:buClr>
              <a:tabLst>
                <a:tab pos="553946" algn="l"/>
              </a:tabLst>
            </a:pPr>
            <a:r>
              <a:rPr lang="cs-CZ" altLang="cs-CZ" sz="1400" dirty="0">
                <a:latin typeface="Arial CE" charset="-18"/>
                <a:cs typeface="Arial CE" charset="-18"/>
              </a:rPr>
              <a:t>	</a:t>
            </a:r>
          </a:p>
          <a:p>
            <a:pPr marL="0" indent="1620" defTabSz="932962">
              <a:lnSpc>
                <a:spcPct val="100000"/>
              </a:lnSpc>
              <a:buClr>
                <a:srgbClr val="FF3300"/>
              </a:buClr>
              <a:tabLst>
                <a:tab pos="553946" algn="l"/>
              </a:tabLst>
            </a:pPr>
            <a:endParaRPr lang="cs-CZ" altLang="cs-CZ" sz="1400" dirty="0">
              <a:latin typeface="Arial CE" charset="-18"/>
              <a:cs typeface="Arial CE" charset="-18"/>
            </a:endParaRPr>
          </a:p>
          <a:p>
            <a:pPr marL="0" indent="1620" defTabSz="932962">
              <a:lnSpc>
                <a:spcPct val="100000"/>
              </a:lnSpc>
              <a:buClr>
                <a:srgbClr val="FF3300"/>
              </a:buClr>
              <a:tabLst>
                <a:tab pos="553946" algn="l"/>
              </a:tabLst>
            </a:pPr>
            <a:r>
              <a:rPr lang="cs-CZ" altLang="cs-CZ" sz="1400" dirty="0">
                <a:latin typeface="Arial CE" charset="-18"/>
                <a:cs typeface="Arial CE" charset="-18"/>
              </a:rPr>
              <a:t>	</a:t>
            </a:r>
            <a:r>
              <a:rPr lang="cs-CZ" altLang="cs-CZ" b="1" dirty="0" smtClean="0">
                <a:solidFill>
                  <a:srgbClr val="0000CC"/>
                </a:solidFill>
                <a:latin typeface="Arial CE" charset="-18"/>
                <a:cs typeface="Arial CE" charset="-18"/>
              </a:rPr>
              <a:t>    hlavní vrátnice</a:t>
            </a:r>
            <a:r>
              <a:rPr lang="cs-CZ" altLang="cs-CZ" sz="1400" dirty="0">
                <a:latin typeface="Arial CE" charset="-18"/>
                <a:cs typeface="Arial CE" charset="-18"/>
              </a:rPr>
              <a:t>		     celoroční provoz</a:t>
            </a:r>
          </a:p>
          <a:p>
            <a:pPr marL="0" indent="1620" defTabSz="932962">
              <a:lnSpc>
                <a:spcPct val="100000"/>
              </a:lnSpc>
              <a:buClr>
                <a:srgbClr val="FF3300"/>
              </a:buClr>
              <a:tabLst>
                <a:tab pos="553946" algn="l"/>
              </a:tabLst>
            </a:pPr>
            <a:endParaRPr lang="cs-CZ" altLang="cs-CZ" sz="1200" b="1" dirty="0">
              <a:latin typeface="Arial CE" charset="-18"/>
              <a:cs typeface="Arial CE" charset="-18"/>
            </a:endParaRPr>
          </a:p>
          <a:p>
            <a:pPr marL="0" indent="1620" algn="ctr" defTabSz="932962">
              <a:lnSpc>
                <a:spcPct val="100000"/>
              </a:lnSpc>
              <a:buClr>
                <a:srgbClr val="FF3300"/>
              </a:buClr>
              <a:tabLst>
                <a:tab pos="553946" algn="l"/>
              </a:tabLst>
            </a:pPr>
            <a:r>
              <a:rPr lang="cs-CZ" altLang="cs-CZ" b="1" dirty="0" smtClean="0">
                <a:latin typeface="Arial CE" charset="-18"/>
                <a:cs typeface="Arial CE" charset="-18"/>
              </a:rPr>
              <a:t>tel.: +420 411 112400, 2500	</a:t>
            </a:r>
          </a:p>
          <a:p>
            <a:pPr marL="0" indent="1620" algn="ctr" defTabSz="932962">
              <a:lnSpc>
                <a:spcPct val="100000"/>
              </a:lnSpc>
              <a:buClr>
                <a:srgbClr val="FF3300"/>
              </a:buClr>
              <a:tabLst>
                <a:tab pos="553946" algn="l"/>
              </a:tabLst>
            </a:pPr>
            <a:endParaRPr lang="cs-CZ" altLang="cs-CZ" b="1" dirty="0" smtClean="0">
              <a:latin typeface="Arial CE" charset="-18"/>
              <a:cs typeface="Arial CE" charset="-18"/>
            </a:endParaRPr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26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8032" indent="-291551" defTabSz="91352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6203" indent="-233241" defTabSz="91352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2684" indent="-233241" defTabSz="91352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9165" indent="-233241" defTabSz="91352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5646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32128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8609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5090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2947852-4AA4-4537-84C4-9EE55D36550F}" type="slidenum">
              <a:rPr lang="cs-CZ" altLang="cs-CZ" smtClean="0">
                <a:solidFill>
                  <a:schemeClr val="bg1"/>
                </a:solidFill>
                <a:latin typeface="Futura CEZ Demi" pitchFamily="2" charset="0"/>
                <a:ea typeface="Arial CE" charset="-18"/>
                <a:cs typeface="Arial CE" charset="-18"/>
              </a:rPr>
              <a:pPr/>
              <a:t>3</a:t>
            </a:fld>
            <a:endParaRPr lang="cs-CZ" altLang="cs-CZ" smtClean="0">
              <a:solidFill>
                <a:schemeClr val="bg1"/>
              </a:solidFill>
              <a:latin typeface="Futura CEZ Demi" pitchFamily="2" charset="0"/>
              <a:ea typeface="Arial CE" charset="-18"/>
              <a:cs typeface="Arial CE" charset="-18"/>
            </a:endParaRP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4423785" y="6825605"/>
            <a:ext cx="102859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66" tIns="46633" rIns="93266" bIns="46633"/>
          <a:lstStyle/>
          <a:p>
            <a:endParaRPr lang="cs-CZ"/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23" y="1592210"/>
            <a:ext cx="3108473" cy="234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3" name="TextovéPole 3"/>
          <p:cNvSpPr txBox="1">
            <a:spLocks noChangeArrowheads="1"/>
          </p:cNvSpPr>
          <p:nvPr/>
        </p:nvSpPr>
        <p:spPr bwMode="auto">
          <a:xfrm>
            <a:off x="604201" y="5863477"/>
            <a:ext cx="7857846" cy="52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96" tIns="46648" rIns="93296" bIns="46648">
            <a:spAutoFit/>
          </a:bodyPr>
          <a:lstStyle>
            <a:lvl1pPr indent="1588">
              <a:tabLst>
                <a:tab pos="542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542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542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542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542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Clr>
                <a:srgbClr val="FF3300"/>
              </a:buClr>
            </a:pPr>
            <a:r>
              <a:rPr lang="cs-CZ" altLang="cs-CZ" b="1">
                <a:latin typeface="Arial CE" charset="-18"/>
                <a:ea typeface="Arial CE" charset="-18"/>
                <a:cs typeface="Arial CE" charset="-18"/>
              </a:rPr>
              <a:t>V EPC máme celkem 3 vrátnice . </a:t>
            </a:r>
          </a:p>
          <a:p>
            <a:pPr algn="ctr" eaLnBrk="1" hangingPunct="1">
              <a:buClr>
                <a:srgbClr val="FF3300"/>
              </a:buClr>
            </a:pPr>
            <a:r>
              <a:rPr lang="cs-CZ" altLang="cs-CZ" b="1">
                <a:latin typeface="Arial CE" charset="-18"/>
                <a:ea typeface="Arial CE" charset="-18"/>
                <a:cs typeface="Arial CE" charset="-18"/>
              </a:rPr>
              <a:t>Vrátnice u paroplynu  je trvale uzavřena.</a:t>
            </a:r>
          </a:p>
        </p:txBody>
      </p:sp>
      <p:sp>
        <p:nvSpPr>
          <p:cNvPr id="24584" name="Rectangle 3"/>
          <p:cNvSpPr txBox="1">
            <a:spLocks noChangeArrowheads="1"/>
          </p:cNvSpPr>
          <p:nvPr/>
        </p:nvSpPr>
        <p:spPr bwMode="auto">
          <a:xfrm>
            <a:off x="4793108" y="1439954"/>
            <a:ext cx="3218623" cy="433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1588">
              <a:lnSpc>
                <a:spcPts val="2250"/>
              </a:lnSpc>
              <a:buSzPct val="120000"/>
              <a:tabLst>
                <a:tab pos="542925" algn="l"/>
              </a:tabLst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1pPr>
            <a:lvl2pPr marL="180975">
              <a:lnSpc>
                <a:spcPts val="2250"/>
              </a:lnSpc>
              <a:buClr>
                <a:srgbClr val="F24F00"/>
              </a:buClr>
              <a:buSzPct val="120000"/>
              <a:buFont typeface="Wingdings" pitchFamily="2" charset="2"/>
              <a:buChar char="§"/>
              <a:tabLst>
                <a:tab pos="542925" algn="l"/>
              </a:tabLst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2pPr>
            <a:lvl3pPr marL="354013" indent="-176213">
              <a:lnSpc>
                <a:spcPts val="2250"/>
              </a:lnSpc>
              <a:buClr>
                <a:srgbClr val="C8C8C8"/>
              </a:buClr>
              <a:buSzPct val="120000"/>
              <a:buFont typeface="Wingdings" pitchFamily="2" charset="2"/>
              <a:buChar char="§"/>
              <a:tabLst>
                <a:tab pos="542925" algn="l"/>
              </a:tabLst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3pPr>
            <a:lvl4pPr marL="523875" indent="-176213">
              <a:lnSpc>
                <a:spcPts val="2250"/>
              </a:lnSpc>
              <a:buSzPct val="89000"/>
              <a:tabLst>
                <a:tab pos="542925" algn="l"/>
              </a:tabLst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4pPr>
            <a:lvl5pPr marL="700088" indent="-176213">
              <a:lnSpc>
                <a:spcPts val="2250"/>
              </a:lnSpc>
              <a:buSzPct val="75000"/>
              <a:tabLst>
                <a:tab pos="542925" algn="l"/>
              </a:tabLst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5pPr>
            <a:lvl6pPr marL="1157288" indent="-176213" eaLnBrk="0" fontAlgn="base" hangingPunct="0">
              <a:lnSpc>
                <a:spcPts val="2250"/>
              </a:lnSpc>
              <a:spcBef>
                <a:spcPct val="0"/>
              </a:spcBef>
              <a:spcAft>
                <a:spcPct val="0"/>
              </a:spcAft>
              <a:buSzPct val="75000"/>
              <a:tabLst>
                <a:tab pos="542925" algn="l"/>
              </a:tabLst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6pPr>
            <a:lvl7pPr marL="1614488" indent="-176213" eaLnBrk="0" fontAlgn="base" hangingPunct="0">
              <a:lnSpc>
                <a:spcPts val="2250"/>
              </a:lnSpc>
              <a:spcBef>
                <a:spcPct val="0"/>
              </a:spcBef>
              <a:spcAft>
                <a:spcPct val="0"/>
              </a:spcAft>
              <a:buSzPct val="75000"/>
              <a:tabLst>
                <a:tab pos="542925" algn="l"/>
              </a:tabLst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7pPr>
            <a:lvl8pPr marL="2071688" indent="-176213" eaLnBrk="0" fontAlgn="base" hangingPunct="0">
              <a:lnSpc>
                <a:spcPts val="2250"/>
              </a:lnSpc>
              <a:spcBef>
                <a:spcPct val="0"/>
              </a:spcBef>
              <a:spcAft>
                <a:spcPct val="0"/>
              </a:spcAft>
              <a:buSzPct val="75000"/>
              <a:tabLst>
                <a:tab pos="542925" algn="l"/>
              </a:tabLst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8pPr>
            <a:lvl9pPr marL="2528888" indent="-176213" eaLnBrk="0" fontAlgn="base" hangingPunct="0">
              <a:lnSpc>
                <a:spcPts val="2250"/>
              </a:lnSpc>
              <a:spcBef>
                <a:spcPct val="0"/>
              </a:spcBef>
              <a:spcAft>
                <a:spcPct val="0"/>
              </a:spcAft>
              <a:buSzPct val="75000"/>
              <a:tabLst>
                <a:tab pos="542925" algn="l"/>
              </a:tabLst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30000"/>
              </a:spcAft>
              <a:buClr>
                <a:srgbClr val="FF3300"/>
              </a:buClr>
              <a:buFont typeface="Wingdings" pitchFamily="2" charset="2"/>
              <a:buNone/>
            </a:pPr>
            <a:endParaRPr lang="cs-CZ" altLang="cs-CZ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100000"/>
              </a:lnSpc>
              <a:buClr>
                <a:srgbClr val="FF3300"/>
              </a:buClr>
              <a:buFont typeface="Wingdings" pitchFamily="2" charset="2"/>
              <a:buNone/>
            </a:pPr>
            <a:endParaRPr lang="cs-CZ" altLang="cs-CZ" sz="1200" dirty="0"/>
          </a:p>
          <a:p>
            <a:pPr eaLnBrk="1" hangingPunct="1">
              <a:lnSpc>
                <a:spcPct val="100000"/>
              </a:lnSpc>
              <a:buClr>
                <a:srgbClr val="FF3300"/>
              </a:buClr>
              <a:buFont typeface="Wingdings" pitchFamily="2" charset="2"/>
              <a:buNone/>
            </a:pPr>
            <a:endParaRPr lang="cs-CZ" altLang="cs-CZ" sz="1200" dirty="0"/>
          </a:p>
          <a:p>
            <a:pPr eaLnBrk="1" hangingPunct="1">
              <a:lnSpc>
                <a:spcPct val="100000"/>
              </a:lnSpc>
              <a:buClr>
                <a:srgbClr val="FF3300"/>
              </a:buClr>
              <a:buFont typeface="Wingdings" pitchFamily="2" charset="2"/>
              <a:buNone/>
            </a:pPr>
            <a:endParaRPr lang="cs-CZ" altLang="cs-CZ" sz="1200" dirty="0"/>
          </a:p>
          <a:p>
            <a:pPr eaLnBrk="1" hangingPunct="1">
              <a:lnSpc>
                <a:spcPct val="100000"/>
              </a:lnSpc>
              <a:buClr>
                <a:srgbClr val="FF3300"/>
              </a:buClr>
              <a:buFont typeface="Wingdings" pitchFamily="2" charset="2"/>
              <a:buNone/>
            </a:pPr>
            <a:endParaRPr lang="cs-CZ" altLang="cs-CZ" sz="1200" dirty="0"/>
          </a:p>
          <a:p>
            <a:pPr eaLnBrk="1" hangingPunct="1">
              <a:lnSpc>
                <a:spcPct val="100000"/>
              </a:lnSpc>
              <a:buClr>
                <a:srgbClr val="FF3300"/>
              </a:buClr>
              <a:buFont typeface="Wingdings" pitchFamily="2" charset="2"/>
              <a:buNone/>
            </a:pPr>
            <a:endParaRPr lang="cs-CZ" altLang="cs-CZ" sz="1200" dirty="0"/>
          </a:p>
          <a:p>
            <a:pPr lvl="1" eaLnBrk="1" hangingPunct="1">
              <a:lnSpc>
                <a:spcPct val="100000"/>
              </a:lnSpc>
              <a:buClr>
                <a:srgbClr val="FF3300"/>
              </a:buClr>
              <a:buFont typeface="Wingdings" pitchFamily="2" charset="2"/>
              <a:buNone/>
            </a:pPr>
            <a:endParaRPr lang="cs-CZ" altLang="cs-CZ" sz="1400" dirty="0"/>
          </a:p>
          <a:p>
            <a:pPr lvl="1" eaLnBrk="1" hangingPunct="1">
              <a:lnSpc>
                <a:spcPct val="100000"/>
              </a:lnSpc>
              <a:buClr>
                <a:srgbClr val="FF3300"/>
              </a:buClr>
              <a:buFont typeface="Wingdings" pitchFamily="2" charset="2"/>
              <a:buNone/>
            </a:pPr>
            <a:endParaRPr lang="cs-CZ" altLang="cs-CZ" sz="1400" dirty="0"/>
          </a:p>
          <a:p>
            <a:pPr lvl="1" eaLnBrk="1" hangingPunct="1">
              <a:lnSpc>
                <a:spcPct val="100000"/>
              </a:lnSpc>
              <a:buClr>
                <a:srgbClr val="FF3300"/>
              </a:buClr>
              <a:buFont typeface="Wingdings" pitchFamily="2" charset="2"/>
              <a:buNone/>
            </a:pPr>
            <a:endParaRPr lang="cs-CZ" altLang="cs-CZ" sz="1400" dirty="0"/>
          </a:p>
          <a:p>
            <a:pPr lvl="1" eaLnBrk="1" hangingPunct="1">
              <a:lnSpc>
                <a:spcPct val="100000"/>
              </a:lnSpc>
              <a:buClr>
                <a:srgbClr val="FF3300"/>
              </a:buClr>
              <a:buFont typeface="Wingdings" pitchFamily="2" charset="2"/>
              <a:buNone/>
            </a:pPr>
            <a:endParaRPr lang="cs-CZ" altLang="cs-CZ" sz="1400" dirty="0"/>
          </a:p>
          <a:p>
            <a:pPr eaLnBrk="1" hangingPunct="1">
              <a:lnSpc>
                <a:spcPct val="100000"/>
              </a:lnSpc>
              <a:buClr>
                <a:srgbClr val="FF3300"/>
              </a:buClr>
            </a:pPr>
            <a:r>
              <a:rPr lang="cs-CZ" altLang="cs-CZ" sz="1400" dirty="0"/>
              <a:t>	</a:t>
            </a:r>
          </a:p>
          <a:p>
            <a:pPr eaLnBrk="1" hangingPunct="1">
              <a:lnSpc>
                <a:spcPct val="100000"/>
              </a:lnSpc>
              <a:buClr>
                <a:srgbClr val="FF3300"/>
              </a:buClr>
            </a:pPr>
            <a:endParaRPr lang="cs-CZ" altLang="cs-CZ" sz="1400" dirty="0"/>
          </a:p>
          <a:p>
            <a:pPr eaLnBrk="1" hangingPunct="1">
              <a:lnSpc>
                <a:spcPct val="100000"/>
              </a:lnSpc>
              <a:buClr>
                <a:srgbClr val="FF3300"/>
              </a:buClr>
            </a:pPr>
            <a:r>
              <a:rPr lang="cs-CZ" altLang="cs-CZ" sz="1400" dirty="0"/>
              <a:t>	</a:t>
            </a:r>
            <a:r>
              <a:rPr lang="cs-CZ" altLang="cs-CZ" b="1" i="0" dirty="0">
                <a:solidFill>
                  <a:srgbClr val="0000CC"/>
                </a:solidFill>
              </a:rPr>
              <a:t>vrátnice č.3 - </a:t>
            </a:r>
            <a:r>
              <a:rPr lang="cs-CZ" altLang="cs-CZ" b="1" i="0" dirty="0" err="1">
                <a:solidFill>
                  <a:srgbClr val="0000CC"/>
                </a:solidFill>
              </a:rPr>
              <a:t>Knauf</a:t>
            </a:r>
            <a:r>
              <a:rPr lang="cs-CZ" altLang="cs-CZ" i="0" dirty="0"/>
              <a:t>	            		celoroční provoz	</a:t>
            </a:r>
          </a:p>
          <a:p>
            <a:pPr eaLnBrk="1" hangingPunct="1">
              <a:lnSpc>
                <a:spcPct val="100000"/>
              </a:lnSpc>
              <a:buClr>
                <a:srgbClr val="FF3300"/>
              </a:buClr>
            </a:pPr>
            <a:r>
              <a:rPr lang="cs-CZ" altLang="cs-CZ" i="0" dirty="0"/>
              <a:t>Pro vjezd f. ESB Počerady a pro vstup a vjezd  nákladních vozidel </a:t>
            </a:r>
            <a:r>
              <a:rPr lang="cs-CZ" altLang="cs-CZ" dirty="0"/>
              <a:t>	  </a:t>
            </a:r>
          </a:p>
          <a:p>
            <a:pPr eaLnBrk="1" hangingPunct="1">
              <a:lnSpc>
                <a:spcPct val="100000"/>
              </a:lnSpc>
              <a:buClr>
                <a:srgbClr val="FF3300"/>
              </a:buClr>
            </a:pPr>
            <a:r>
              <a:rPr lang="cs-CZ" altLang="cs-CZ" dirty="0"/>
              <a:t> </a:t>
            </a:r>
            <a:r>
              <a:rPr lang="cs-CZ" altLang="cs-CZ" sz="1000" dirty="0"/>
              <a:t>  	</a:t>
            </a:r>
          </a:p>
          <a:p>
            <a:pPr eaLnBrk="1" hangingPunct="1">
              <a:lnSpc>
                <a:spcPct val="100000"/>
              </a:lnSpc>
              <a:buClr>
                <a:srgbClr val="FF3300"/>
              </a:buClr>
            </a:pPr>
            <a:r>
              <a:rPr lang="cs-CZ" altLang="cs-CZ" sz="1000" b="1" dirty="0"/>
              <a:t>	</a:t>
            </a:r>
            <a:r>
              <a:rPr lang="cs-CZ" altLang="cs-CZ" b="1" i="0" dirty="0"/>
              <a:t>tel.: +420 411 112911</a:t>
            </a:r>
            <a:r>
              <a:rPr lang="cs-CZ" altLang="cs-CZ" i="0" dirty="0"/>
              <a:t> </a:t>
            </a:r>
            <a:endParaRPr lang="cs-CZ" altLang="cs-CZ" b="1" i="0" dirty="0"/>
          </a:p>
          <a:p>
            <a:pPr algn="ctr" eaLnBrk="1" hangingPunct="1">
              <a:lnSpc>
                <a:spcPct val="100000"/>
              </a:lnSpc>
              <a:buClr>
                <a:srgbClr val="FF3300"/>
              </a:buClr>
            </a:pPr>
            <a:endParaRPr lang="cs-CZ" altLang="cs-CZ" b="1" dirty="0"/>
          </a:p>
        </p:txBody>
      </p:sp>
      <p:pic>
        <p:nvPicPr>
          <p:cNvPr id="24585" name="Picture 11" descr="P10008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514" y="1592210"/>
            <a:ext cx="2951349" cy="2345391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373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5"/>
          <p:cNvSpPr>
            <a:spLocks noGrp="1" noChangeArrowheads="1"/>
          </p:cNvSpPr>
          <p:nvPr>
            <p:ph type="title"/>
          </p:nvPr>
        </p:nvSpPr>
        <p:spPr>
          <a:xfrm>
            <a:off x="503772" y="437332"/>
            <a:ext cx="6876222" cy="846386"/>
          </a:xfrm>
        </p:spPr>
        <p:txBody>
          <a:bodyPr/>
          <a:lstStyle/>
          <a:p>
            <a:pPr defTabSz="895255">
              <a:defRPr/>
            </a:pPr>
            <a:r>
              <a:rPr lang="cs-CZ" cap="all" dirty="0" smtClean="0">
                <a:solidFill>
                  <a:schemeClr val="tx1"/>
                </a:solidFill>
              </a:rPr>
              <a:t>Specifika lokality Počerady  (EPC)</a:t>
            </a:r>
            <a:r>
              <a:rPr lang="cs-CZ" cap="all" dirty="0" smtClean="0"/>
              <a:t/>
            </a:r>
            <a:br>
              <a:rPr lang="cs-CZ" cap="all" dirty="0" smtClean="0"/>
            </a:br>
            <a:r>
              <a:rPr lang="cs-CZ" cap="all" dirty="0" smtClean="0"/>
              <a:t>1. vstupy, vjezdy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defTabSz="932962">
              <a:lnSpc>
                <a:spcPct val="90000"/>
              </a:lnSpc>
              <a:buClr>
                <a:srgbClr val="FF3300"/>
              </a:buClr>
            </a:pPr>
            <a:r>
              <a:rPr lang="cs-CZ" altLang="cs-CZ" sz="1700" b="1">
                <a:latin typeface="Arial CE" charset="-18"/>
                <a:cs typeface="Arial CE" charset="-18"/>
              </a:rPr>
              <a:t>Vstup/vjezd našich zhotovitelů do areálu EPC pouze s platnou smlouvou s ČEZ.</a:t>
            </a:r>
          </a:p>
          <a:p>
            <a:pPr marL="0" indent="0" defTabSz="932962">
              <a:lnSpc>
                <a:spcPct val="100000"/>
              </a:lnSpc>
              <a:spcBef>
                <a:spcPts val="612"/>
              </a:spcBef>
              <a:buClr>
                <a:schemeClr val="accent2"/>
              </a:buClr>
              <a:buSzTx/>
              <a:buFont typeface="Wingdings" pitchFamily="2" charset="2"/>
              <a:buChar char="§"/>
            </a:pPr>
            <a:r>
              <a:rPr lang="cs-CZ" altLang="cs-CZ" smtClean="0">
                <a:latin typeface="Arial CE" charset="-18"/>
                <a:cs typeface="Arial CE" charset="-18"/>
              </a:rPr>
              <a:t> s platnou identifikační kartou (IK)  pro vstup </a:t>
            </a:r>
            <a:endParaRPr lang="cs-CZ" altLang="cs-CZ" smtClean="0">
              <a:solidFill>
                <a:srgbClr val="FF00FF"/>
              </a:solidFill>
              <a:latin typeface="Arial CE" charset="-18"/>
              <a:cs typeface="Arial CE" charset="-18"/>
            </a:endParaRPr>
          </a:p>
          <a:p>
            <a:pPr marL="0" indent="0" defTabSz="932962">
              <a:lnSpc>
                <a:spcPct val="100000"/>
              </a:lnSpc>
              <a:spcBef>
                <a:spcPts val="612"/>
              </a:spcBef>
              <a:buClr>
                <a:schemeClr val="accent2"/>
              </a:buClr>
              <a:buSzTx/>
              <a:buFont typeface="Wingdings" pitchFamily="2" charset="2"/>
              <a:buChar char="§"/>
            </a:pPr>
            <a:r>
              <a:rPr lang="cs-CZ" altLang="cs-CZ" smtClean="0">
                <a:latin typeface="Arial CE" charset="-18"/>
                <a:cs typeface="Arial CE" charset="-18"/>
              </a:rPr>
              <a:t> s platnou IK pro dlouhodobé vjezdy nebo jednorázový vjezd</a:t>
            </a:r>
          </a:p>
          <a:p>
            <a:pPr marL="0" indent="0" defTabSz="932962">
              <a:lnSpc>
                <a:spcPct val="100000"/>
              </a:lnSpc>
              <a:spcBef>
                <a:spcPts val="612"/>
              </a:spcBef>
              <a:buClr>
                <a:schemeClr val="accent2"/>
              </a:buClr>
              <a:buSzTx/>
              <a:buFont typeface="Wingdings" pitchFamily="2" charset="2"/>
              <a:buChar char="§"/>
            </a:pPr>
            <a:r>
              <a:rPr lang="cs-CZ" altLang="cs-CZ" smtClean="0">
                <a:latin typeface="Arial CE" charset="-18"/>
                <a:cs typeface="Arial CE" charset="-18"/>
              </a:rPr>
              <a:t> vstup osob pouze hlavní vrátnicí </a:t>
            </a:r>
          </a:p>
          <a:p>
            <a:pPr marL="0" indent="0" defTabSz="932962">
              <a:lnSpc>
                <a:spcPct val="100000"/>
              </a:lnSpc>
              <a:spcBef>
                <a:spcPts val="612"/>
              </a:spcBef>
              <a:buClr>
                <a:schemeClr val="accent2"/>
              </a:buClr>
              <a:buSzTx/>
              <a:buFont typeface="Wingdings" pitchFamily="2" charset="2"/>
              <a:buChar char="§"/>
            </a:pPr>
            <a:r>
              <a:rPr lang="cs-CZ" altLang="cs-CZ" smtClean="0">
                <a:latin typeface="Arial CE" charset="-18"/>
                <a:cs typeface="Arial CE" charset="-18"/>
              </a:rPr>
              <a:t> vjezd vozidel:</a:t>
            </a:r>
          </a:p>
          <a:p>
            <a:pPr marL="455144" lvl="1" indent="0" defTabSz="932962">
              <a:lnSpc>
                <a:spcPct val="100000"/>
              </a:lnSpc>
              <a:spcBef>
                <a:spcPts val="612"/>
              </a:spcBef>
              <a:buClr>
                <a:schemeClr val="accent2"/>
              </a:buClr>
              <a:buSzTx/>
            </a:pPr>
            <a:r>
              <a:rPr lang="cs-CZ" altLang="cs-CZ" smtClean="0">
                <a:latin typeface="Arial CE" charset="-18"/>
                <a:cs typeface="Arial CE" charset="-18"/>
              </a:rPr>
              <a:t> hlavní vrátnicí – celoročně osobní automobily</a:t>
            </a:r>
          </a:p>
          <a:p>
            <a:pPr marL="455144" lvl="1" indent="0" defTabSz="932962">
              <a:lnSpc>
                <a:spcPct val="100000"/>
              </a:lnSpc>
              <a:spcBef>
                <a:spcPts val="612"/>
              </a:spcBef>
              <a:buClr>
                <a:schemeClr val="accent2"/>
              </a:buClr>
              <a:buSzTx/>
            </a:pPr>
            <a:r>
              <a:rPr lang="cs-CZ" altLang="cs-CZ" smtClean="0">
                <a:latin typeface="Arial CE" charset="-18"/>
                <a:cs typeface="Arial CE" charset="-18"/>
              </a:rPr>
              <a:t> vrátnice č. 3 Knauf – nákladní vozidla </a:t>
            </a:r>
          </a:p>
          <a:p>
            <a:pPr marL="0" indent="0" algn="r" defTabSz="932962">
              <a:lnSpc>
                <a:spcPct val="90000"/>
              </a:lnSpc>
              <a:buClr>
                <a:srgbClr val="FF3300"/>
              </a:buClr>
              <a:buSzTx/>
            </a:pPr>
            <a:endParaRPr lang="cs-CZ" altLang="cs-CZ" sz="1400" b="1">
              <a:solidFill>
                <a:schemeClr val="accent2"/>
              </a:solidFill>
              <a:latin typeface="Arial CE" charset="-18"/>
              <a:cs typeface="Arial CE" charset="-18"/>
            </a:endParaRPr>
          </a:p>
          <a:p>
            <a:pPr marL="0" indent="0" defTabSz="932962">
              <a:lnSpc>
                <a:spcPct val="90000"/>
              </a:lnSpc>
              <a:buClr>
                <a:srgbClr val="FF3300"/>
              </a:buClr>
              <a:buSzTx/>
            </a:pPr>
            <a:r>
              <a:rPr lang="cs-CZ" altLang="cs-CZ" b="1" smtClean="0">
                <a:latin typeface="Arial CE" charset="-18"/>
                <a:cs typeface="Arial CE" charset="-18"/>
              </a:rPr>
              <a:t>Průkazy ke vstupu:</a:t>
            </a:r>
          </a:p>
          <a:p>
            <a:pPr marL="0" indent="0" defTabSz="932962">
              <a:lnSpc>
                <a:spcPct val="90000"/>
              </a:lnSpc>
              <a:buClr>
                <a:srgbClr val="FF3300"/>
              </a:buClr>
              <a:buSzTx/>
            </a:pPr>
            <a:endParaRPr lang="cs-CZ" altLang="cs-CZ" sz="1200" b="1">
              <a:latin typeface="Arial CE" charset="-18"/>
              <a:cs typeface="Arial CE" charset="-18"/>
            </a:endParaRPr>
          </a:p>
          <a:p>
            <a:pPr marL="0" indent="0" defTabSz="932962">
              <a:lnSpc>
                <a:spcPct val="90000"/>
              </a:lnSpc>
              <a:buClr>
                <a:srgbClr val="FF3300"/>
              </a:buClr>
              <a:buSzTx/>
            </a:pPr>
            <a:endParaRPr lang="cs-CZ" altLang="cs-CZ" sz="1200" b="1">
              <a:latin typeface="Arial CE" charset="-18"/>
              <a:cs typeface="Arial CE" charset="-18"/>
            </a:endParaRPr>
          </a:p>
          <a:p>
            <a:pPr marL="0" indent="0" defTabSz="932962">
              <a:lnSpc>
                <a:spcPct val="90000"/>
              </a:lnSpc>
              <a:buClr>
                <a:srgbClr val="FF3300"/>
              </a:buClr>
              <a:buSzTx/>
            </a:pPr>
            <a:endParaRPr lang="cs-CZ" altLang="cs-CZ" sz="1200" b="1">
              <a:latin typeface="Arial CE" charset="-18"/>
              <a:cs typeface="Arial CE" charset="-18"/>
            </a:endParaRPr>
          </a:p>
          <a:p>
            <a:pPr marL="0" indent="0" defTabSz="932962">
              <a:lnSpc>
                <a:spcPct val="90000"/>
              </a:lnSpc>
              <a:buClr>
                <a:srgbClr val="FF3300"/>
              </a:buClr>
              <a:buSzTx/>
            </a:pPr>
            <a:endParaRPr lang="cs-CZ" altLang="cs-CZ" sz="1200" b="1">
              <a:latin typeface="Arial CE" charset="-18"/>
              <a:cs typeface="Arial CE" charset="-18"/>
            </a:endParaRPr>
          </a:p>
          <a:p>
            <a:pPr marL="0" indent="0" defTabSz="932962">
              <a:lnSpc>
                <a:spcPct val="90000"/>
              </a:lnSpc>
              <a:buClr>
                <a:srgbClr val="FF3300"/>
              </a:buClr>
              <a:buSzTx/>
            </a:pPr>
            <a:endParaRPr lang="cs-CZ" altLang="cs-CZ" sz="1200" b="1">
              <a:latin typeface="Arial CE" charset="-18"/>
              <a:cs typeface="Arial CE" charset="-18"/>
            </a:endParaRPr>
          </a:p>
          <a:p>
            <a:pPr marL="0" indent="0" defTabSz="932962">
              <a:lnSpc>
                <a:spcPct val="90000"/>
              </a:lnSpc>
              <a:buClr>
                <a:srgbClr val="FF3300"/>
              </a:buClr>
              <a:buSzTx/>
            </a:pPr>
            <a:endParaRPr lang="cs-CZ" altLang="cs-CZ" sz="1200" b="1">
              <a:latin typeface="Arial CE" charset="-18"/>
              <a:cs typeface="Arial CE" charset="-18"/>
            </a:endParaRPr>
          </a:p>
          <a:p>
            <a:pPr marL="0" indent="0" defTabSz="932962">
              <a:lnSpc>
                <a:spcPct val="90000"/>
              </a:lnSpc>
              <a:buClr>
                <a:srgbClr val="FF3300"/>
              </a:buClr>
              <a:buSzTx/>
            </a:pPr>
            <a:endParaRPr lang="cs-CZ" altLang="cs-CZ" sz="1200" b="1">
              <a:latin typeface="Arial CE" charset="-18"/>
              <a:cs typeface="Arial CE" charset="-18"/>
            </a:endParaRPr>
          </a:p>
          <a:p>
            <a:pPr marL="0" indent="0" defTabSz="932962">
              <a:lnSpc>
                <a:spcPct val="90000"/>
              </a:lnSpc>
              <a:buClr>
                <a:srgbClr val="FF3300"/>
              </a:buClr>
              <a:buSzTx/>
            </a:pPr>
            <a:endParaRPr lang="cs-CZ" altLang="cs-CZ" sz="1200" b="1">
              <a:solidFill>
                <a:schemeClr val="accent2"/>
              </a:solidFill>
              <a:latin typeface="Arial CE" charset="-18"/>
              <a:cs typeface="Arial CE" charset="-18"/>
            </a:endParaRPr>
          </a:p>
          <a:p>
            <a:pPr marL="0" indent="0" algn="r" defTabSz="932962">
              <a:lnSpc>
                <a:spcPct val="90000"/>
              </a:lnSpc>
              <a:buClr>
                <a:srgbClr val="FF3300"/>
              </a:buClr>
              <a:buSzTx/>
            </a:pPr>
            <a:endParaRPr lang="cs-CZ" altLang="cs-CZ" sz="1200" b="1">
              <a:solidFill>
                <a:schemeClr val="accent2"/>
              </a:solidFill>
              <a:latin typeface="Arial CE" charset="-18"/>
              <a:cs typeface="Arial CE" charset="-18"/>
            </a:endParaRPr>
          </a:p>
          <a:p>
            <a:pPr marL="0" indent="0" algn="r" defTabSz="932962">
              <a:lnSpc>
                <a:spcPct val="90000"/>
              </a:lnSpc>
              <a:buClr>
                <a:srgbClr val="FF3300"/>
              </a:buClr>
              <a:buSzTx/>
            </a:pPr>
            <a:endParaRPr lang="cs-CZ" altLang="cs-CZ" sz="1200" b="1">
              <a:solidFill>
                <a:schemeClr val="accent2"/>
              </a:solidFill>
              <a:latin typeface="Arial CE" charset="-18"/>
              <a:cs typeface="Arial CE" charset="-18"/>
            </a:endParaRPr>
          </a:p>
          <a:p>
            <a:pPr marL="0" indent="0" algn="r" defTabSz="932962">
              <a:lnSpc>
                <a:spcPct val="90000"/>
              </a:lnSpc>
              <a:buClr>
                <a:srgbClr val="FF3300"/>
              </a:buClr>
              <a:buSzTx/>
            </a:pPr>
            <a:endParaRPr lang="cs-CZ" altLang="cs-CZ" sz="1200" b="1">
              <a:solidFill>
                <a:schemeClr val="accent2"/>
              </a:solidFill>
              <a:latin typeface="Arial CE" charset="-18"/>
              <a:cs typeface="Arial CE" charset="-18"/>
            </a:endParaRPr>
          </a:p>
          <a:p>
            <a:pPr marL="0" indent="0" algn="r" defTabSz="932962">
              <a:lnSpc>
                <a:spcPct val="90000"/>
              </a:lnSpc>
              <a:buClr>
                <a:srgbClr val="FF3300"/>
              </a:buClr>
              <a:buSzTx/>
            </a:pPr>
            <a:r>
              <a:rPr lang="cs-CZ" altLang="cs-CZ" sz="1200" b="1">
                <a:solidFill>
                  <a:schemeClr val="accent2"/>
                </a:solidFill>
                <a:latin typeface="Arial CE" charset="-18"/>
                <a:cs typeface="Arial CE" charset="-18"/>
              </a:rPr>
              <a:t>Za nerespektování smluvní sankce 5.000,- Kč</a:t>
            </a:r>
          </a:p>
          <a:p>
            <a:pPr marL="0" indent="0" defTabSz="932962">
              <a:lnSpc>
                <a:spcPct val="90000"/>
              </a:lnSpc>
              <a:buClr>
                <a:schemeClr val="accent2"/>
              </a:buClr>
              <a:buSzTx/>
              <a:buFont typeface="Wingdings" pitchFamily="2" charset="2"/>
              <a:buChar char="§"/>
            </a:pPr>
            <a:endParaRPr lang="cs-CZ" altLang="cs-CZ" sz="1200" b="1">
              <a:solidFill>
                <a:schemeClr val="accent2"/>
              </a:solidFill>
              <a:latin typeface="Arial CE" charset="-18"/>
              <a:cs typeface="Arial CE" charset="-18"/>
            </a:endParaRPr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26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8032" indent="-291551" defTabSz="91352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6203" indent="-233241" defTabSz="91352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2684" indent="-233241" defTabSz="91352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9165" indent="-233241" defTabSz="91352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5646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32128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8609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5090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B90643D-3BFF-4D00-B3DC-370D06C79C31}" type="slidenum">
              <a:rPr lang="cs-CZ" altLang="cs-CZ" smtClean="0">
                <a:solidFill>
                  <a:schemeClr val="bg1"/>
                </a:solidFill>
                <a:latin typeface="Futura CEZ Demi" pitchFamily="2" charset="0"/>
                <a:ea typeface="Arial CE" charset="-18"/>
                <a:cs typeface="Arial CE" charset="-18"/>
              </a:rPr>
              <a:pPr/>
              <a:t>4</a:t>
            </a:fld>
            <a:endParaRPr lang="cs-CZ" altLang="cs-CZ" smtClean="0">
              <a:solidFill>
                <a:schemeClr val="bg1"/>
              </a:solidFill>
              <a:latin typeface="Futura CEZ Demi" pitchFamily="2" charset="0"/>
              <a:ea typeface="Arial CE" charset="-18"/>
              <a:cs typeface="Arial CE" charset="-18"/>
            </a:endParaRPr>
          </a:p>
        </p:txBody>
      </p:sp>
      <p:pic>
        <p:nvPicPr>
          <p:cNvPr id="2560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993" y="4319860"/>
            <a:ext cx="2473497" cy="156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723" y="4319861"/>
            <a:ext cx="2379546" cy="155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560969" y="5926647"/>
            <a:ext cx="2379545" cy="33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66" tIns="46633" rIns="93266" bIns="46633"/>
          <a:lstStyle>
            <a:lvl1pPr marL="342900" indent="-342900" algn="l" defTabSz="895350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20000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463" indent="-142875" algn="l" defTabSz="895350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EF4632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295275" indent="-149225" algn="l" defTabSz="895350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431800" indent="-134938" algn="l" defTabSz="895350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89000"/>
              <a:defRPr sz="1400">
                <a:solidFill>
                  <a:schemeClr val="tx1"/>
                </a:solidFill>
                <a:latin typeface="+mn-lt"/>
              </a:defRPr>
            </a:lvl4pPr>
            <a:lvl5pPr marL="582613" indent="-149225" algn="l" defTabSz="895350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5000"/>
              <a:defRPr sz="1200">
                <a:solidFill>
                  <a:schemeClr val="tx1"/>
                </a:solidFill>
                <a:latin typeface="+mn-lt"/>
              </a:defRPr>
            </a:lvl5pPr>
            <a:lvl6pPr marL="1039813" indent="-149225" algn="l" defTabSz="89535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5000"/>
              <a:defRPr sz="1200">
                <a:solidFill>
                  <a:schemeClr val="tx1"/>
                </a:solidFill>
                <a:latin typeface="+mn-lt"/>
              </a:defRPr>
            </a:lvl6pPr>
            <a:lvl7pPr marL="1497013" indent="-149225" algn="l" defTabSz="89535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5000"/>
              <a:defRPr sz="1200">
                <a:solidFill>
                  <a:schemeClr val="tx1"/>
                </a:solidFill>
                <a:latin typeface="+mn-lt"/>
              </a:defRPr>
            </a:lvl7pPr>
            <a:lvl8pPr marL="1954213" indent="-149225" algn="l" defTabSz="89535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5000"/>
              <a:defRPr sz="1200">
                <a:solidFill>
                  <a:schemeClr val="tx1"/>
                </a:solidFill>
                <a:latin typeface="+mn-lt"/>
              </a:defRPr>
            </a:lvl8pPr>
            <a:lvl9pPr marL="2411413" indent="-149225" algn="l" defTabSz="89535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500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544228" indent="-544228" algn="ctr" defTabSz="932962" eaLnBrk="1" hangingPunct="1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r>
              <a:rPr lang="cs-CZ" sz="1400" b="1" kern="0" dirty="0"/>
              <a:t>Vedoucí práce</a:t>
            </a:r>
            <a:endParaRPr lang="cs-CZ" sz="1200" kern="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59723" y="5921788"/>
            <a:ext cx="2379546" cy="34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66" tIns="46633" rIns="93266" bIns="46633"/>
          <a:lstStyle>
            <a:lvl1pPr marL="342900" indent="-342900" algn="l" defTabSz="895350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20000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463" indent="-142875" algn="l" defTabSz="895350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EF4632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295275" indent="-149225" algn="l" defTabSz="895350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431800" indent="-134938" algn="l" defTabSz="895350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89000"/>
              <a:defRPr sz="1400">
                <a:solidFill>
                  <a:schemeClr val="tx1"/>
                </a:solidFill>
                <a:latin typeface="+mn-lt"/>
              </a:defRPr>
            </a:lvl4pPr>
            <a:lvl5pPr marL="582613" indent="-149225" algn="l" defTabSz="895350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5000"/>
              <a:defRPr sz="1200">
                <a:solidFill>
                  <a:schemeClr val="tx1"/>
                </a:solidFill>
                <a:latin typeface="+mn-lt"/>
              </a:defRPr>
            </a:lvl5pPr>
            <a:lvl6pPr marL="1039813" indent="-149225" algn="l" defTabSz="89535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5000"/>
              <a:defRPr sz="1200">
                <a:solidFill>
                  <a:schemeClr val="tx1"/>
                </a:solidFill>
                <a:latin typeface="+mn-lt"/>
              </a:defRPr>
            </a:lvl6pPr>
            <a:lvl7pPr marL="1497013" indent="-149225" algn="l" defTabSz="89535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5000"/>
              <a:defRPr sz="1200">
                <a:solidFill>
                  <a:schemeClr val="tx1"/>
                </a:solidFill>
                <a:latin typeface="+mn-lt"/>
              </a:defRPr>
            </a:lvl7pPr>
            <a:lvl8pPr marL="1954213" indent="-149225" algn="l" defTabSz="89535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5000"/>
              <a:defRPr sz="1200">
                <a:solidFill>
                  <a:schemeClr val="tx1"/>
                </a:solidFill>
                <a:latin typeface="+mn-lt"/>
              </a:defRPr>
            </a:lvl8pPr>
            <a:lvl9pPr marL="2411413" indent="-149225" algn="l" defTabSz="89535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500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544228" indent="-544228" algn="ctr" defTabSz="932962" eaLnBrk="1" hangingPunct="1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defRPr/>
            </a:pPr>
            <a:r>
              <a:rPr lang="cs-CZ" sz="1400" b="1" kern="0" dirty="0"/>
              <a:t>Zaměstnanec dodavatele</a:t>
            </a:r>
            <a:endParaRPr lang="cs-CZ" sz="1200" kern="0" dirty="0"/>
          </a:p>
        </p:txBody>
      </p:sp>
    </p:spTree>
    <p:extLst>
      <p:ext uri="{BB962C8B-B14F-4D97-AF65-F5344CB8AC3E}">
        <p14:creationId xmlns:p14="http://schemas.microsoft.com/office/powerpoint/2010/main" val="4235665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5"/>
          <p:cNvSpPr>
            <a:spLocks noGrp="1" noChangeArrowheads="1"/>
          </p:cNvSpPr>
          <p:nvPr>
            <p:ph type="title"/>
          </p:nvPr>
        </p:nvSpPr>
        <p:spPr>
          <a:xfrm>
            <a:off x="489192" y="429233"/>
            <a:ext cx="7007430" cy="846386"/>
          </a:xfrm>
        </p:spPr>
        <p:txBody>
          <a:bodyPr/>
          <a:lstStyle/>
          <a:p>
            <a:pPr defTabSz="895255">
              <a:defRPr/>
            </a:pPr>
            <a:r>
              <a:rPr lang="cs-CZ" cap="all" dirty="0" smtClean="0">
                <a:solidFill>
                  <a:schemeClr val="tx1"/>
                </a:solidFill>
              </a:rPr>
              <a:t>Specifika lokality Počerady (EPC)</a:t>
            </a:r>
            <a:r>
              <a:rPr lang="cs-CZ" cap="all" dirty="0" smtClean="0"/>
              <a:t/>
            </a:r>
            <a:br>
              <a:rPr lang="cs-CZ" cap="all" dirty="0" smtClean="0"/>
            </a:br>
            <a:r>
              <a:rPr lang="cs-CZ" cap="all" dirty="0" smtClean="0"/>
              <a:t>1. vstupy, vjezdy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503771" y="1423756"/>
            <a:ext cx="8329220" cy="4839798"/>
          </a:xfrm>
        </p:spPr>
        <p:txBody>
          <a:bodyPr/>
          <a:lstStyle/>
          <a:p>
            <a:pPr marL="455144" lvl="1" indent="0" defTabSz="932962">
              <a:lnSpc>
                <a:spcPct val="90000"/>
              </a:lnSpc>
              <a:buClr>
                <a:srgbClr val="FF3300"/>
              </a:buClr>
              <a:buSzTx/>
            </a:pPr>
            <a:endParaRPr lang="cs-CZ" altLang="cs-CZ" b="1" dirty="0" smtClean="0">
              <a:solidFill>
                <a:srgbClr val="0000CC"/>
              </a:solidFill>
              <a:latin typeface="Arial CE" charset="-18"/>
              <a:cs typeface="Arial CE" charset="-18"/>
            </a:endParaRPr>
          </a:p>
          <a:p>
            <a:pPr marL="0" indent="0" defTabSz="932962"/>
            <a:r>
              <a:rPr lang="cs-CZ" altLang="cs-CZ" sz="2000" b="1" dirty="0">
                <a:solidFill>
                  <a:schemeClr val="accent2"/>
                </a:solidFill>
                <a:latin typeface="Arial CE" charset="-18"/>
                <a:cs typeface="Arial CE" charset="-18"/>
              </a:rPr>
              <a:t>Pro podmínky EPC platí:</a:t>
            </a:r>
          </a:p>
          <a:p>
            <a:pPr marL="0" indent="0" defTabSz="932962"/>
            <a:endParaRPr lang="cs-CZ" altLang="cs-CZ" u="sng" dirty="0" smtClean="0">
              <a:latin typeface="Arial CE" charset="-18"/>
              <a:cs typeface="Arial CE" charset="-18"/>
            </a:endParaRPr>
          </a:p>
          <a:p>
            <a:pPr marL="181409" lvl="2" indent="-168452" defTabSz="932962">
              <a:buClr>
                <a:schemeClr val="accent2"/>
              </a:buClr>
            </a:pPr>
            <a:r>
              <a:rPr lang="cs-CZ" altLang="cs-CZ" sz="1800" b="1" dirty="0">
                <a:latin typeface="Arial CE" charset="-18"/>
                <a:cs typeface="Arial CE" charset="-18"/>
              </a:rPr>
              <a:t>trvalá vjezdová povolení </a:t>
            </a:r>
          </a:p>
          <a:p>
            <a:pPr marL="353100" lvl="3" indent="-168452" defTabSz="932962"/>
            <a:r>
              <a:rPr lang="cs-CZ" altLang="cs-CZ" sz="1800" b="1" dirty="0">
                <a:latin typeface="Arial CE" charset="-18"/>
                <a:cs typeface="Arial CE" charset="-18"/>
              </a:rPr>
              <a:t>	- </a:t>
            </a:r>
            <a:r>
              <a:rPr lang="cs-CZ" altLang="cs-CZ" sz="1800" dirty="0">
                <a:latin typeface="Arial CE" charset="-18"/>
                <a:cs typeface="Arial CE" charset="-18"/>
              </a:rPr>
              <a:t>podepisuje ŘOJ, </a:t>
            </a:r>
            <a:r>
              <a:rPr lang="cs-CZ" altLang="cs-CZ" sz="1800" dirty="0" smtClean="0">
                <a:latin typeface="Arial CE" charset="-18"/>
                <a:cs typeface="Arial CE" charset="-18"/>
              </a:rPr>
              <a:t> </a:t>
            </a:r>
            <a:r>
              <a:rPr lang="cs-CZ" altLang="cs-CZ" sz="1800" dirty="0">
                <a:latin typeface="Arial CE" charset="-18"/>
                <a:cs typeface="Arial CE" charset="-18"/>
              </a:rPr>
              <a:t>ing. Luboš </a:t>
            </a:r>
            <a:r>
              <a:rPr lang="cs-CZ" altLang="cs-CZ" sz="1800" dirty="0" smtClean="0">
                <a:latin typeface="Arial CE" charset="-18"/>
                <a:cs typeface="Arial CE" charset="-18"/>
              </a:rPr>
              <a:t>Elšlégr, Ing. Kryl, Ing. Lorenc               </a:t>
            </a:r>
            <a:endParaRPr lang="cs-CZ" altLang="cs-CZ" sz="1800" dirty="0">
              <a:latin typeface="Arial CE" charset="-18"/>
              <a:cs typeface="Arial CE" charset="-18"/>
            </a:endParaRPr>
          </a:p>
          <a:p>
            <a:pPr marL="0" indent="0" defTabSz="932962">
              <a:buFont typeface="Wingdings" pitchFamily="2" charset="2"/>
              <a:buChar char="§"/>
            </a:pPr>
            <a:endParaRPr lang="cs-CZ" altLang="cs-CZ" sz="1800" dirty="0">
              <a:latin typeface="Arial CE" charset="-18"/>
              <a:cs typeface="Arial CE" charset="-18"/>
            </a:endParaRPr>
          </a:p>
          <a:p>
            <a:pPr marL="181409" lvl="2" indent="-168452" defTabSz="932962">
              <a:buClr>
                <a:schemeClr val="accent2"/>
              </a:buClr>
            </a:pPr>
            <a:r>
              <a:rPr lang="cs-CZ" altLang="cs-CZ" sz="1800" b="1" dirty="0">
                <a:latin typeface="Arial CE" charset="-18"/>
                <a:cs typeface="Arial CE" charset="-18"/>
              </a:rPr>
              <a:t>jednorázová/krátkodobá povolení </a:t>
            </a:r>
          </a:p>
          <a:p>
            <a:pPr marL="353100" lvl="3" indent="-168452" defTabSz="932962"/>
            <a:r>
              <a:rPr lang="cs-CZ" altLang="cs-CZ" sz="1800" b="1" dirty="0">
                <a:latin typeface="Arial CE" charset="-18"/>
                <a:cs typeface="Arial CE" charset="-18"/>
              </a:rPr>
              <a:t>	- </a:t>
            </a:r>
            <a:r>
              <a:rPr lang="cs-CZ" altLang="cs-CZ" sz="1800" dirty="0">
                <a:latin typeface="Arial CE" charset="-18"/>
                <a:cs typeface="Arial CE" charset="-18"/>
              </a:rPr>
              <a:t>podepisuje vždy zaměstnanec ČEZ, a. s., zpravidla ten, který vystavuje  daný pracovní příkaz</a:t>
            </a:r>
          </a:p>
          <a:p>
            <a:pPr marL="0" indent="0" algn="r" defTabSz="932962">
              <a:lnSpc>
                <a:spcPct val="90000"/>
              </a:lnSpc>
              <a:buClr>
                <a:srgbClr val="FF3300"/>
              </a:buClr>
              <a:buSzTx/>
            </a:pPr>
            <a:endParaRPr lang="cs-CZ" altLang="cs-CZ" sz="1200" dirty="0">
              <a:latin typeface="Arial CE" charset="-18"/>
              <a:cs typeface="Arial CE" charset="-18"/>
            </a:endParaRPr>
          </a:p>
          <a:p>
            <a:pPr marL="0" indent="0" algn="r" defTabSz="932962">
              <a:lnSpc>
                <a:spcPct val="90000"/>
              </a:lnSpc>
              <a:buClr>
                <a:srgbClr val="FF3300"/>
              </a:buClr>
              <a:buSzTx/>
            </a:pPr>
            <a:endParaRPr lang="cs-CZ" altLang="cs-CZ" sz="1200" dirty="0">
              <a:latin typeface="Arial CE" charset="-18"/>
              <a:cs typeface="Arial CE" charset="-18"/>
            </a:endParaRPr>
          </a:p>
          <a:p>
            <a:pPr marL="0" indent="0" defTabSz="932962"/>
            <a:r>
              <a:rPr lang="cs-CZ" altLang="cs-CZ" sz="1800" b="1" dirty="0">
                <a:latin typeface="Arial CE" charset="-18"/>
                <a:cs typeface="Arial CE" charset="-18"/>
              </a:rPr>
              <a:t>Žádosti o vjezdová povolení dodavatelů smí podepsat pouze zaměstnanec elektrárny </a:t>
            </a:r>
            <a:r>
              <a:rPr lang="cs-CZ" altLang="cs-CZ" sz="1800" b="1" dirty="0" err="1">
                <a:latin typeface="Arial CE" charset="-18"/>
                <a:cs typeface="Arial CE" charset="-18"/>
              </a:rPr>
              <a:t>Počerady</a:t>
            </a:r>
            <a:r>
              <a:rPr lang="cs-CZ" altLang="cs-CZ" sz="1800" b="1" dirty="0">
                <a:latin typeface="Arial CE" charset="-18"/>
                <a:cs typeface="Arial CE" charset="-18"/>
              </a:rPr>
              <a:t>. </a:t>
            </a:r>
          </a:p>
          <a:p>
            <a:pPr marL="0" indent="0" defTabSz="932962"/>
            <a:endParaRPr lang="cs-CZ" altLang="cs-CZ" sz="1800" b="1" dirty="0">
              <a:latin typeface="Arial CE" charset="-18"/>
              <a:cs typeface="Arial CE" charset="-18"/>
            </a:endParaRPr>
          </a:p>
          <a:p>
            <a:pPr marL="0" indent="0" defTabSz="932962"/>
            <a:r>
              <a:rPr lang="cs-CZ" altLang="cs-CZ" sz="1800" b="1" dirty="0">
                <a:latin typeface="Arial CE" charset="-18"/>
                <a:cs typeface="Arial CE" charset="-18"/>
              </a:rPr>
              <a:t>Naši dodavatelé  nemají oprávnění podepisovat žádosti o vjezd vozidel svých subdodavatelů a to ani jednorázová či krátkodobá.</a:t>
            </a:r>
          </a:p>
          <a:p>
            <a:pPr marL="0" indent="0" algn="r" defTabSz="932962">
              <a:lnSpc>
                <a:spcPct val="90000"/>
              </a:lnSpc>
              <a:buClr>
                <a:srgbClr val="FF3300"/>
              </a:buClr>
              <a:buSzTx/>
            </a:pPr>
            <a:endParaRPr lang="cs-CZ" altLang="cs-CZ" sz="1800" b="1" dirty="0">
              <a:latin typeface="Arial CE" charset="-18"/>
              <a:cs typeface="Arial CE" charset="-18"/>
            </a:endParaRPr>
          </a:p>
          <a:p>
            <a:pPr marL="0" indent="0" algn="r" defTabSz="932962">
              <a:lnSpc>
                <a:spcPct val="90000"/>
              </a:lnSpc>
              <a:buClr>
                <a:srgbClr val="FF3300"/>
              </a:buClr>
              <a:buSzTx/>
            </a:pPr>
            <a:endParaRPr lang="cs-CZ" altLang="cs-CZ" sz="1800" b="1" dirty="0">
              <a:latin typeface="Arial CE" charset="-18"/>
              <a:cs typeface="Arial CE" charset="-18"/>
            </a:endParaRPr>
          </a:p>
          <a:p>
            <a:pPr marL="0" indent="0" algn="r" defTabSz="932962">
              <a:lnSpc>
                <a:spcPct val="90000"/>
              </a:lnSpc>
              <a:buClr>
                <a:srgbClr val="FF3300"/>
              </a:buClr>
              <a:buSzTx/>
            </a:pPr>
            <a:endParaRPr lang="cs-CZ" altLang="cs-CZ" sz="1200" b="1" dirty="0">
              <a:solidFill>
                <a:schemeClr val="accent2"/>
              </a:solidFill>
              <a:latin typeface="Arial CE" charset="-18"/>
              <a:cs typeface="Arial CE" charset="-18"/>
            </a:endParaRPr>
          </a:p>
          <a:p>
            <a:pPr marL="0" indent="0" algn="r" defTabSz="932962">
              <a:lnSpc>
                <a:spcPct val="90000"/>
              </a:lnSpc>
              <a:buClr>
                <a:srgbClr val="FF3300"/>
              </a:buClr>
              <a:buSzTx/>
            </a:pPr>
            <a:endParaRPr lang="cs-CZ" altLang="cs-CZ" sz="1200" b="1" dirty="0">
              <a:solidFill>
                <a:schemeClr val="accent2"/>
              </a:solidFill>
              <a:latin typeface="Arial CE" charset="-18"/>
              <a:cs typeface="Arial CE" charset="-18"/>
            </a:endParaRPr>
          </a:p>
          <a:p>
            <a:pPr marL="0" indent="0" algn="r" defTabSz="932962">
              <a:lnSpc>
                <a:spcPct val="90000"/>
              </a:lnSpc>
              <a:buClr>
                <a:srgbClr val="FF3300"/>
              </a:buClr>
              <a:buSzTx/>
            </a:pPr>
            <a:endParaRPr lang="cs-CZ" altLang="cs-CZ" sz="1200" b="1" dirty="0">
              <a:solidFill>
                <a:schemeClr val="accent2"/>
              </a:solidFill>
              <a:latin typeface="Arial CE" charset="-18"/>
              <a:cs typeface="Arial CE" charset="-18"/>
            </a:endParaRPr>
          </a:p>
          <a:p>
            <a:pPr marL="0" indent="0" algn="r" defTabSz="932962">
              <a:lnSpc>
                <a:spcPct val="90000"/>
              </a:lnSpc>
              <a:buClr>
                <a:srgbClr val="FF3300"/>
              </a:buClr>
              <a:buSzTx/>
            </a:pPr>
            <a:endParaRPr lang="cs-CZ" altLang="cs-CZ" sz="1200" b="1" dirty="0">
              <a:solidFill>
                <a:schemeClr val="accent2"/>
              </a:solidFill>
              <a:latin typeface="Arial CE" charset="-18"/>
              <a:cs typeface="Arial CE" charset="-18"/>
            </a:endParaRPr>
          </a:p>
          <a:p>
            <a:pPr marL="0" indent="0" algn="r" defTabSz="932962">
              <a:lnSpc>
                <a:spcPct val="90000"/>
              </a:lnSpc>
              <a:buClr>
                <a:srgbClr val="FF3300"/>
              </a:buClr>
              <a:buSzTx/>
            </a:pPr>
            <a:endParaRPr lang="cs-CZ" altLang="cs-CZ" sz="1200" b="1" dirty="0">
              <a:solidFill>
                <a:schemeClr val="accent2"/>
              </a:solidFill>
              <a:latin typeface="Arial CE" charset="-18"/>
              <a:cs typeface="Arial CE" charset="-18"/>
            </a:endParaRPr>
          </a:p>
          <a:p>
            <a:pPr marL="0" indent="0" algn="r" defTabSz="932962">
              <a:lnSpc>
                <a:spcPct val="90000"/>
              </a:lnSpc>
              <a:buClr>
                <a:srgbClr val="FF3300"/>
              </a:buClr>
              <a:buSzTx/>
            </a:pPr>
            <a:endParaRPr lang="cs-CZ" altLang="cs-CZ" sz="1200" b="1" dirty="0">
              <a:solidFill>
                <a:schemeClr val="accent2"/>
              </a:solidFill>
              <a:latin typeface="Arial CE" charset="-18"/>
              <a:cs typeface="Arial CE" charset="-18"/>
            </a:endParaRPr>
          </a:p>
          <a:p>
            <a:pPr marL="0" indent="0" algn="r" defTabSz="932962">
              <a:lnSpc>
                <a:spcPct val="90000"/>
              </a:lnSpc>
              <a:buClr>
                <a:srgbClr val="FF3300"/>
              </a:buClr>
              <a:buSzTx/>
            </a:pPr>
            <a:endParaRPr lang="cs-CZ" altLang="cs-CZ" sz="1200" b="1" dirty="0">
              <a:solidFill>
                <a:schemeClr val="accent2"/>
              </a:solidFill>
              <a:latin typeface="Arial CE" charset="-18"/>
              <a:cs typeface="Arial CE" charset="-18"/>
            </a:endParaRPr>
          </a:p>
          <a:p>
            <a:pPr marL="0" indent="0" algn="r" defTabSz="932962">
              <a:lnSpc>
                <a:spcPct val="90000"/>
              </a:lnSpc>
              <a:buClr>
                <a:srgbClr val="FF3300"/>
              </a:buClr>
              <a:buSzTx/>
            </a:pPr>
            <a:endParaRPr lang="cs-CZ" altLang="cs-CZ" sz="1200" b="1" dirty="0">
              <a:solidFill>
                <a:schemeClr val="accent2"/>
              </a:solidFill>
              <a:latin typeface="Arial CE" charset="-18"/>
              <a:cs typeface="Arial CE" charset="-18"/>
            </a:endParaRPr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26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8032" indent="-291551" defTabSz="91352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6203" indent="-233241" defTabSz="91352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2684" indent="-233241" defTabSz="91352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9165" indent="-233241" defTabSz="91352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5646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32128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8609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5090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F921A0B-FB08-4EB9-9BBE-6BE6E7CB5A4D}" type="slidenum">
              <a:rPr lang="cs-CZ" altLang="cs-CZ" smtClean="0">
                <a:solidFill>
                  <a:schemeClr val="bg1"/>
                </a:solidFill>
                <a:latin typeface="Futura CEZ Demi" pitchFamily="2" charset="0"/>
                <a:ea typeface="Arial CE" charset="-18"/>
                <a:cs typeface="Arial CE" charset="-18"/>
              </a:rPr>
              <a:pPr/>
              <a:t>5</a:t>
            </a:fld>
            <a:endParaRPr lang="cs-CZ" altLang="cs-CZ" smtClean="0">
              <a:solidFill>
                <a:schemeClr val="bg1"/>
              </a:solidFill>
              <a:latin typeface="Futura CEZ Demi" pitchFamily="2" charset="0"/>
              <a:ea typeface="Arial CE" charset="-18"/>
              <a:cs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93848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Grp="1" noChangeArrowheads="1"/>
          </p:cNvSpPr>
          <p:nvPr>
            <p:ph type="title"/>
          </p:nvPr>
        </p:nvSpPr>
        <p:spPr>
          <a:xfrm>
            <a:off x="503772" y="437332"/>
            <a:ext cx="6876222" cy="846386"/>
          </a:xfrm>
        </p:spPr>
        <p:txBody>
          <a:bodyPr/>
          <a:lstStyle/>
          <a:p>
            <a:pPr defTabSz="895255">
              <a:defRPr/>
            </a:pPr>
            <a:r>
              <a:rPr lang="cs-CZ" cap="all" dirty="0" smtClean="0">
                <a:solidFill>
                  <a:schemeClr val="tx1"/>
                </a:solidFill>
              </a:rPr>
              <a:t>Specifika lokality Počerady (EPC)</a:t>
            </a:r>
            <a:r>
              <a:rPr lang="cs-CZ" cap="all" dirty="0" smtClean="0"/>
              <a:t/>
            </a:r>
            <a:br>
              <a:rPr lang="cs-CZ" cap="all" dirty="0" smtClean="0"/>
            </a:br>
            <a:r>
              <a:rPr lang="cs-CZ" cap="all" dirty="0" smtClean="0"/>
              <a:t>1. DOPRAVA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03771" y="1692634"/>
            <a:ext cx="8136458" cy="4528807"/>
          </a:xfrm>
        </p:spPr>
        <p:txBody>
          <a:bodyPr/>
          <a:lstStyle/>
          <a:p>
            <a:pPr marL="359579" indent="-359579" algn="ctr" defTabSz="932962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3300"/>
              </a:buClr>
            </a:pPr>
            <a:r>
              <a:rPr lang="cs-CZ" altLang="cs-CZ" sz="1400">
                <a:latin typeface="Arial CE" charset="-18"/>
                <a:cs typeface="Arial CE" charset="-18"/>
              </a:rPr>
              <a:t>	</a:t>
            </a:r>
            <a:r>
              <a:rPr lang="cs-CZ" altLang="cs-CZ" sz="2400" b="1">
                <a:solidFill>
                  <a:srgbClr val="0000CC"/>
                </a:solidFill>
                <a:latin typeface="Arial CE" charset="-18"/>
                <a:cs typeface="Arial CE" charset="-18"/>
              </a:rPr>
              <a:t>30</a:t>
            </a:r>
            <a:r>
              <a:rPr lang="pt-BR" altLang="cs-CZ" sz="2400" b="1">
                <a:solidFill>
                  <a:srgbClr val="0000CC"/>
                </a:solidFill>
                <a:latin typeface="Arial CE" charset="-18"/>
                <a:cs typeface="Arial CE" charset="-18"/>
              </a:rPr>
              <a:t> km/h</a:t>
            </a:r>
            <a:r>
              <a:rPr lang="cs-CZ" altLang="cs-CZ" sz="2400" b="1">
                <a:solidFill>
                  <a:srgbClr val="0000CC"/>
                </a:solidFill>
                <a:latin typeface="Arial CE" charset="-18"/>
                <a:cs typeface="Arial CE" charset="-18"/>
              </a:rPr>
              <a:t>od.</a:t>
            </a:r>
            <a:r>
              <a:rPr lang="pt-BR" altLang="cs-CZ" sz="2400" b="1">
                <a:solidFill>
                  <a:srgbClr val="FF3300"/>
                </a:solidFill>
                <a:latin typeface="Arial CE" charset="-18"/>
                <a:cs typeface="Arial CE" charset="-18"/>
              </a:rPr>
              <a:t> v celém areálu</a:t>
            </a:r>
            <a:r>
              <a:rPr lang="cs-CZ" altLang="cs-CZ" sz="2400" b="1">
                <a:solidFill>
                  <a:srgbClr val="FF3300"/>
                </a:solidFill>
                <a:latin typeface="Arial CE" charset="-18"/>
                <a:cs typeface="Arial CE" charset="-18"/>
              </a:rPr>
              <a:t> EPC</a:t>
            </a:r>
          </a:p>
          <a:p>
            <a:pPr marL="359579" indent="-359579" defTabSz="932962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3300"/>
              </a:buClr>
            </a:pPr>
            <a:r>
              <a:rPr lang="cs-CZ" altLang="cs-CZ" sz="1400">
                <a:latin typeface="Arial CE" charset="-18"/>
                <a:cs typeface="Arial CE" charset="-18"/>
              </a:rPr>
              <a:t>Zákaz</a:t>
            </a:r>
            <a:r>
              <a:rPr lang="pt-BR" altLang="cs-CZ" sz="1400">
                <a:latin typeface="Arial CE" charset="-18"/>
                <a:cs typeface="Arial CE" charset="-18"/>
              </a:rPr>
              <a:t> vjezdu</a:t>
            </a:r>
            <a:r>
              <a:rPr lang="cs-CZ" altLang="cs-CZ" sz="1400">
                <a:latin typeface="Arial CE" charset="-18"/>
                <a:cs typeface="Arial CE" charset="-18"/>
              </a:rPr>
              <a:t> </a:t>
            </a:r>
            <a:r>
              <a:rPr lang="pt-BR" altLang="cs-CZ" sz="1400">
                <a:latin typeface="Arial CE" charset="-18"/>
                <a:cs typeface="Arial CE" charset="-18"/>
              </a:rPr>
              <a:t>soukromým osobním </a:t>
            </a:r>
            <a:r>
              <a:rPr lang="cs-CZ" altLang="cs-CZ" sz="1400">
                <a:latin typeface="Arial CE" charset="-18"/>
                <a:cs typeface="Arial CE" charset="-18"/>
              </a:rPr>
              <a:t> </a:t>
            </a:r>
            <a:r>
              <a:rPr lang="pt-BR" altLang="cs-CZ" sz="1400">
                <a:latin typeface="Arial CE" charset="-18"/>
                <a:cs typeface="Arial CE" charset="-18"/>
              </a:rPr>
              <a:t>vozidlům</a:t>
            </a:r>
            <a:r>
              <a:rPr lang="cs-CZ" altLang="cs-CZ" sz="1400">
                <a:latin typeface="Arial CE" charset="-18"/>
                <a:cs typeface="Arial CE" charset="-18"/>
              </a:rPr>
              <a:t>. Vymezené plochy a parkoviště pro parkování jsou označeny dopravní značkou, parkujeme pouze na vyznačených místech.</a:t>
            </a:r>
            <a:endParaRPr lang="cs-CZ" altLang="cs-CZ" sz="1200">
              <a:latin typeface="Arial CE" charset="-18"/>
              <a:cs typeface="Arial CE" charset="-18"/>
            </a:endParaRPr>
          </a:p>
          <a:p>
            <a:pPr marL="359579" indent="-359579" defTabSz="932962">
              <a:lnSpc>
                <a:spcPct val="100000"/>
              </a:lnSpc>
              <a:buClr>
                <a:srgbClr val="FF3300"/>
              </a:buClr>
            </a:pPr>
            <a:endParaRPr lang="cs-CZ" altLang="cs-CZ" sz="1400" b="1">
              <a:latin typeface="Arial CE" charset="-18"/>
              <a:cs typeface="Arial CE" charset="-18"/>
            </a:endParaRPr>
          </a:p>
          <a:p>
            <a:pPr marL="359579" indent="-359579" defTabSz="932962">
              <a:lnSpc>
                <a:spcPct val="100000"/>
              </a:lnSpc>
              <a:buClr>
                <a:schemeClr val="accent2"/>
              </a:buClr>
              <a:buSzTx/>
            </a:pPr>
            <a:r>
              <a:rPr lang="cs-CZ" altLang="cs-CZ" b="1" smtClean="0">
                <a:latin typeface="Arial CE" charset="-18"/>
                <a:cs typeface="Arial CE" charset="-18"/>
              </a:rPr>
              <a:t>Platí:</a:t>
            </a:r>
          </a:p>
          <a:p>
            <a:pPr marL="359579" indent="-359579" defTabSz="932962">
              <a:lnSpc>
                <a:spcPts val="1709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altLang="cs-CZ" sz="1400">
                <a:latin typeface="Arial CE" charset="-18"/>
                <a:cs typeface="Arial CE" charset="-18"/>
              </a:rPr>
              <a:t>Pravidla silničního provozu </a:t>
            </a:r>
          </a:p>
          <a:p>
            <a:pPr marL="359579" indent="-359579" defTabSz="932962">
              <a:lnSpc>
                <a:spcPts val="1709"/>
              </a:lnSpc>
              <a:buClr>
                <a:schemeClr val="accent2"/>
              </a:buClr>
            </a:pPr>
            <a:r>
              <a:rPr lang="cs-CZ" altLang="cs-CZ" sz="1400">
                <a:latin typeface="Arial CE" charset="-18"/>
                <a:cs typeface="Arial CE" charset="-18"/>
              </a:rPr>
              <a:t>	(svislé a vodorovné dopravní značení, přednost vozidel zprava apod.)</a:t>
            </a:r>
          </a:p>
          <a:p>
            <a:pPr marL="359579" indent="-359579" defTabSz="932962">
              <a:lnSpc>
                <a:spcPts val="1709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altLang="cs-CZ" sz="1400">
                <a:latin typeface="Arial CE" charset="-18"/>
                <a:cs typeface="Arial CE" charset="-18"/>
              </a:rPr>
              <a:t>Místní provozní instrukce EPC0 007 Dopravní řád EPC</a:t>
            </a:r>
            <a:endParaRPr lang="cs-CZ" altLang="cs-CZ" sz="1400">
              <a:solidFill>
                <a:srgbClr val="FF00FF"/>
              </a:solidFill>
              <a:latin typeface="Arial CE" charset="-18"/>
              <a:cs typeface="Arial CE" charset="-18"/>
            </a:endParaRPr>
          </a:p>
          <a:p>
            <a:pPr marL="359579" indent="-359579" defTabSz="932962">
              <a:lnSpc>
                <a:spcPts val="1709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altLang="cs-CZ" sz="1400">
                <a:latin typeface="Arial CE" charset="-18"/>
                <a:cs typeface="Arial CE" charset="-18"/>
              </a:rPr>
              <a:t>Návštěvní řád EPC – součást Řádu fyz. ochrany EPC</a:t>
            </a:r>
          </a:p>
          <a:p>
            <a:pPr marL="359579" indent="-359579" defTabSz="932962">
              <a:lnSpc>
                <a:spcPts val="1709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altLang="cs-CZ" sz="1400">
                <a:latin typeface="Arial CE" charset="-18"/>
                <a:cs typeface="Arial CE" charset="-18"/>
              </a:rPr>
              <a:t>Zákaz stání vozidel mimo vyhrazená místa</a:t>
            </a:r>
          </a:p>
          <a:p>
            <a:pPr marL="359579" indent="-359579" defTabSz="932962">
              <a:lnSpc>
                <a:spcPts val="1709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altLang="cs-CZ" sz="1400">
                <a:latin typeface="Arial CE" charset="-18"/>
                <a:cs typeface="Arial CE" charset="-18"/>
              </a:rPr>
              <a:t>Povoleno používání jízdních kol –  musí být řádně označena, evidována a kontrolována</a:t>
            </a:r>
          </a:p>
          <a:p>
            <a:pPr marL="359579" indent="-359579" defTabSz="932962">
              <a:lnSpc>
                <a:spcPct val="100000"/>
              </a:lnSpc>
              <a:buClr>
                <a:srgbClr val="FF3300"/>
              </a:buClr>
              <a:buSzTx/>
            </a:pPr>
            <a:endParaRPr lang="cs-CZ" altLang="cs-CZ" sz="1400">
              <a:latin typeface="Arial CE" charset="-18"/>
              <a:cs typeface="Arial CE" charset="-18"/>
            </a:endParaRPr>
          </a:p>
          <a:p>
            <a:pPr marL="359579" indent="-359579" defTabSz="932962">
              <a:lnSpc>
                <a:spcPct val="100000"/>
              </a:lnSpc>
              <a:buClr>
                <a:srgbClr val="FF3300"/>
              </a:buClr>
              <a:buSzTx/>
            </a:pPr>
            <a:r>
              <a:rPr lang="cs-CZ" altLang="cs-CZ" sz="1400" b="1">
                <a:solidFill>
                  <a:schemeClr val="accent2"/>
                </a:solidFill>
                <a:latin typeface="Arial CE" charset="-18"/>
                <a:cs typeface="Arial CE" charset="-18"/>
              </a:rPr>
              <a:t>POZOR na ZÁKAZ :</a:t>
            </a:r>
          </a:p>
          <a:p>
            <a:pPr marL="456763" lvl="1" indent="-270495" defTabSz="932962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cs-CZ" altLang="cs-CZ" sz="1400" b="1">
                <a:latin typeface="Arial CE" charset="-18"/>
                <a:cs typeface="Arial CE" charset="-18"/>
              </a:rPr>
              <a:t>stání vozidel u výjezdu hasičů , rozvoden, hydrantů,  suchovodů, uzávěrů vody, plynu</a:t>
            </a:r>
          </a:p>
          <a:p>
            <a:pPr marL="456763" lvl="1" indent="-270495" defTabSz="932962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cs-CZ" altLang="cs-CZ" sz="1400" b="1">
                <a:latin typeface="Arial CE" charset="-18"/>
                <a:cs typeface="Arial CE" charset="-18"/>
              </a:rPr>
              <a:t>stání vozidel podél strojovny bl.2-6 – v ochranném pásmu vedením vysokého (VN, VVN)</a:t>
            </a:r>
          </a:p>
          <a:p>
            <a:pPr marL="456763" lvl="1" indent="-270495" defTabSz="932962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cs-CZ" altLang="cs-CZ" sz="1400" b="1">
                <a:latin typeface="Arial CE" charset="-18"/>
                <a:cs typeface="Arial CE" charset="-18"/>
              </a:rPr>
              <a:t>vjezdu vozidel do HVZ (kotelna, strojovna, odsíření kóta 0m) </a:t>
            </a:r>
          </a:p>
          <a:p>
            <a:pPr marL="456763" lvl="1" indent="-270495" defTabSz="932962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None/>
            </a:pPr>
            <a:r>
              <a:rPr lang="cs-CZ" altLang="cs-CZ" sz="1400" b="1">
                <a:latin typeface="Arial CE" charset="-18"/>
                <a:cs typeface="Arial CE" charset="-18"/>
              </a:rPr>
              <a:t>      – pouze se souhlasem PoZ EPC kotelny a strojovny, výjimka provozní zaměstnanci EPC  </a:t>
            </a:r>
          </a:p>
          <a:p>
            <a:pPr marL="456763" lvl="1" indent="-270495" defTabSz="932962">
              <a:lnSpc>
                <a:spcPct val="100000"/>
              </a:lnSpc>
              <a:spcBef>
                <a:spcPct val="20000"/>
              </a:spcBef>
              <a:buClr>
                <a:srgbClr val="0000CC"/>
              </a:buClr>
              <a:buSzTx/>
              <a:buNone/>
            </a:pPr>
            <a:endParaRPr lang="cs-CZ" altLang="cs-CZ" sz="1400" b="1">
              <a:solidFill>
                <a:srgbClr val="0000CC"/>
              </a:solidFill>
              <a:latin typeface="Arial CE" charset="-18"/>
              <a:cs typeface="Arial CE" charset="-18"/>
            </a:endParaRPr>
          </a:p>
          <a:p>
            <a:pPr marL="359579" indent="-359579" algn="r" defTabSz="932962">
              <a:lnSpc>
                <a:spcPct val="100000"/>
              </a:lnSpc>
              <a:buClr>
                <a:srgbClr val="FF3300"/>
              </a:buClr>
              <a:buSzTx/>
            </a:pPr>
            <a:r>
              <a:rPr lang="cs-CZ" altLang="cs-CZ" sz="1400" b="1">
                <a:solidFill>
                  <a:schemeClr val="accent2"/>
                </a:solidFill>
                <a:latin typeface="Arial CE" charset="-18"/>
                <a:cs typeface="Arial CE" charset="-18"/>
              </a:rPr>
              <a:t>Za nerespektování smluvní sankce 5.000,- Kč</a:t>
            </a:r>
          </a:p>
          <a:p>
            <a:pPr marL="359579" indent="-359579" defTabSz="932962">
              <a:lnSpc>
                <a:spcPct val="100000"/>
              </a:lnSpc>
              <a:buClr>
                <a:schemeClr val="accent2"/>
              </a:buClr>
              <a:buSzTx/>
            </a:pPr>
            <a:endParaRPr lang="cs-CZ" altLang="cs-CZ" sz="1400" b="1">
              <a:solidFill>
                <a:schemeClr val="accent2"/>
              </a:solidFill>
              <a:latin typeface="Arial CE" charset="-18"/>
              <a:cs typeface="Arial CE" charset="-18"/>
            </a:endParaRPr>
          </a:p>
        </p:txBody>
      </p:sp>
      <p:sp>
        <p:nvSpPr>
          <p:cNvPr id="28676" name="Zástupný symbol pro číslo snímku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4089">
              <a:lnSpc>
                <a:spcPts val="2296"/>
              </a:lnSpc>
              <a:buSzPct val="120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1pPr>
            <a:lvl2pPr marL="758032" indent="-291551" defTabSz="894089">
              <a:lnSpc>
                <a:spcPts val="2296"/>
              </a:lnSpc>
              <a:buClr>
                <a:srgbClr val="F24F00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2pPr>
            <a:lvl3pPr marL="1166203" indent="-233241" defTabSz="894089">
              <a:lnSpc>
                <a:spcPts val="2296"/>
              </a:lnSpc>
              <a:buClr>
                <a:srgbClr val="C8C8C8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3pPr>
            <a:lvl4pPr marL="1632684" indent="-233241" defTabSz="894089">
              <a:lnSpc>
                <a:spcPts val="2296"/>
              </a:lnSpc>
              <a:buSzPct val="89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4pPr>
            <a:lvl5pPr marL="2099165" indent="-233241" defTabSz="894089">
              <a:lnSpc>
                <a:spcPts val="2296"/>
              </a:lnSpc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5pPr>
            <a:lvl6pPr marL="2565646" indent="-233241" defTabSz="894089" eaLnBrk="0" fontAlgn="base" hangingPunct="0">
              <a:lnSpc>
                <a:spcPts val="2296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6pPr>
            <a:lvl7pPr marL="3032128" indent="-233241" defTabSz="894089" eaLnBrk="0" fontAlgn="base" hangingPunct="0">
              <a:lnSpc>
                <a:spcPts val="2296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7pPr>
            <a:lvl8pPr marL="3498609" indent="-233241" defTabSz="894089" eaLnBrk="0" fontAlgn="base" hangingPunct="0">
              <a:lnSpc>
                <a:spcPts val="2296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8pPr>
            <a:lvl9pPr marL="3965090" indent="-233241" defTabSz="894089" eaLnBrk="0" fontAlgn="base" hangingPunct="0">
              <a:lnSpc>
                <a:spcPts val="2296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9pPr>
          </a:lstStyle>
          <a:p>
            <a:pPr>
              <a:lnSpc>
                <a:spcPct val="100000"/>
              </a:lnSpc>
              <a:buSzTx/>
            </a:pPr>
            <a:fld id="{9E260988-BF09-4809-8C8F-60EBD5CCE320}" type="slidenum">
              <a:rPr lang="cs-CZ" altLang="cs-CZ" sz="1000">
                <a:solidFill>
                  <a:schemeClr val="bg1"/>
                </a:solidFill>
              </a:rPr>
              <a:pPr>
                <a:lnSpc>
                  <a:spcPct val="100000"/>
                </a:lnSpc>
                <a:buSzTx/>
              </a:pPr>
              <a:t>6</a:t>
            </a:fld>
            <a:endParaRPr lang="cs-CZ" altLang="cs-CZ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60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772" y="437331"/>
            <a:ext cx="6876222" cy="846386"/>
          </a:xfrm>
        </p:spPr>
        <p:txBody>
          <a:bodyPr/>
          <a:lstStyle/>
          <a:p>
            <a:pPr>
              <a:defRPr/>
            </a:pPr>
            <a:r>
              <a:rPr lang="cs-CZ" cap="all" dirty="0">
                <a:solidFill>
                  <a:schemeClr val="tx1"/>
                </a:solidFill>
              </a:rPr>
              <a:t>Specifika lokality Počerady (EPC)</a:t>
            </a:r>
            <a:r>
              <a:rPr lang="cs-CZ" cap="all" dirty="0" smtClean="0"/>
              <a:t/>
            </a:r>
            <a:br>
              <a:rPr lang="cs-CZ" cap="all" dirty="0" smtClean="0"/>
            </a:br>
            <a:r>
              <a:rPr lang="cs-CZ" cap="all" dirty="0" smtClean="0"/>
              <a:t>1. Doprava</a:t>
            </a:r>
            <a:endParaRPr lang="cs-CZ" cap="all" dirty="0"/>
          </a:p>
        </p:txBody>
      </p:sp>
      <p:sp>
        <p:nvSpPr>
          <p:cNvPr id="29699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4089">
              <a:lnSpc>
                <a:spcPts val="2296"/>
              </a:lnSpc>
              <a:buSzPct val="120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1pPr>
            <a:lvl2pPr marL="758032" indent="-291551" defTabSz="894089">
              <a:lnSpc>
                <a:spcPts val="2296"/>
              </a:lnSpc>
              <a:buClr>
                <a:srgbClr val="F24F00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2pPr>
            <a:lvl3pPr marL="1166203" indent="-233241" defTabSz="894089">
              <a:lnSpc>
                <a:spcPts val="2296"/>
              </a:lnSpc>
              <a:buClr>
                <a:srgbClr val="C8C8C8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3pPr>
            <a:lvl4pPr marL="1632684" indent="-233241" defTabSz="894089">
              <a:lnSpc>
                <a:spcPts val="2296"/>
              </a:lnSpc>
              <a:buSzPct val="89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4pPr>
            <a:lvl5pPr marL="2099165" indent="-233241" defTabSz="894089">
              <a:lnSpc>
                <a:spcPts val="2296"/>
              </a:lnSpc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5pPr>
            <a:lvl6pPr marL="2565646" indent="-233241" defTabSz="894089" eaLnBrk="0" fontAlgn="base" hangingPunct="0">
              <a:lnSpc>
                <a:spcPts val="2296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6pPr>
            <a:lvl7pPr marL="3032128" indent="-233241" defTabSz="894089" eaLnBrk="0" fontAlgn="base" hangingPunct="0">
              <a:lnSpc>
                <a:spcPts val="2296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7pPr>
            <a:lvl8pPr marL="3498609" indent="-233241" defTabSz="894089" eaLnBrk="0" fontAlgn="base" hangingPunct="0">
              <a:lnSpc>
                <a:spcPts val="2296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8pPr>
            <a:lvl9pPr marL="3965090" indent="-233241" defTabSz="894089" eaLnBrk="0" fontAlgn="base" hangingPunct="0">
              <a:lnSpc>
                <a:spcPts val="2296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 CE" charset="-18"/>
                <a:ea typeface="Arial CE" charset="-18"/>
                <a:cs typeface="Arial CE" charset="-18"/>
              </a:defRPr>
            </a:lvl9pPr>
          </a:lstStyle>
          <a:p>
            <a:pPr>
              <a:lnSpc>
                <a:spcPct val="100000"/>
              </a:lnSpc>
              <a:buSzTx/>
            </a:pPr>
            <a:fld id="{2A171BF0-9D45-4B03-8B03-82BA457869DB}" type="slidenum">
              <a:rPr lang="cs-CZ" altLang="cs-CZ" sz="1000">
                <a:solidFill>
                  <a:schemeClr val="bg1"/>
                </a:solidFill>
              </a:rPr>
              <a:pPr>
                <a:lnSpc>
                  <a:spcPct val="100000"/>
                </a:lnSpc>
                <a:buSzTx/>
              </a:pPr>
              <a:t>7</a:t>
            </a:fld>
            <a:endParaRPr lang="cs-CZ" altLang="cs-CZ" sz="1000">
              <a:solidFill>
                <a:schemeClr val="bg1"/>
              </a:solidFill>
            </a:endParaRPr>
          </a:p>
        </p:txBody>
      </p:sp>
      <p:sp>
        <p:nvSpPr>
          <p:cNvPr id="29700" name="Obdélník 4"/>
          <p:cNvSpPr>
            <a:spLocks noChangeArrowheads="1"/>
          </p:cNvSpPr>
          <p:nvPr/>
        </p:nvSpPr>
        <p:spPr bwMode="auto">
          <a:xfrm>
            <a:off x="485952" y="1616505"/>
            <a:ext cx="5321176" cy="16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marL="333375" indent="-333375" defTabSz="1020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0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0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0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0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600" b="1" i="0" dirty="0">
                <a:latin typeface="Arial CE" charset="-18"/>
              </a:rPr>
              <a:t>Odstavit vozidlo se nesmí: 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altLang="cs-CZ" sz="1600" i="0" dirty="0">
                <a:latin typeface="Arial CE" charset="-18"/>
              </a:rPr>
              <a:t>Blíže než 20 m od čerpadla pohonných hmot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altLang="cs-CZ" sz="1600" b="1" i="0" dirty="0">
                <a:latin typeface="Arial CE" charset="-18"/>
              </a:rPr>
              <a:t>V ochranném pásmu vedením vysokého (VN) nebo velmi vysokého napětí (VVN) 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altLang="cs-CZ" sz="1600" i="0" dirty="0">
                <a:latin typeface="Arial CE" charset="-18"/>
              </a:rPr>
              <a:t>Ochranné pásmo u vedení </a:t>
            </a:r>
            <a:r>
              <a:rPr lang="cs-CZ" altLang="cs-CZ" sz="1600" i="0" dirty="0" err="1">
                <a:latin typeface="Arial CE" charset="-18"/>
              </a:rPr>
              <a:t>vn</a:t>
            </a:r>
            <a:r>
              <a:rPr lang="cs-CZ" altLang="cs-CZ" sz="1600" i="0" dirty="0">
                <a:latin typeface="Arial CE" charset="-18"/>
              </a:rPr>
              <a:t> – 7 m, u </a:t>
            </a:r>
            <a:r>
              <a:rPr lang="cs-CZ" altLang="cs-CZ" sz="1600" i="0" dirty="0" err="1">
                <a:latin typeface="Arial CE" charset="-18"/>
              </a:rPr>
              <a:t>vvn</a:t>
            </a:r>
            <a:r>
              <a:rPr lang="cs-CZ" altLang="cs-CZ" sz="1600" i="0" dirty="0">
                <a:latin typeface="Arial CE" charset="-18"/>
              </a:rPr>
              <a:t> – 15 m.</a:t>
            </a:r>
          </a:p>
        </p:txBody>
      </p:sp>
      <p:grpSp>
        <p:nvGrpSpPr>
          <p:cNvPr id="29701" name="Group 15"/>
          <p:cNvGrpSpPr>
            <a:grpSpLocks/>
          </p:cNvGrpSpPr>
          <p:nvPr/>
        </p:nvGrpSpPr>
        <p:grpSpPr bwMode="auto">
          <a:xfrm>
            <a:off x="207340" y="3793443"/>
            <a:ext cx="2057197" cy="2543000"/>
            <a:chOff x="576" y="2488"/>
            <a:chExt cx="1500" cy="1920"/>
          </a:xfrm>
        </p:grpSpPr>
        <p:pic>
          <p:nvPicPr>
            <p:cNvPr id="29707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488"/>
              <a:ext cx="1500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8" name="Picture 13" descr="TzeenieWheenie_red_green_OK_not_OK_Icons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4" y="3936"/>
              <a:ext cx="456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9" name="AutoShape 14"/>
            <p:cNvSpPr>
              <a:spLocks noChangeArrowheads="1"/>
            </p:cNvSpPr>
            <p:nvPr/>
          </p:nvSpPr>
          <p:spPr bwMode="auto">
            <a:xfrm rot="2000443">
              <a:off x="772" y="3048"/>
              <a:ext cx="592" cy="46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93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29702" name="Group 16"/>
          <p:cNvGrpSpPr>
            <a:grpSpLocks/>
          </p:cNvGrpSpPr>
          <p:nvPr/>
        </p:nvGrpSpPr>
        <p:grpSpPr bwMode="auto">
          <a:xfrm>
            <a:off x="2522093" y="3769148"/>
            <a:ext cx="2936770" cy="2567295"/>
            <a:chOff x="2756" y="2477"/>
            <a:chExt cx="2512" cy="1955"/>
          </a:xfrm>
        </p:grpSpPr>
        <p:pic>
          <p:nvPicPr>
            <p:cNvPr id="2970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" y="2477"/>
              <a:ext cx="2512" cy="19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6" name="Picture 8" descr="TzeenieWheenie_red_green_OK_not_OK_Icons_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7" y="3947"/>
              <a:ext cx="523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0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023" y="1561435"/>
            <a:ext cx="2828241" cy="301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4" name="AutoShape 5"/>
          <p:cNvSpPr>
            <a:spLocks noChangeArrowheads="1"/>
          </p:cNvSpPr>
          <p:nvPr/>
        </p:nvSpPr>
        <p:spPr bwMode="auto">
          <a:xfrm>
            <a:off x="6244485" y="3365830"/>
            <a:ext cx="1715411" cy="1231006"/>
          </a:xfrm>
          <a:prstGeom prst="wedgeEllipseCallout">
            <a:avLst>
              <a:gd name="adj1" fmla="val -179713"/>
              <a:gd name="adj2" fmla="val 64444"/>
            </a:avLst>
          </a:prstGeom>
          <a:solidFill>
            <a:srgbClr val="FF6600">
              <a:alpha val="21176"/>
            </a:srgbClr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/>
          <a:lstStyle>
            <a:lvl1pPr marL="690563" indent="-690563" defTabSz="1020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0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0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0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0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13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03772" y="437332"/>
            <a:ext cx="6876222" cy="846386"/>
          </a:xfrm>
        </p:spPr>
        <p:txBody>
          <a:bodyPr/>
          <a:lstStyle/>
          <a:p>
            <a:pPr defTabSz="895255">
              <a:defRPr/>
            </a:pPr>
            <a:r>
              <a:rPr lang="cs-CZ" cap="all" dirty="0" smtClean="0">
                <a:solidFill>
                  <a:schemeClr val="tx1"/>
                </a:solidFill>
              </a:rPr>
              <a:t>Specifika lokality Počerady (EPC)</a:t>
            </a:r>
            <a:r>
              <a:rPr lang="cs-CZ" cap="all" dirty="0" smtClean="0"/>
              <a:t/>
            </a:r>
            <a:br>
              <a:rPr lang="cs-CZ" cap="all" dirty="0" smtClean="0"/>
            </a:br>
            <a:r>
              <a:rPr lang="cs-CZ" cap="all" dirty="0" smtClean="0"/>
              <a:t>1. PRVNÍ POMOC</a:t>
            </a:r>
          </a:p>
        </p:txBody>
      </p:sp>
      <p:sp>
        <p:nvSpPr>
          <p:cNvPr id="30723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Aft>
                <a:spcPts val="612"/>
              </a:spcAft>
              <a:buClr>
                <a:srgbClr val="FF6600"/>
              </a:buClr>
            </a:pPr>
            <a:r>
              <a:rPr lang="cs-CZ" altLang="cs-CZ" sz="1800" b="1">
                <a:latin typeface="Arial CE" charset="-18"/>
                <a:cs typeface="Arial CE" charset="-18"/>
              </a:rPr>
              <a:t>První pomoc:		155 popř. 112 </a:t>
            </a:r>
          </a:p>
          <a:p>
            <a:pPr>
              <a:lnSpc>
                <a:spcPct val="110000"/>
              </a:lnSpc>
              <a:buClr>
                <a:srgbClr val="FF6600"/>
              </a:buClr>
              <a:buFont typeface="Wingdings" pitchFamily="2" charset="2"/>
              <a:buChar char="§"/>
            </a:pPr>
            <a:r>
              <a:rPr lang="cs-CZ" altLang="cs-CZ" b="1" smtClean="0">
                <a:solidFill>
                  <a:srgbClr val="0000CC"/>
                </a:solidFill>
                <a:latin typeface="Arial CE" charset="-18"/>
                <a:cs typeface="Arial CE" charset="-18"/>
              </a:rPr>
              <a:t>Hasiči EPC</a:t>
            </a:r>
            <a:r>
              <a:rPr lang="cs-CZ" altLang="cs-CZ" smtClean="0">
                <a:solidFill>
                  <a:srgbClr val="0000CC"/>
                </a:solidFill>
                <a:latin typeface="Arial CE" charset="-18"/>
                <a:cs typeface="Arial CE" charset="-18"/>
              </a:rPr>
              <a:t>		</a:t>
            </a:r>
            <a:r>
              <a:rPr lang="cs-CZ" altLang="cs-CZ" b="1" smtClean="0">
                <a:solidFill>
                  <a:srgbClr val="0000CC"/>
                </a:solidFill>
                <a:latin typeface="Arial CE" charset="-18"/>
                <a:cs typeface="Arial CE" charset="-18"/>
              </a:rPr>
              <a:t>+420 411 112 333  </a:t>
            </a:r>
          </a:p>
          <a:p>
            <a:pPr>
              <a:lnSpc>
                <a:spcPct val="110000"/>
              </a:lnSpc>
              <a:buClr>
                <a:srgbClr val="FF6600"/>
              </a:buClr>
              <a:buFont typeface="Wingdings" pitchFamily="2" charset="2"/>
              <a:buChar char="§"/>
            </a:pPr>
            <a:r>
              <a:rPr lang="cs-CZ" altLang="cs-CZ" b="1" smtClean="0">
                <a:solidFill>
                  <a:srgbClr val="0000CC"/>
                </a:solidFill>
                <a:latin typeface="Arial CE" charset="-18"/>
                <a:cs typeface="Arial CE" charset="-18"/>
              </a:rPr>
              <a:t>Hlavní vrátnice   	+420 411 112400 </a:t>
            </a:r>
          </a:p>
          <a:p>
            <a:pPr>
              <a:lnSpc>
                <a:spcPct val="110000"/>
              </a:lnSpc>
              <a:buClr>
                <a:srgbClr val="FF6600"/>
              </a:buClr>
              <a:buFont typeface="Wingdings" pitchFamily="2" charset="2"/>
              <a:buNone/>
            </a:pPr>
            <a:endParaRPr lang="cs-CZ" altLang="cs-CZ" b="1" smtClean="0">
              <a:solidFill>
                <a:srgbClr val="0000CC"/>
              </a:solidFill>
              <a:latin typeface="Arial CE" charset="-18"/>
              <a:cs typeface="Arial CE" charset="-18"/>
            </a:endParaRPr>
          </a:p>
          <a:p>
            <a:pPr>
              <a:lnSpc>
                <a:spcPct val="110000"/>
              </a:lnSpc>
              <a:buClr>
                <a:srgbClr val="FF6600"/>
              </a:buClr>
              <a:buFont typeface="Wingdings" pitchFamily="2" charset="2"/>
              <a:buNone/>
            </a:pPr>
            <a:endParaRPr lang="cs-CZ" altLang="cs-CZ" b="1" smtClean="0">
              <a:solidFill>
                <a:srgbClr val="0000CC"/>
              </a:solidFill>
              <a:latin typeface="Arial CE" charset="-18"/>
              <a:cs typeface="Arial CE" charset="-18"/>
            </a:endParaRPr>
          </a:p>
          <a:p>
            <a:pPr>
              <a:lnSpc>
                <a:spcPct val="110000"/>
              </a:lnSpc>
              <a:spcAft>
                <a:spcPts val="612"/>
              </a:spcAft>
              <a:buClr>
                <a:srgbClr val="FF6600"/>
              </a:buClr>
            </a:pPr>
            <a:r>
              <a:rPr lang="cs-CZ" altLang="cs-CZ" b="1" smtClean="0">
                <a:latin typeface="Arial CE" charset="-18"/>
                <a:cs typeface="Arial CE" charset="-18"/>
              </a:rPr>
              <a:t>Adresa zdravotnického zařízení pro poskytnutí ZPP: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solidFill>
                  <a:srgbClr val="FF00FF"/>
                </a:solidFill>
                <a:latin typeface="Arial CE" charset="-18"/>
                <a:cs typeface="Arial CE" charset="-18"/>
              </a:rPr>
              <a:t>	</a:t>
            </a:r>
            <a:r>
              <a:rPr lang="cs-CZ" altLang="cs-CZ" smtClean="0">
                <a:latin typeface="Arial CE" charset="-18"/>
                <a:cs typeface="Arial CE" charset="-18"/>
              </a:rPr>
              <a:t>MUDr. Josef Mládek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 CE" charset="-18"/>
                <a:cs typeface="Arial CE" charset="-18"/>
              </a:rPr>
              <a:t>	tel. +420 411 112401, pouze čtvrtek 08:00-15:00 hod.</a:t>
            </a:r>
          </a:p>
          <a:p>
            <a:pPr>
              <a:lnSpc>
                <a:spcPct val="110000"/>
              </a:lnSpc>
            </a:pPr>
            <a:endParaRPr lang="pl-PL" altLang="cs-CZ" b="1" smtClean="0">
              <a:solidFill>
                <a:srgbClr val="FF00FF"/>
              </a:solidFill>
              <a:latin typeface="Arial CE" charset="-18"/>
              <a:cs typeface="Arial CE" charset="-18"/>
            </a:endParaRPr>
          </a:p>
          <a:p>
            <a:pPr>
              <a:lnSpc>
                <a:spcPct val="110000"/>
              </a:lnSpc>
            </a:pPr>
            <a:endParaRPr lang="pl-PL" altLang="cs-CZ" b="1" smtClean="0">
              <a:solidFill>
                <a:srgbClr val="FF00FF"/>
              </a:solidFill>
              <a:latin typeface="Arial CE" charset="-18"/>
              <a:cs typeface="Arial CE" charset="-18"/>
            </a:endParaRPr>
          </a:p>
          <a:p>
            <a:pPr>
              <a:lnSpc>
                <a:spcPct val="110000"/>
              </a:lnSpc>
              <a:spcAft>
                <a:spcPts val="612"/>
              </a:spcAft>
              <a:buClr>
                <a:srgbClr val="FF6600"/>
              </a:buClr>
            </a:pPr>
            <a:r>
              <a:rPr lang="cs-CZ" altLang="cs-CZ" b="1" smtClean="0">
                <a:latin typeface="Arial CE" charset="-18"/>
                <a:cs typeface="Arial CE" charset="-18"/>
              </a:rPr>
              <a:t>Pro případ součinnosti s ČEZ, a. s.  EPC:</a:t>
            </a:r>
          </a:p>
          <a:p>
            <a:pPr>
              <a:lnSpc>
                <a:spcPct val="110000"/>
              </a:lnSpc>
              <a:buClr>
                <a:srgbClr val="FF6600"/>
              </a:buClr>
              <a:buFont typeface="Wingdings" pitchFamily="2" charset="2"/>
              <a:buChar char="§"/>
            </a:pPr>
            <a:r>
              <a:rPr lang="cs-CZ" altLang="cs-CZ" smtClean="0">
                <a:latin typeface="Arial CE" charset="-18"/>
                <a:cs typeface="Arial CE" charset="-18"/>
              </a:rPr>
              <a:t>Směnový inženýr	</a:t>
            </a:r>
            <a:r>
              <a:rPr lang="cs-CZ" altLang="cs-CZ" b="1" smtClean="0">
                <a:latin typeface="Arial CE" charset="-18"/>
                <a:cs typeface="Arial CE" charset="-18"/>
              </a:rPr>
              <a:t>+420 411 112206 / 606 609 619</a:t>
            </a:r>
            <a:r>
              <a:rPr lang="cs-CZ" altLang="cs-CZ" smtClean="0">
                <a:latin typeface="Arial CE" charset="-18"/>
                <a:cs typeface="Arial CE" charset="-18"/>
              </a:rPr>
              <a:t> </a:t>
            </a:r>
            <a:endParaRPr lang="cs-CZ" altLang="cs-CZ" b="1" smtClean="0">
              <a:latin typeface="Arial CE" charset="-18"/>
              <a:cs typeface="Arial CE" charset="-18"/>
            </a:endParaRPr>
          </a:p>
          <a:p>
            <a:pPr>
              <a:lnSpc>
                <a:spcPct val="110000"/>
              </a:lnSpc>
              <a:buClr>
                <a:srgbClr val="FF6600"/>
              </a:buClr>
              <a:buFont typeface="Wingdings" pitchFamily="2" charset="2"/>
              <a:buChar char="§"/>
            </a:pPr>
            <a:r>
              <a:rPr lang="cs-CZ" altLang="cs-CZ" smtClean="0">
                <a:latin typeface="Arial CE" charset="-18"/>
                <a:cs typeface="Arial CE" charset="-18"/>
              </a:rPr>
              <a:t>Směnový mistr elektro	</a:t>
            </a:r>
            <a:r>
              <a:rPr lang="cs-CZ" altLang="cs-CZ" b="1" smtClean="0">
                <a:latin typeface="Arial CE" charset="-18"/>
                <a:cs typeface="Arial CE" charset="-18"/>
              </a:rPr>
              <a:t>+420 411 112600 / 724 048 741</a:t>
            </a:r>
            <a:r>
              <a:rPr lang="cs-CZ" altLang="cs-CZ" smtClean="0">
                <a:latin typeface="Arial CE" charset="-18"/>
                <a:cs typeface="Arial CE" charset="-18"/>
              </a:rPr>
              <a:t> </a:t>
            </a:r>
          </a:p>
          <a:p>
            <a:endParaRPr lang="cs-CZ" altLang="cs-CZ" smtClean="0">
              <a:latin typeface="Arial CE" charset="-18"/>
              <a:cs typeface="Arial CE" charset="-18"/>
            </a:endParaRPr>
          </a:p>
        </p:txBody>
      </p:sp>
      <p:sp>
        <p:nvSpPr>
          <p:cNvPr id="31747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503238" y="6637080"/>
            <a:ext cx="311150" cy="18466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26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8032" indent="-291551" defTabSz="91352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6203" indent="-233241" defTabSz="91352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2684" indent="-233241" defTabSz="91352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9165" indent="-233241" defTabSz="91352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5646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32128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8609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5090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DB349BD9-D848-44A2-8CDB-8AB08DC0CE54}" type="slidenum">
              <a:rPr lang="cs-CZ" altLang="cs-CZ" sz="1200">
                <a:solidFill>
                  <a:schemeClr val="bg1"/>
                </a:solidFill>
                <a:latin typeface="+mn-lt"/>
                <a:ea typeface="Arial CE" charset="-18"/>
                <a:cs typeface="Arial CE" charset="-18"/>
              </a:rPr>
              <a:pPr>
                <a:defRPr/>
              </a:pPr>
              <a:t>8</a:t>
            </a:fld>
            <a:endParaRPr lang="cs-CZ" altLang="cs-CZ" sz="1200">
              <a:solidFill>
                <a:schemeClr val="bg1"/>
              </a:solidFill>
              <a:latin typeface="+mn-lt"/>
              <a:ea typeface="Arial CE" charset="-18"/>
              <a:cs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53647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cK Disclaimer"/>
  <p:tag name="RESIZE" val="Yes"/>
  <p:tag name="LLEFT" val=" 210.125"/>
  <p:tag name="LTOP" val=" 469.8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heme/theme1.xml><?xml version="1.0" encoding="utf-8"?>
<a:theme xmlns:a="http://schemas.openxmlformats.org/drawingml/2006/main" name="cez_vzorova_prezentace">
  <a:themeElements>
    <a:clrScheme name="Skupina CEZ 1">
      <a:dk1>
        <a:srgbClr val="000000"/>
      </a:dk1>
      <a:lt1>
        <a:srgbClr val="FFFFFF"/>
      </a:lt1>
      <a:dk2>
        <a:srgbClr val="FFFFFF"/>
      </a:dk2>
      <a:lt2>
        <a:srgbClr val="969696"/>
      </a:lt2>
      <a:accent1>
        <a:srgbClr val="DDDDDD"/>
      </a:accent1>
      <a:accent2>
        <a:srgbClr val="F24F00"/>
      </a:accent2>
      <a:accent3>
        <a:srgbClr val="FFFFFF"/>
      </a:accent3>
      <a:accent4>
        <a:srgbClr val="000000"/>
      </a:accent4>
      <a:accent5>
        <a:srgbClr val="EBEBEB"/>
      </a:accent5>
      <a:accent6>
        <a:srgbClr val="DB4700"/>
      </a:accent6>
      <a:hlink>
        <a:srgbClr val="909090"/>
      </a:hlink>
      <a:folHlink>
        <a:srgbClr val="606060"/>
      </a:folHlink>
    </a:clrScheme>
    <a:fontScheme name="ČEZ">
      <a:majorFont>
        <a:latin typeface="Futura CEZ Medium"/>
        <a:ea typeface=""/>
        <a:cs typeface=""/>
      </a:majorFont>
      <a:minorFont>
        <a:latin typeface="Arial 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78762" tIns="39382" rIns="78762" bIns="39382" numCol="1" anchor="ctr" anchorCtr="0" compatLnSpc="1">
        <a:prstTxWarp prst="textNoShape">
          <a:avLst/>
        </a:prstTxWarp>
      </a:bodyPr>
      <a:lstStyle>
        <a:defPPr marL="0" marR="0" indent="0" algn="ctr" defTabSz="652463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78762" tIns="39382" rIns="78762" bIns="39382" numCol="1" anchor="ctr" anchorCtr="0" compatLnSpc="1">
        <a:prstTxWarp prst="textNoShape">
          <a:avLst/>
        </a:prstTxWarp>
      </a:bodyPr>
      <a:lstStyle>
        <a:defPPr marL="0" marR="0" indent="0" algn="ctr" defTabSz="652463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kupina CEZ 1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DDDDDD"/>
        </a:accent1>
        <a:accent2>
          <a:srgbClr val="F24F0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DB470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1707</TotalTime>
  <Words>1706</Words>
  <Application>Microsoft Office PowerPoint</Application>
  <PresentationFormat>Předvádění na obrazovce (4:3)</PresentationFormat>
  <Paragraphs>621</Paragraphs>
  <Slides>35</Slides>
  <Notes>19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35</vt:i4>
      </vt:variant>
    </vt:vector>
  </HeadingPairs>
  <TitlesOfParts>
    <vt:vector size="46" baseType="lpstr">
      <vt:lpstr>Arial</vt:lpstr>
      <vt:lpstr>Times New Roman CE</vt:lpstr>
      <vt:lpstr>Futura CEZ Medium</vt:lpstr>
      <vt:lpstr>Times New Roman</vt:lpstr>
      <vt:lpstr>Wingdings</vt:lpstr>
      <vt:lpstr>Wingdings 2</vt:lpstr>
      <vt:lpstr>Futura CEZ Demi</vt:lpstr>
      <vt:lpstr>Arial CE</vt:lpstr>
      <vt:lpstr>cez_vzorova_prezentace</vt:lpstr>
      <vt:lpstr>Document</vt:lpstr>
      <vt:lpstr>Objekt prostředí balíčkovače</vt:lpstr>
      <vt:lpstr>ŠKOLENÍ VEDOUCÍCH PRÁCE A ODPOVĚDNÝCH OSOB DODAVATELŮ KE  SPECIFIKA LOKALITY POČERADY (EPC)           </vt:lpstr>
      <vt:lpstr>Specifika lokality počerady obsah prezentace</vt:lpstr>
      <vt:lpstr>Specifika lokality Počerady    1. orientace v areálu</vt:lpstr>
      <vt:lpstr>Specifika lokality Počerady (EPC) 1. vstupy, vjezdy</vt:lpstr>
      <vt:lpstr>Specifika lokality Počerady  (EPC) 1. vstupy, vjezdy</vt:lpstr>
      <vt:lpstr>Specifika lokality Počerady (EPC) 1. vstupy, vjezdy</vt:lpstr>
      <vt:lpstr>Specifika lokality Počerady (EPC) 1. DOPRAVA</vt:lpstr>
      <vt:lpstr>Specifika lokality Počerady (EPC) 1. Doprava</vt:lpstr>
      <vt:lpstr>Specifika lokality Počerady (EPC) 1. PRVNÍ POMOC</vt:lpstr>
      <vt:lpstr>Specifika lokality Počerady (epc) 1. Místa k ohlášení událostí</vt:lpstr>
      <vt:lpstr>Specifika lokality Počerady (EPC) 1. řídící pracoviště PRO OHLAŠOVÁNÍ PRACÍ interní</vt:lpstr>
      <vt:lpstr>Specifika lokality počerady (EPC) 1. VELÍNY</vt:lpstr>
      <vt:lpstr>Specifika lokality Počerady (epc) 1. používání OOPP</vt:lpstr>
      <vt:lpstr>Specifika lokality Počerady (epc) 1. významná RIZIKA A OPATŘENÍ</vt:lpstr>
      <vt:lpstr>Specifika lokality PoČerady (epc) 1. ŘÍZENÍ PRACÍ - důležitá upozornění</vt:lpstr>
      <vt:lpstr>Specifika lokality počerady (EPC) 1. ŘÍZENÍ PRACÍ - důležitá upozornění</vt:lpstr>
      <vt:lpstr>Specifika lokality počerady (EPC) 1. řízení prací – pracovní příkazy (PP)</vt:lpstr>
      <vt:lpstr>Specifika lokality počerady (EPC) 1. důležitá upozornění</vt:lpstr>
      <vt:lpstr>Specifika lokality Počerady (EPC) 1. důležitá upozornění</vt:lpstr>
      <vt:lpstr>Specifika lokality počerady (EPC) 1. Další Organizační opatření</vt:lpstr>
      <vt:lpstr>Specifika lokality počerady (EPC) 1. Další Organizační opatření</vt:lpstr>
      <vt:lpstr>Specifika lokality  počerady (EPC) 1. KONTAKT za oblast BOZP</vt:lpstr>
      <vt:lpstr>Specifika lokality počerady 2. ZAJIŠTĚNÍ POŽÁRNÍ OCHRANY</vt:lpstr>
      <vt:lpstr>Specifika lokality počerady 2. ZÁKLADNÍ INFORMACE O OJ</vt:lpstr>
      <vt:lpstr>Specifika lokality počerady 2. POŽÁRNÍ POPLACHOVÁ SMĚRNICE</vt:lpstr>
      <vt:lpstr>Specifika lokality počerady 2. DŮLEŽITÁ TELEFONÍ ČÍSLA</vt:lpstr>
      <vt:lpstr>Specifika lokality počerady 2. MÍSTA PRO SOUSTŘEDĚNÍ EVAKUOVANÝCH OSOB </vt:lpstr>
      <vt:lpstr>Specifika lokality počerady 2. ZÁKAZ KOUŘENÍ A VYHRAZENÁ MÍSTA</vt:lpstr>
      <vt:lpstr>Specifika lokality počerady 2. POVINNOSTI VŠECH OSOB</vt:lpstr>
      <vt:lpstr>Specifika lokality počerady 2. ČINNOSTI S NEBEZPEČÍM VZNIKU POŽÁRU NEBO VÝBUCHU</vt:lpstr>
      <vt:lpstr>Specifika lokality počerady 2. ČINNOSTI S NEBEZPEČÍM VZNIKU POŽÁRU NEBO VÝBUCHU</vt:lpstr>
      <vt:lpstr>Specifika lokality počerady 2. ČINNOSTI S NEBEZPEČÍM VZNIKU POŽÁRU NEBO VÝBUCHU</vt:lpstr>
      <vt:lpstr>Specifika lokality počerady 3. KONTAKTY OŽP</vt:lpstr>
      <vt:lpstr>Prezentace aplikace PowerPoint</vt:lpstr>
      <vt:lpstr>KONEC PREZENTACE</vt:lpstr>
    </vt:vector>
  </TitlesOfParts>
  <Company>ČEZ ICT Services, a. 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SKUPINA ČEZ: JEDEN Z NEJVĚTŠÍCH ENERGETICKÝCH HRÁČŮ VE STŘEDNÍ A JIHOVÝCHODNÍ EVROPĚ</dc:title>
  <dc:creator>Holub Ivan</dc:creator>
  <cp:keywords>ČEZ</cp:keywords>
  <cp:lastModifiedBy>Cíglerová Jana</cp:lastModifiedBy>
  <cp:revision>170</cp:revision>
  <cp:lastPrinted>2013-11-25T07:34:40Z</cp:lastPrinted>
  <dcterms:created xsi:type="dcterms:W3CDTF">2013-04-15T08:46:53Z</dcterms:created>
  <dcterms:modified xsi:type="dcterms:W3CDTF">2017-08-17T11:47:40Z</dcterms:modified>
  <cp:category>šablona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iversal Objects">
    <vt:bool>true</vt:bool>
  </property>
  <property fmtid="{D5CDD505-2E9C-101B-9397-08002B2CF9AE}" pid="3" name="McKPaperSize">
    <vt:lpwstr>A4</vt:lpwstr>
  </property>
  <property fmtid="{D5CDD505-2E9C-101B-9397-08002B2CF9AE}" pid="4" name="NotesPageLayout">
    <vt:lpwstr>Message</vt:lpwstr>
  </property>
  <property fmtid="{D5CDD505-2E9C-101B-9397-08002B2CF9AE}" pid="5" name="Event">
    <vt:lpwstr>Document</vt:lpwstr>
  </property>
  <property fmtid="{D5CDD505-2E9C-101B-9397-08002B2CF9AE}" pid="6" name="Delivery Date">
    <vt:lpwstr>Date</vt:lpwstr>
  </property>
  <property fmtid="{D5CDD505-2E9C-101B-9397-08002B2CF9AE}" pid="7" name="DocID">
    <vt:lpwstr>PRG-ZPD008-20041008-11373P1C</vt:lpwstr>
  </property>
  <property fmtid="{D5CDD505-2E9C-101B-9397-08002B2CF9AE}" pid="8" name="DocIDinTitle">
    <vt:bool>true</vt:bool>
  </property>
  <property fmtid="{D5CDD505-2E9C-101B-9397-08002B2CF9AE}" pid="9" name="DocIDinSlide">
    <vt:bool>true</vt:bool>
  </property>
  <property fmtid="{D5CDD505-2E9C-101B-9397-08002B2CF9AE}" pid="10" name="DocIDPosition">
    <vt:i4>0</vt:i4>
  </property>
</Properties>
</file>