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820" r:id="rId4"/>
  </p:sldMasterIdLst>
  <p:notesMasterIdLst>
    <p:notesMasterId r:id="rId37"/>
  </p:notesMasterIdLst>
  <p:handoutMasterIdLst>
    <p:handoutMasterId r:id="rId38"/>
  </p:handoutMasterIdLst>
  <p:sldIdLst>
    <p:sldId id="479" r:id="rId5"/>
    <p:sldId id="480" r:id="rId6"/>
    <p:sldId id="507" r:id="rId7"/>
    <p:sldId id="461" r:id="rId8"/>
    <p:sldId id="485" r:id="rId9"/>
    <p:sldId id="487" r:id="rId10"/>
    <p:sldId id="489" r:id="rId11"/>
    <p:sldId id="492" r:id="rId12"/>
    <p:sldId id="493" r:id="rId13"/>
    <p:sldId id="494" r:id="rId14"/>
    <p:sldId id="495" r:id="rId15"/>
    <p:sldId id="496" r:id="rId16"/>
    <p:sldId id="508" r:id="rId17"/>
    <p:sldId id="509" r:id="rId18"/>
    <p:sldId id="510" r:id="rId19"/>
    <p:sldId id="513" r:id="rId20"/>
    <p:sldId id="518" r:id="rId21"/>
    <p:sldId id="511" r:id="rId22"/>
    <p:sldId id="462" r:id="rId23"/>
    <p:sldId id="478" r:id="rId24"/>
    <p:sldId id="467" r:id="rId25"/>
    <p:sldId id="470" r:id="rId26"/>
    <p:sldId id="472" r:id="rId27"/>
    <p:sldId id="473" r:id="rId28"/>
    <p:sldId id="447" r:id="rId29"/>
    <p:sldId id="448" r:id="rId30"/>
    <p:sldId id="454" r:id="rId31"/>
    <p:sldId id="483" r:id="rId32"/>
    <p:sldId id="481" r:id="rId33"/>
    <p:sldId id="482" r:id="rId34"/>
    <p:sldId id="517" r:id="rId35"/>
    <p:sldId id="516" r:id="rId36"/>
  </p:sldIdLst>
  <p:sldSz cx="8961438" cy="6721475"/>
  <p:notesSz cx="9926638" cy="6797675"/>
  <p:embeddedFontLst>
    <p:embeddedFont>
      <p:font typeface="Arial CE" panose="020B0604020202020204" pitchFamily="34" charset="0"/>
      <p:regular r:id="rId39"/>
      <p:bold r:id="rId40"/>
      <p:italic r:id="rId41"/>
      <p:boldItalic r:id="rId42"/>
    </p:embeddedFont>
    <p:embeddedFont>
      <p:font typeface="Futura CEZ Demi" pitchFamily="2" charset="0"/>
      <p:regular r:id="rId43"/>
    </p:embeddedFont>
    <p:embeddedFont>
      <p:font typeface="Times New Roman CE" panose="02020603050405020304" pitchFamily="18" charset="0"/>
      <p:regular r:id="rId44"/>
      <p:bold r:id="rId45"/>
      <p:italic r:id="rId46"/>
      <p:boldItalic r:id="rId47"/>
    </p:embeddedFont>
    <p:embeddedFont>
      <p:font typeface="Futura CEZ Medium" pitchFamily="2" charset="0"/>
      <p:regular r:id="rId48"/>
    </p:embeddedFont>
  </p:embeddedFont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FF9933"/>
    <a:srgbClr val="990033"/>
    <a:srgbClr val="FFCC66"/>
    <a:srgbClr val="FFCC00"/>
    <a:srgbClr val="B2B2B2"/>
    <a:srgbClr val="ECF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autoAdjust="0"/>
    <p:restoredTop sz="95223" autoAdjust="0"/>
  </p:normalViewPr>
  <p:slideViewPr>
    <p:cSldViewPr snapToObjects="1">
      <p:cViewPr varScale="1">
        <p:scale>
          <a:sx n="79" d="100"/>
          <a:sy n="79" d="100"/>
        </p:scale>
        <p:origin x="-1190" y="-77"/>
      </p:cViewPr>
      <p:guideLst>
        <p:guide orient="horz" pos="588"/>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1" d="100"/>
          <a:sy n="91" d="100"/>
        </p:scale>
        <p:origin x="-1404" y="-108"/>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3005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1" tIns="45901" rIns="91801" bIns="45901" numCol="1" anchor="t" anchorCtr="0" compatLnSpc="1">
            <a:prstTxWarp prst="textNoShape">
              <a:avLst/>
            </a:prstTxWarp>
          </a:bodyPr>
          <a:lstStyle>
            <a:lvl1pPr defTabSz="919163" eaLnBrk="1" hangingPunct="1">
              <a:defRPr sz="120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5626100" y="0"/>
            <a:ext cx="43005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1" tIns="45901" rIns="91801" bIns="45901" numCol="1" anchor="t" anchorCtr="0" compatLnSpc="1">
            <a:prstTxWarp prst="textNoShape">
              <a:avLst/>
            </a:prstTxWarp>
          </a:bodyPr>
          <a:lstStyle>
            <a:lvl1pPr algn="r" defTabSz="919163" eaLnBrk="1" hangingPunct="1">
              <a:defRPr sz="1200">
                <a:latin typeface="Times New Roman" pitchFamily="18" charset="0"/>
              </a:defRPr>
            </a:lvl1pPr>
          </a:lstStyle>
          <a:p>
            <a:pPr>
              <a:defRPr/>
            </a:pPr>
            <a:fld id="{034A5D67-F100-45E6-8A03-55EE51BBD862}" type="datetimeFigureOut">
              <a:rPr lang="en-US"/>
              <a:pPr>
                <a:defRPr/>
              </a:pPr>
              <a:t>1/9/2017</a:t>
            </a:fld>
            <a:endParaRPr lang="en-US"/>
          </a:p>
        </p:txBody>
      </p:sp>
      <p:sp>
        <p:nvSpPr>
          <p:cNvPr id="7172" name="Rectangle 4"/>
          <p:cNvSpPr>
            <a:spLocks noGrp="1" noChangeArrowheads="1"/>
          </p:cNvSpPr>
          <p:nvPr>
            <p:ph type="ftr" sz="quarter" idx="2"/>
          </p:nvPr>
        </p:nvSpPr>
        <p:spPr bwMode="auto">
          <a:xfrm>
            <a:off x="0" y="6456363"/>
            <a:ext cx="4300538"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1" tIns="45901" rIns="91801" bIns="45901" numCol="1" anchor="b" anchorCtr="0" compatLnSpc="1">
            <a:prstTxWarp prst="textNoShape">
              <a:avLst/>
            </a:prstTxWarp>
          </a:bodyPr>
          <a:lstStyle>
            <a:lvl1pPr defTabSz="919163" eaLnBrk="1" hangingPunct="1">
              <a:defRPr sz="120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5626100" y="6456363"/>
            <a:ext cx="4300538"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1" tIns="45901" rIns="91801" bIns="45901" numCol="1" anchor="b" anchorCtr="0" compatLnSpc="1">
            <a:prstTxWarp prst="textNoShape">
              <a:avLst/>
            </a:prstTxWarp>
          </a:bodyPr>
          <a:lstStyle>
            <a:lvl1pPr algn="r" defTabSz="919163" eaLnBrk="1" hangingPunct="1">
              <a:defRPr sz="1200">
                <a:latin typeface="Times New Roman" pitchFamily="18" charset="0"/>
              </a:defRPr>
            </a:lvl1pPr>
          </a:lstStyle>
          <a:p>
            <a:pPr>
              <a:defRPr/>
            </a:pPr>
            <a:fld id="{784D2D64-D0F7-4285-A109-6B301D48116C}" type="slidenum">
              <a:rPr lang="en-US"/>
              <a:pPr>
                <a:defRPr/>
              </a:pPr>
              <a:t>‹#›</a:t>
            </a:fld>
            <a:endParaRPr lang="en-US"/>
          </a:p>
        </p:txBody>
      </p:sp>
    </p:spTree>
    <p:extLst>
      <p:ext uri="{BB962C8B-B14F-4D97-AF65-F5344CB8AC3E}">
        <p14:creationId xmlns:p14="http://schemas.microsoft.com/office/powerpoint/2010/main" val="2555591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4"/>
          <p:cNvSpPr>
            <a:spLocks noGrp="1" noRot="1" noChangeAspect="1" noChangeArrowheads="1" noTextEdit="1"/>
          </p:cNvSpPr>
          <p:nvPr>
            <p:ph type="sldImg" idx="2"/>
          </p:nvPr>
        </p:nvSpPr>
        <p:spPr bwMode="auto">
          <a:xfrm>
            <a:off x="1319213" y="874713"/>
            <a:ext cx="1949450"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1098550" y="2452688"/>
            <a:ext cx="85471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cs-CZ" noProof="0" smtClean="0"/>
              <a:t>Click to edit Master text styles</a:t>
            </a:r>
          </a:p>
        </p:txBody>
      </p:sp>
      <p:sp>
        <p:nvSpPr>
          <p:cNvPr id="5126" name="doc id"/>
          <p:cNvSpPr>
            <a:spLocks noGrp="1" noChangeArrowheads="1"/>
          </p:cNvSpPr>
          <p:nvPr>
            <p:ph type="ftr" sz="quarter" idx="4"/>
          </p:nvPr>
        </p:nvSpPr>
        <p:spPr bwMode="auto">
          <a:xfrm>
            <a:off x="7966075" y="36513"/>
            <a:ext cx="16367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19163" eaLnBrk="1" hangingPunct="1">
              <a:defRPr sz="800"/>
            </a:lvl1pPr>
          </a:lstStyle>
          <a:p>
            <a:pPr>
              <a:defRPr/>
            </a:pPr>
            <a:r>
              <a:rPr lang="cs-CZ"/>
              <a:t>PRG-ZPD008-20041008-11373P1C</a:t>
            </a:r>
          </a:p>
        </p:txBody>
      </p:sp>
      <p:sp>
        <p:nvSpPr>
          <p:cNvPr id="5127" name="pg num"/>
          <p:cNvSpPr>
            <a:spLocks noGrp="1" noChangeArrowheads="1"/>
          </p:cNvSpPr>
          <p:nvPr>
            <p:ph type="sldNum" sz="quarter" idx="5"/>
          </p:nvPr>
        </p:nvSpPr>
        <p:spPr bwMode="auto">
          <a:xfrm>
            <a:off x="8810625" y="6480175"/>
            <a:ext cx="7921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19163" eaLnBrk="1" hangingPunct="1">
              <a:defRPr sz="1200"/>
            </a:lvl1pPr>
          </a:lstStyle>
          <a:p>
            <a:pPr>
              <a:defRPr/>
            </a:pPr>
            <a:fld id="{E633A5B5-FFE5-42AE-9CFC-4B0B125F201E}" type="slidenum">
              <a:rPr lang="cs-CZ"/>
              <a:pPr>
                <a:defRPr/>
              </a:pPr>
              <a:t>‹#›</a:t>
            </a:fld>
            <a:endParaRPr lang="cs-CZ"/>
          </a:p>
        </p:txBody>
      </p:sp>
      <p:sp>
        <p:nvSpPr>
          <p:cNvPr id="59398" name="McK Separator" hidden="1"/>
          <p:cNvSpPr>
            <a:spLocks noChangeShapeType="1"/>
          </p:cNvSpPr>
          <p:nvPr/>
        </p:nvSpPr>
        <p:spPr bwMode="auto">
          <a:xfrm>
            <a:off x="1189038" y="1033463"/>
            <a:ext cx="7593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905024947"/>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p:sp>
      <p:sp>
        <p:nvSpPr>
          <p:cNvPr id="60419" name="Zástupný symbol pro poznámky 2"/>
          <p:cNvSpPr>
            <a:spLocks noGrp="1"/>
          </p:cNvSpPr>
          <p:nvPr>
            <p:ph type="body" idx="1"/>
          </p:nvPr>
        </p:nvSpPr>
        <p:spPr>
          <a:noFill/>
        </p:spPr>
        <p:txBody>
          <a:bodyPr/>
          <a:lstStyle/>
          <a:p>
            <a:r>
              <a:rPr lang="cs-CZ" altLang="cs-CZ" smtClean="0"/>
              <a:t>Povinný</a:t>
            </a:r>
          </a:p>
          <a:p>
            <a:endParaRPr lang="cs-CZ" altLang="cs-CZ" smtClean="0"/>
          </a:p>
        </p:txBody>
      </p:sp>
      <p:sp>
        <p:nvSpPr>
          <p:cNvPr id="60420" name="Zástupný symbol pro zápatí 3"/>
          <p:cNvSpPr>
            <a:spLocks noGrp="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60421" name="Zástupný symbol pro číslo snímku 4"/>
          <p:cNvSpPr>
            <a:spLocks noGrp="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E97363A4-DD87-4E77-A4BB-D54C5B57C893}" type="slidenum">
              <a:rPr lang="cs-CZ" altLang="cs-CZ" sz="1200" b="0" smtClean="0"/>
              <a:pPr>
                <a:lnSpc>
                  <a:spcPct val="100000"/>
                </a:lnSpc>
                <a:spcBef>
                  <a:spcPct val="0"/>
                </a:spcBef>
              </a:pPr>
              <a:t>0</a:t>
            </a:fld>
            <a:endParaRPr lang="cs-CZ" altLang="cs-CZ" sz="1200"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p:sp>
      <p:sp>
        <p:nvSpPr>
          <p:cNvPr id="73731" name="Zástupný symbol pro poznámky 2"/>
          <p:cNvSpPr>
            <a:spLocks noGrp="1"/>
          </p:cNvSpPr>
          <p:nvPr>
            <p:ph type="body" idx="1"/>
          </p:nvPr>
        </p:nvSpPr>
        <p:spPr>
          <a:noFill/>
        </p:spPr>
        <p:txBody>
          <a:bodyPr/>
          <a:lstStyle/>
          <a:p>
            <a:pPr eaLnBrk="1" hangingPunct="1"/>
            <a:r>
              <a:rPr lang="cs-CZ" altLang="cs-CZ" smtClean="0"/>
              <a:t>Povinný</a:t>
            </a:r>
          </a:p>
        </p:txBody>
      </p:sp>
      <p:sp>
        <p:nvSpPr>
          <p:cNvPr id="73732" name="Zástupný symbol pro zápatí 3"/>
          <p:cNvSpPr>
            <a:spLocks noGrp="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73733" name="Zástupný symbol pro číslo snímku 4"/>
          <p:cNvSpPr>
            <a:spLocks noGrp="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5C74ECCF-EB69-4D65-B36B-CF2FAF3309DC}" type="slidenum">
              <a:rPr lang="cs-CZ" altLang="cs-CZ" sz="1200" b="0" smtClean="0"/>
              <a:pPr>
                <a:lnSpc>
                  <a:spcPct val="100000"/>
                </a:lnSpc>
                <a:spcBef>
                  <a:spcPct val="0"/>
                </a:spcBef>
              </a:pPr>
              <a:t>11</a:t>
            </a:fld>
            <a:endParaRPr lang="cs-CZ" altLang="cs-CZ" sz="1200"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p:sp>
      <p:sp>
        <p:nvSpPr>
          <p:cNvPr id="53251" name="Zástupný symbol pro poznámky 2"/>
          <p:cNvSpPr>
            <a:spLocks noGrp="1"/>
          </p:cNvSpPr>
          <p:nvPr>
            <p:ph type="body" idx="1"/>
          </p:nvPr>
        </p:nvSpPr>
        <p:spPr>
          <a:noFill/>
        </p:spPr>
        <p:txBody>
          <a:bodyPr/>
          <a:lstStyle/>
          <a:p>
            <a:pPr eaLnBrk="1" hangingPunct="1"/>
            <a:r>
              <a:rPr lang="cs-CZ" altLang="cs-CZ" smtClean="0"/>
              <a:t>Povinný</a:t>
            </a:r>
          </a:p>
        </p:txBody>
      </p:sp>
      <p:sp>
        <p:nvSpPr>
          <p:cNvPr id="53252" name="Zástupný symbol pro zápatí 3"/>
          <p:cNvSpPr>
            <a:spLocks noGrp="1"/>
          </p:cNvSpPr>
          <p:nvPr>
            <p:ph type="ftr" sz="quarter" idx="4"/>
          </p:nvPr>
        </p:nvSpPr>
        <p:spPr>
          <a:xfrm>
            <a:off x="2649430" y="6672978"/>
            <a:ext cx="1652696" cy="123111"/>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53253" name="Zástupný symbol pro číslo snímku 4"/>
          <p:cNvSpPr>
            <a:spLocks noGrp="1"/>
          </p:cNvSpPr>
          <p:nvPr>
            <p:ph type="sldNum" sz="quarter" idx="5"/>
          </p:nvPr>
        </p:nvSpPr>
        <p:spPr>
          <a:xfrm>
            <a:off x="8810276" y="6479017"/>
            <a:ext cx="792333"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2A8449CE-5670-4FFF-97B1-79603B9647B1}" type="slidenum">
              <a:rPr lang="cs-CZ" altLang="cs-CZ" sz="1200" b="0" smtClean="0"/>
              <a:pPr>
                <a:lnSpc>
                  <a:spcPct val="100000"/>
                </a:lnSpc>
                <a:spcBef>
                  <a:spcPct val="0"/>
                </a:spcBef>
              </a:pPr>
              <a:t>13</a:t>
            </a:fld>
            <a:endParaRPr lang="cs-CZ" altLang="cs-CZ" sz="1200"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p:sp>
      <p:sp>
        <p:nvSpPr>
          <p:cNvPr id="54275" name="Zástupný symbol pro poznámky 2"/>
          <p:cNvSpPr>
            <a:spLocks noGrp="1"/>
          </p:cNvSpPr>
          <p:nvPr>
            <p:ph type="body" idx="1"/>
          </p:nvPr>
        </p:nvSpPr>
        <p:spPr>
          <a:noFill/>
        </p:spPr>
        <p:txBody>
          <a:bodyPr/>
          <a:lstStyle/>
          <a:p>
            <a:pPr eaLnBrk="1" hangingPunct="1"/>
            <a:r>
              <a:rPr lang="cs-CZ" altLang="cs-CZ" smtClean="0"/>
              <a:t>Povinný</a:t>
            </a:r>
          </a:p>
        </p:txBody>
      </p:sp>
      <p:sp>
        <p:nvSpPr>
          <p:cNvPr id="54276" name="Zástupný symbol pro zápatí 3"/>
          <p:cNvSpPr>
            <a:spLocks noGrp="1"/>
          </p:cNvSpPr>
          <p:nvPr>
            <p:ph type="ftr" sz="quarter" idx="4"/>
          </p:nvPr>
        </p:nvSpPr>
        <p:spPr>
          <a:xfrm>
            <a:off x="2649430" y="6672978"/>
            <a:ext cx="1652696" cy="123111"/>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54277" name="Zástupný symbol pro číslo snímku 4"/>
          <p:cNvSpPr>
            <a:spLocks noGrp="1"/>
          </p:cNvSpPr>
          <p:nvPr>
            <p:ph type="sldNum" sz="quarter" idx="5"/>
          </p:nvPr>
        </p:nvSpPr>
        <p:spPr>
          <a:xfrm>
            <a:off x="8810276" y="6479017"/>
            <a:ext cx="792333"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A163A57F-F413-4EF3-A496-55BAD8D17461}" type="slidenum">
              <a:rPr lang="cs-CZ" altLang="cs-CZ" sz="1200" b="0" smtClean="0"/>
              <a:pPr>
                <a:lnSpc>
                  <a:spcPct val="100000"/>
                </a:lnSpc>
                <a:spcBef>
                  <a:spcPct val="0"/>
                </a:spcBef>
              </a:pPr>
              <a:t>14</a:t>
            </a:fld>
            <a:endParaRPr lang="cs-CZ" altLang="cs-CZ" sz="1200"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xfrm>
            <a:off x="9342438" y="34925"/>
            <a:ext cx="260349" cy="123825"/>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dfggd</a:t>
            </a:r>
            <a:endParaRPr lang="cs-CZ" altLang="cs-CZ" sz="800" b="0" smtClean="0">
              <a:latin typeface="Times New Roman CE" pitchFamily="18" charset="0"/>
            </a:endParaRPr>
          </a:p>
        </p:txBody>
      </p:sp>
      <p:sp>
        <p:nvSpPr>
          <p:cNvPr id="55299" name="Rectangle 7"/>
          <p:cNvSpPr>
            <a:spLocks noGrp="1" noChangeArrowheads="1"/>
          </p:cNvSpPr>
          <p:nvPr>
            <p:ph type="sldNum" sz="quarter" idx="5"/>
          </p:nvPr>
        </p:nvSpPr>
        <p:spPr>
          <a:xfrm>
            <a:off x="8810626" y="6478072"/>
            <a:ext cx="792163"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10338C89-BCFC-430F-81D9-75DF158883C2}" type="slidenum">
              <a:rPr lang="cs-CZ" altLang="cs-CZ" sz="1200" b="0" smtClean="0"/>
              <a:pPr>
                <a:lnSpc>
                  <a:spcPct val="100000"/>
                </a:lnSpc>
                <a:spcBef>
                  <a:spcPct val="0"/>
                </a:spcBef>
              </a:pPr>
              <a:t>15</a:t>
            </a:fld>
            <a:endParaRPr lang="cs-CZ" altLang="cs-CZ" sz="1200" b="0" smtClean="0">
              <a:latin typeface="Times New Roman CE" pitchFamily="18" charset="0"/>
            </a:endParaRPr>
          </a:p>
        </p:txBody>
      </p:sp>
      <p:sp>
        <p:nvSpPr>
          <p:cNvPr id="55300" name="Rectangle 2"/>
          <p:cNvSpPr>
            <a:spLocks noGrp="1" noRot="1" noChangeAspect="1" noChangeArrowheads="1" noTextEdit="1"/>
          </p:cNvSpPr>
          <p:nvPr>
            <p:ph type="sldImg"/>
          </p:nvPr>
        </p:nvSpPr>
        <p:spPr/>
      </p:sp>
      <p:sp>
        <p:nvSpPr>
          <p:cNvPr id="55301" name="Rectangle 3"/>
          <p:cNvSpPr>
            <a:spLocks noGrp="1" noChangeArrowheads="1"/>
          </p:cNvSpPr>
          <p:nvPr>
            <p:ph type="body" idx="1"/>
          </p:nvPr>
        </p:nvSpPr>
        <p:spPr>
          <a:noFill/>
        </p:spPr>
        <p:txBody>
          <a:bodyPr/>
          <a:lstStyle/>
          <a:p>
            <a:r>
              <a:rPr lang="cs-CZ" altLang="cs-CZ" smtClean="0"/>
              <a:t>Nepovinný</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oc id"/>
          <p:cNvSpPr>
            <a:spLocks noGrp="1" noChangeArrowheads="1"/>
          </p:cNvSpPr>
          <p:nvPr>
            <p:ph type="ftr" sz="quarter" idx="4"/>
          </p:nvPr>
        </p:nvSpPr>
        <p:spPr>
          <a:xfrm>
            <a:off x="2649430" y="6672978"/>
            <a:ext cx="1652696" cy="123111"/>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46083" name="pg num"/>
          <p:cNvSpPr>
            <a:spLocks noGrp="1" noChangeArrowheads="1"/>
          </p:cNvSpPr>
          <p:nvPr>
            <p:ph type="sldNum" sz="quarter" idx="5"/>
          </p:nvPr>
        </p:nvSpPr>
        <p:spPr>
          <a:xfrm>
            <a:off x="8810276" y="6479017"/>
            <a:ext cx="792333"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18AA31D-8554-4E3A-8F56-7D95002C9FB1}" type="slidenum">
              <a:rPr lang="cs-CZ" altLang="cs-CZ" sz="1200" b="0" smtClean="0"/>
              <a:pPr>
                <a:lnSpc>
                  <a:spcPct val="100000"/>
                </a:lnSpc>
                <a:spcBef>
                  <a:spcPct val="0"/>
                </a:spcBef>
              </a:pPr>
              <a:t>16</a:t>
            </a:fld>
            <a:endParaRPr lang="cs-CZ" altLang="cs-CZ" sz="1200" b="0" smtClean="0"/>
          </a:p>
        </p:txBody>
      </p:sp>
      <p:sp>
        <p:nvSpPr>
          <p:cNvPr id="46084" name="Rectangle 2"/>
          <p:cNvSpPr>
            <a:spLocks noGrp="1" noRot="1" noChangeAspect="1" noChangeArrowheads="1" noTextEdit="1"/>
          </p:cNvSpPr>
          <p:nvPr>
            <p:ph type="sldImg"/>
          </p:nvPr>
        </p:nvSpPr>
        <p:spPr>
          <a:xfrm>
            <a:off x="3271838" y="515938"/>
            <a:ext cx="3384550" cy="2538412"/>
          </a:xfrm>
        </p:spPr>
      </p:sp>
      <p:sp>
        <p:nvSpPr>
          <p:cNvPr id="46085" name="Rectangle 3"/>
          <p:cNvSpPr>
            <a:spLocks noGrp="1" noChangeArrowheads="1"/>
          </p:cNvSpPr>
          <p:nvPr>
            <p:ph type="body" idx="1"/>
          </p:nvPr>
        </p:nvSpPr>
        <p:spPr>
          <a:xfrm>
            <a:off x="1323975" y="3228975"/>
            <a:ext cx="7278688" cy="221599"/>
          </a:xfrm>
          <a:noFill/>
        </p:spPr>
        <p:txBody>
          <a:bodyPr/>
          <a:lstStyle/>
          <a:p>
            <a:r>
              <a:rPr lang="cs-CZ" altLang="cs-CZ" smtClean="0"/>
              <a:t>Povinný</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oc id"/>
          <p:cNvSpPr>
            <a:spLocks noGrp="1" noChangeArrowheads="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82947" name="pg num"/>
          <p:cNvSpPr>
            <a:spLocks noGrp="1" noChangeArrowheads="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2CF9EDE8-94CB-4398-B386-EB30765C6BCA}" type="slidenum">
              <a:rPr lang="cs-CZ" altLang="cs-CZ" sz="1200" b="0" smtClean="0"/>
              <a:pPr>
                <a:lnSpc>
                  <a:spcPct val="100000"/>
                </a:lnSpc>
                <a:spcBef>
                  <a:spcPct val="0"/>
                </a:spcBef>
              </a:pPr>
              <a:t>21</a:t>
            </a:fld>
            <a:endParaRPr lang="cs-CZ" altLang="cs-CZ" sz="1200" b="0" smtClean="0"/>
          </a:p>
        </p:txBody>
      </p:sp>
      <p:sp>
        <p:nvSpPr>
          <p:cNvPr id="82948" name="Rectangle 2"/>
          <p:cNvSpPr>
            <a:spLocks noGrp="1" noRot="1" noChangeAspect="1" noChangeArrowheads="1" noTextEdit="1"/>
          </p:cNvSpPr>
          <p:nvPr>
            <p:ph type="sldImg"/>
          </p:nvPr>
        </p:nvSpPr>
        <p:spPr>
          <a:xfrm>
            <a:off x="3273425" y="515938"/>
            <a:ext cx="3382963" cy="2538412"/>
          </a:xfrm>
        </p:spPr>
      </p:sp>
      <p:sp>
        <p:nvSpPr>
          <p:cNvPr id="82949" name="Rectangle 3"/>
          <p:cNvSpPr>
            <a:spLocks noGrp="1" noChangeArrowheads="1"/>
          </p:cNvSpPr>
          <p:nvPr>
            <p:ph type="body" idx="1"/>
          </p:nvPr>
        </p:nvSpPr>
        <p:spPr>
          <a:xfrm>
            <a:off x="1323975" y="3228975"/>
            <a:ext cx="7278688" cy="3059113"/>
          </a:xfrm>
          <a:noFill/>
        </p:spPr>
        <p:txBody>
          <a:bodyPr/>
          <a:lstStyle/>
          <a:p>
            <a:pPr eaLnBrk="1" hangingPunct="1"/>
            <a:r>
              <a:rPr lang="cs-CZ" altLang="cs-CZ" smtClean="0"/>
              <a:t>Povinný – NAFOTIT VŠECHNA ŘÍDÍCÍ PRACOVIŠTĚ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p:sp>
      <p:sp>
        <p:nvSpPr>
          <p:cNvPr id="47107" name="Zástupný symbol pro poznámky 2"/>
          <p:cNvSpPr>
            <a:spLocks noGrp="1"/>
          </p:cNvSpPr>
          <p:nvPr>
            <p:ph type="body" idx="1"/>
          </p:nvPr>
        </p:nvSpPr>
        <p:spPr>
          <a:noFill/>
        </p:spPr>
        <p:txBody>
          <a:bodyPr/>
          <a:lstStyle/>
          <a:p>
            <a:r>
              <a:rPr lang="cs-CZ" altLang="cs-CZ" smtClean="0"/>
              <a:t>Povinný</a:t>
            </a:r>
          </a:p>
        </p:txBody>
      </p:sp>
      <p:sp>
        <p:nvSpPr>
          <p:cNvPr id="47108" name="Zástupný symbol pro zápatí 3"/>
          <p:cNvSpPr>
            <a:spLocks noGrp="1"/>
          </p:cNvSpPr>
          <p:nvPr>
            <p:ph type="ftr" sz="quarter" idx="4"/>
          </p:nvPr>
        </p:nvSpPr>
        <p:spPr>
          <a:xfrm>
            <a:off x="2649430" y="6672978"/>
            <a:ext cx="1652696" cy="123111"/>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47109" name="Zástupný symbol pro číslo snímku 4"/>
          <p:cNvSpPr>
            <a:spLocks noGrp="1"/>
          </p:cNvSpPr>
          <p:nvPr>
            <p:ph type="sldNum" sz="quarter" idx="5"/>
          </p:nvPr>
        </p:nvSpPr>
        <p:spPr>
          <a:xfrm>
            <a:off x="8810276" y="6479017"/>
            <a:ext cx="792333"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FF94C46-BEB9-4402-953D-82FF47CF13BD}" type="slidenum">
              <a:rPr lang="cs-CZ" altLang="cs-CZ" sz="1200" b="0" smtClean="0"/>
              <a:pPr>
                <a:lnSpc>
                  <a:spcPct val="100000"/>
                </a:lnSpc>
                <a:spcBef>
                  <a:spcPct val="0"/>
                </a:spcBef>
              </a:pPr>
              <a:t>30</a:t>
            </a:fld>
            <a:endParaRPr lang="cs-CZ" altLang="cs-CZ" sz="1200"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p:sp>
      <p:sp>
        <p:nvSpPr>
          <p:cNvPr id="47107" name="Zástupný symbol pro poznámky 2"/>
          <p:cNvSpPr>
            <a:spLocks noGrp="1"/>
          </p:cNvSpPr>
          <p:nvPr>
            <p:ph type="body" idx="1"/>
          </p:nvPr>
        </p:nvSpPr>
        <p:spPr>
          <a:noFill/>
        </p:spPr>
        <p:txBody>
          <a:bodyPr/>
          <a:lstStyle/>
          <a:p>
            <a:r>
              <a:rPr lang="cs-CZ" altLang="cs-CZ" smtClean="0"/>
              <a:t>Povinný</a:t>
            </a:r>
          </a:p>
        </p:txBody>
      </p:sp>
      <p:sp>
        <p:nvSpPr>
          <p:cNvPr id="47108" name="Zástupný symbol pro zápatí 3"/>
          <p:cNvSpPr>
            <a:spLocks noGrp="1"/>
          </p:cNvSpPr>
          <p:nvPr>
            <p:ph type="ftr" sz="quarter" idx="4"/>
          </p:nvPr>
        </p:nvSpPr>
        <p:spPr>
          <a:xfrm>
            <a:off x="2649430" y="6672978"/>
            <a:ext cx="1652696" cy="123111"/>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47109" name="Zástupný symbol pro číslo snímku 4"/>
          <p:cNvSpPr>
            <a:spLocks noGrp="1"/>
          </p:cNvSpPr>
          <p:nvPr>
            <p:ph type="sldNum" sz="quarter" idx="5"/>
          </p:nvPr>
        </p:nvSpPr>
        <p:spPr>
          <a:xfrm>
            <a:off x="8810276" y="6479017"/>
            <a:ext cx="792333"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FF94C46-BEB9-4402-953D-82FF47CF13BD}" type="slidenum">
              <a:rPr lang="cs-CZ" altLang="cs-CZ" sz="1200" b="0" smtClean="0"/>
              <a:pPr>
                <a:lnSpc>
                  <a:spcPct val="100000"/>
                </a:lnSpc>
                <a:spcBef>
                  <a:spcPct val="0"/>
                </a:spcBef>
              </a:pPr>
              <a:t>31</a:t>
            </a:fld>
            <a:endParaRPr lang="cs-CZ" altLang="cs-CZ" sz="1200"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txBox="1">
            <a:spLocks noGrp="1" noChangeArrowheads="1"/>
          </p:cNvSpPr>
          <p:nvPr/>
        </p:nvSpPr>
        <p:spPr bwMode="auto">
          <a:xfrm>
            <a:off x="9342438" y="34925"/>
            <a:ext cx="26035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dfggd</a:t>
            </a:r>
            <a:endParaRPr lang="cs-CZ" altLang="cs-CZ" sz="800" b="0">
              <a:latin typeface="Times New Roman CE" pitchFamily="18" charset="0"/>
            </a:endParaRPr>
          </a:p>
        </p:txBody>
      </p:sp>
      <p:sp>
        <p:nvSpPr>
          <p:cNvPr id="61443" name="Rectangle 7"/>
          <p:cNvSpPr txBox="1">
            <a:spLocks noGrp="1" noChangeArrowheads="1"/>
          </p:cNvSpPr>
          <p:nvPr/>
        </p:nvSpPr>
        <p:spPr bwMode="auto">
          <a:xfrm>
            <a:off x="8810625" y="6478588"/>
            <a:ext cx="7921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58447B8C-1642-4052-9195-64CB587ABB5D}" type="slidenum">
              <a:rPr lang="cs-CZ" altLang="cs-CZ" sz="1200" b="0"/>
              <a:pPr algn="r" eaLnBrk="1" hangingPunct="1">
                <a:lnSpc>
                  <a:spcPct val="100000"/>
                </a:lnSpc>
                <a:spcBef>
                  <a:spcPct val="0"/>
                </a:spcBef>
              </a:pPr>
              <a:t>3</a:t>
            </a:fld>
            <a:endParaRPr lang="cs-CZ" altLang="cs-CZ" sz="1200" b="0">
              <a:latin typeface="Times New Roman CE" pitchFamily="18" charset="0"/>
            </a:endParaRPr>
          </a:p>
        </p:txBody>
      </p:sp>
      <p:sp>
        <p:nvSpPr>
          <p:cNvPr id="61444" name="Rectangle 2"/>
          <p:cNvSpPr>
            <a:spLocks noGrp="1" noRot="1" noChangeAspect="1" noChangeArrowheads="1" noTextEdit="1"/>
          </p:cNvSpPr>
          <p:nvPr>
            <p:ph type="sldImg"/>
          </p:nvPr>
        </p:nvSpPr>
        <p:spPr/>
      </p:sp>
      <p:sp>
        <p:nvSpPr>
          <p:cNvPr id="61445" name="Rectangle 3"/>
          <p:cNvSpPr>
            <a:spLocks noGrp="1" noChangeArrowheads="1"/>
          </p:cNvSpPr>
          <p:nvPr>
            <p:ph type="body" idx="1"/>
          </p:nvPr>
        </p:nvSpPr>
        <p:spPr>
          <a:noFill/>
        </p:spPr>
        <p:txBody>
          <a:bodyPr/>
          <a:lstStyle/>
          <a:p>
            <a:r>
              <a:rPr lang="cs-CZ" altLang="cs-CZ" smtClean="0"/>
              <a:t>Povinný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p:sp>
      <p:sp>
        <p:nvSpPr>
          <p:cNvPr id="62467" name="Zástupný symbol pro poznámky 2"/>
          <p:cNvSpPr>
            <a:spLocks noGrp="1"/>
          </p:cNvSpPr>
          <p:nvPr>
            <p:ph type="body" idx="1"/>
          </p:nvPr>
        </p:nvSpPr>
        <p:spPr>
          <a:noFill/>
        </p:spPr>
        <p:txBody>
          <a:bodyPr/>
          <a:lstStyle/>
          <a:p>
            <a:r>
              <a:rPr lang="cs-CZ" altLang="cs-CZ" smtClean="0"/>
              <a:t>Povinný</a:t>
            </a:r>
          </a:p>
        </p:txBody>
      </p:sp>
      <p:sp>
        <p:nvSpPr>
          <p:cNvPr id="62468" name="Zástupný symbol pro zápatí 3"/>
          <p:cNvSpPr>
            <a:spLocks noGrp="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62469" name="Zástupný symbol pro číslo snímku 4"/>
          <p:cNvSpPr>
            <a:spLocks noGrp="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35088465-1A1E-43F6-97E5-783D28EB63A1}" type="slidenum">
              <a:rPr lang="cs-CZ" altLang="cs-CZ" sz="1200" b="0" smtClean="0"/>
              <a:pPr>
                <a:lnSpc>
                  <a:spcPct val="100000"/>
                </a:lnSpc>
                <a:spcBef>
                  <a:spcPct val="0"/>
                </a:spcBef>
              </a:pPr>
              <a:t>4</a:t>
            </a:fld>
            <a:endParaRPr lang="cs-CZ" altLang="cs-CZ" sz="1200"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oc id"/>
          <p:cNvSpPr>
            <a:spLocks noGrp="1" noChangeArrowheads="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64515" name="pg num"/>
          <p:cNvSpPr>
            <a:spLocks noGrp="1" noChangeArrowheads="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1B9BF748-E838-47EA-939D-91C4CB914BB5}" type="slidenum">
              <a:rPr lang="cs-CZ" altLang="cs-CZ" sz="1200" b="0" smtClean="0"/>
              <a:pPr>
                <a:lnSpc>
                  <a:spcPct val="100000"/>
                </a:lnSpc>
                <a:spcBef>
                  <a:spcPct val="0"/>
                </a:spcBef>
              </a:pPr>
              <a:t>5</a:t>
            </a:fld>
            <a:endParaRPr lang="cs-CZ" altLang="cs-CZ" sz="1200" b="0" smtClean="0"/>
          </a:p>
        </p:txBody>
      </p:sp>
      <p:sp>
        <p:nvSpPr>
          <p:cNvPr id="64516" name="Rectangle 2"/>
          <p:cNvSpPr>
            <a:spLocks noGrp="1" noRot="1" noChangeAspect="1" noChangeArrowheads="1" noTextEdit="1"/>
          </p:cNvSpPr>
          <p:nvPr>
            <p:ph type="sldImg"/>
          </p:nvPr>
        </p:nvSpPr>
        <p:spPr/>
      </p:sp>
      <p:sp>
        <p:nvSpPr>
          <p:cNvPr id="64517" name="Rectangle 3"/>
          <p:cNvSpPr>
            <a:spLocks noGrp="1" noChangeArrowheads="1"/>
          </p:cNvSpPr>
          <p:nvPr>
            <p:ph type="body" idx="1"/>
          </p:nvPr>
        </p:nvSpPr>
        <p:spPr>
          <a:noFill/>
        </p:spPr>
        <p:txBody>
          <a:bodyPr/>
          <a:lstStyle/>
          <a:p>
            <a:pPr eaLnBrk="1" hangingPunct="1"/>
            <a:r>
              <a:rPr lang="cs-CZ" altLang="cs-CZ" smtClean="0"/>
              <a:t>Nepovinný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oc id"/>
          <p:cNvSpPr txBox="1">
            <a:spLocks noGrp="1" noChangeArrowheads="1"/>
          </p:cNvSpPr>
          <p:nvPr/>
        </p:nvSpPr>
        <p:spPr bwMode="auto">
          <a:xfrm>
            <a:off x="7966075" y="36513"/>
            <a:ext cx="16367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PRG-ZPD008-20041008-11373P1C</a:t>
            </a:r>
          </a:p>
        </p:txBody>
      </p:sp>
      <p:sp>
        <p:nvSpPr>
          <p:cNvPr id="66563" name="pg num"/>
          <p:cNvSpPr txBox="1">
            <a:spLocks noGrp="1" noChangeArrowheads="1"/>
          </p:cNvSpPr>
          <p:nvPr/>
        </p:nvSpPr>
        <p:spPr bwMode="auto">
          <a:xfrm>
            <a:off x="8810625" y="6480175"/>
            <a:ext cx="7921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A30BED58-1293-46A1-8C6D-AA2527925D56}" type="slidenum">
              <a:rPr lang="cs-CZ" altLang="cs-CZ" sz="1200" b="0"/>
              <a:pPr algn="r" eaLnBrk="1" hangingPunct="1">
                <a:lnSpc>
                  <a:spcPct val="100000"/>
                </a:lnSpc>
                <a:spcBef>
                  <a:spcPct val="0"/>
                </a:spcBef>
              </a:pPr>
              <a:t>6</a:t>
            </a:fld>
            <a:endParaRPr lang="cs-CZ" altLang="cs-CZ" sz="1200" b="0"/>
          </a:p>
        </p:txBody>
      </p:sp>
      <p:sp>
        <p:nvSpPr>
          <p:cNvPr id="66564" name="Rectangle 2"/>
          <p:cNvSpPr>
            <a:spLocks noGrp="1" noRot="1" noChangeAspect="1" noChangeArrowheads="1" noTextEdit="1"/>
          </p:cNvSpPr>
          <p:nvPr>
            <p:ph type="sldImg"/>
          </p:nvPr>
        </p:nvSpPr>
        <p:spPr/>
      </p:sp>
      <p:sp>
        <p:nvSpPr>
          <p:cNvPr id="66565" name="Rectangle 3"/>
          <p:cNvSpPr>
            <a:spLocks noGrp="1" noChangeArrowheads="1"/>
          </p:cNvSpPr>
          <p:nvPr>
            <p:ph type="body" idx="1"/>
          </p:nvPr>
        </p:nvSpPr>
        <p:spPr>
          <a:noFill/>
        </p:spPr>
        <p:txBody>
          <a:bodyPr/>
          <a:lstStyle/>
          <a:p>
            <a:r>
              <a:rPr lang="cs-CZ" altLang="cs-CZ" smtClean="0"/>
              <a:t>Povinný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oc id"/>
          <p:cNvSpPr>
            <a:spLocks noGrp="1" noChangeArrowheads="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69635" name="pg num"/>
          <p:cNvSpPr>
            <a:spLocks noGrp="1" noChangeArrowheads="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FF3F4886-2D27-4F9D-B0D4-D17EC30A97FA}" type="slidenum">
              <a:rPr lang="cs-CZ" altLang="cs-CZ" sz="1200" b="0" smtClean="0"/>
              <a:pPr>
                <a:lnSpc>
                  <a:spcPct val="100000"/>
                </a:lnSpc>
                <a:spcBef>
                  <a:spcPct val="0"/>
                </a:spcBef>
              </a:pPr>
              <a:t>7</a:t>
            </a:fld>
            <a:endParaRPr lang="cs-CZ" altLang="cs-CZ" sz="1200" b="0" smtClean="0"/>
          </a:p>
        </p:txBody>
      </p:sp>
      <p:sp>
        <p:nvSpPr>
          <p:cNvPr id="69636" name="Rectangle 2"/>
          <p:cNvSpPr>
            <a:spLocks noGrp="1" noRot="1" noChangeAspect="1" noChangeArrowheads="1" noTextEdit="1"/>
          </p:cNvSpPr>
          <p:nvPr>
            <p:ph type="sldImg"/>
          </p:nvPr>
        </p:nvSpPr>
        <p:spPr>
          <a:xfrm>
            <a:off x="3273425" y="515938"/>
            <a:ext cx="3382963" cy="2538412"/>
          </a:xfrm>
        </p:spPr>
      </p:sp>
      <p:sp>
        <p:nvSpPr>
          <p:cNvPr id="69637" name="Rectangle 3"/>
          <p:cNvSpPr>
            <a:spLocks noGrp="1" noChangeArrowheads="1"/>
          </p:cNvSpPr>
          <p:nvPr>
            <p:ph type="body" idx="1"/>
          </p:nvPr>
        </p:nvSpPr>
        <p:spPr>
          <a:xfrm>
            <a:off x="1323975" y="3228975"/>
            <a:ext cx="7278688" cy="3059113"/>
          </a:xfrm>
          <a:noFill/>
        </p:spPr>
        <p:txBody>
          <a:bodyPr/>
          <a:lstStyle/>
          <a:p>
            <a:pPr eaLnBrk="1" hangingPunct="1"/>
            <a:r>
              <a:rPr lang="cs-CZ" altLang="cs-CZ" smtClean="0"/>
              <a:t>Povinný</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oc id"/>
          <p:cNvSpPr>
            <a:spLocks noGrp="1" noChangeArrowheads="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70659" name="pg num"/>
          <p:cNvSpPr>
            <a:spLocks noGrp="1" noChangeArrowheads="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605904B5-E3F1-4DE2-B0F2-40EB7FF0FAA6}" type="slidenum">
              <a:rPr lang="cs-CZ" altLang="cs-CZ" sz="1200" b="0" smtClean="0"/>
              <a:pPr>
                <a:lnSpc>
                  <a:spcPct val="100000"/>
                </a:lnSpc>
                <a:spcBef>
                  <a:spcPct val="0"/>
                </a:spcBef>
              </a:pPr>
              <a:t>8</a:t>
            </a:fld>
            <a:endParaRPr lang="cs-CZ" altLang="cs-CZ" sz="1200" b="0" smtClean="0"/>
          </a:p>
        </p:txBody>
      </p:sp>
      <p:sp>
        <p:nvSpPr>
          <p:cNvPr id="70660" name="Rectangle 2"/>
          <p:cNvSpPr>
            <a:spLocks noGrp="1" noRot="1" noChangeAspect="1" noChangeArrowheads="1" noTextEdit="1"/>
          </p:cNvSpPr>
          <p:nvPr>
            <p:ph type="sldImg"/>
          </p:nvPr>
        </p:nvSpPr>
        <p:spPr>
          <a:xfrm>
            <a:off x="3273425" y="515938"/>
            <a:ext cx="3382963" cy="2538412"/>
          </a:xfrm>
        </p:spPr>
      </p:sp>
      <p:sp>
        <p:nvSpPr>
          <p:cNvPr id="70661" name="Rectangle 3"/>
          <p:cNvSpPr>
            <a:spLocks noGrp="1" noChangeArrowheads="1"/>
          </p:cNvSpPr>
          <p:nvPr>
            <p:ph type="body" idx="1"/>
          </p:nvPr>
        </p:nvSpPr>
        <p:spPr>
          <a:xfrm>
            <a:off x="1323975" y="3228975"/>
            <a:ext cx="7278688" cy="3059113"/>
          </a:xfrm>
          <a:noFill/>
        </p:spPr>
        <p:txBody>
          <a:bodyPr/>
          <a:lstStyle/>
          <a:p>
            <a:pPr eaLnBrk="1" hangingPunct="1"/>
            <a:r>
              <a:rPr lang="cs-CZ" altLang="cs-CZ" smtClean="0"/>
              <a:t>Nepovinný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p:sp>
      <p:sp>
        <p:nvSpPr>
          <p:cNvPr id="71683" name="Zástupný symbol pro poznámky 2"/>
          <p:cNvSpPr>
            <a:spLocks noGrp="1"/>
          </p:cNvSpPr>
          <p:nvPr>
            <p:ph type="body" idx="1"/>
          </p:nvPr>
        </p:nvSpPr>
        <p:spPr>
          <a:noFill/>
        </p:spPr>
        <p:txBody>
          <a:bodyPr/>
          <a:lstStyle/>
          <a:p>
            <a:pPr eaLnBrk="1" hangingPunct="1"/>
            <a:r>
              <a:rPr lang="cs-CZ" altLang="cs-CZ" smtClean="0"/>
              <a:t>Povinný</a:t>
            </a:r>
          </a:p>
        </p:txBody>
      </p:sp>
      <p:sp>
        <p:nvSpPr>
          <p:cNvPr id="71684" name="Zástupný symbol pro zápatí 3"/>
          <p:cNvSpPr>
            <a:spLocks noGrp="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71685" name="Zástupný symbol pro číslo snímku 4"/>
          <p:cNvSpPr>
            <a:spLocks noGrp="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7B20E502-5491-483E-8891-BAC52CFDA14A}" type="slidenum">
              <a:rPr lang="cs-CZ" altLang="cs-CZ" sz="1200" b="0" smtClean="0"/>
              <a:pPr>
                <a:lnSpc>
                  <a:spcPct val="100000"/>
                </a:lnSpc>
                <a:spcBef>
                  <a:spcPct val="0"/>
                </a:spcBef>
              </a:pPr>
              <a:t>9</a:t>
            </a:fld>
            <a:endParaRPr lang="cs-CZ" altLang="cs-CZ" sz="1200"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p:sp>
      <p:sp>
        <p:nvSpPr>
          <p:cNvPr id="72707" name="Zástupný symbol pro poznámky 2"/>
          <p:cNvSpPr>
            <a:spLocks noGrp="1"/>
          </p:cNvSpPr>
          <p:nvPr>
            <p:ph type="body" idx="1"/>
          </p:nvPr>
        </p:nvSpPr>
        <p:spPr>
          <a:noFill/>
        </p:spPr>
        <p:txBody>
          <a:bodyPr/>
          <a:lstStyle/>
          <a:p>
            <a:pPr eaLnBrk="1" hangingPunct="1"/>
            <a:r>
              <a:rPr lang="cs-CZ" altLang="cs-CZ" smtClean="0"/>
              <a:t>Povinný</a:t>
            </a:r>
          </a:p>
        </p:txBody>
      </p:sp>
      <p:sp>
        <p:nvSpPr>
          <p:cNvPr id="72708" name="Zástupný symbol pro zápatí 3"/>
          <p:cNvSpPr>
            <a:spLocks noGrp="1"/>
          </p:cNvSpPr>
          <p:nvPr>
            <p:ph type="ftr" sz="quarter" idx="4"/>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smtClean="0"/>
              <a:t>PRG-ZPD008-20041008-11373P1C</a:t>
            </a:r>
          </a:p>
        </p:txBody>
      </p:sp>
      <p:sp>
        <p:nvSpPr>
          <p:cNvPr id="72709" name="Zástupný symbol pro číslo snímku 4"/>
          <p:cNvSpPr>
            <a:spLocks noGrp="1"/>
          </p:cNvSpPr>
          <p:nvPr>
            <p:ph type="sldNum" sz="quarter" idx="5"/>
          </p:nvPr>
        </p:nvSpPr>
        <p:spPr>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2E9D234B-1B6E-431D-A085-239866BD21DA}" type="slidenum">
              <a:rPr lang="cs-CZ" altLang="cs-CZ" sz="1200" b="0" smtClean="0"/>
              <a:pPr>
                <a:lnSpc>
                  <a:spcPct val="100000"/>
                </a:lnSpc>
                <a:spcBef>
                  <a:spcPct val="0"/>
                </a:spcBef>
              </a:pPr>
              <a:t>10</a:t>
            </a:fld>
            <a:endParaRPr lang="cs-CZ" altLang="cs-CZ" sz="1200" b="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06700" y="2139950"/>
            <a:ext cx="5027613" cy="4510088"/>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cs-CZ" sz="1400" smtClean="0"/>
                <a:t>DŮVĚRNÉ</a:t>
              </a:r>
            </a:p>
          </p:txBody>
        </p:sp>
        <p:sp>
          <p:nvSpPr>
            <p:cNvPr id="8" name="McK Document" hidden="1"/>
            <p:cNvSpPr txBox="1">
              <a:spLocks noChangeArrowheads="1"/>
            </p:cNvSpPr>
            <p:nvPr/>
          </p:nvSpPr>
          <p:spPr bwMode="auto">
            <a:xfrm>
              <a:off x="1768" y="3045"/>
              <a:ext cx="31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cs-CZ" sz="1400" smtClean="0"/>
                <a:t>Dokument</a:t>
              </a:r>
            </a:p>
          </p:txBody>
        </p:sp>
        <p:sp>
          <p:nvSpPr>
            <p:cNvPr id="10" name="McK Date" hidden="1"/>
            <p:cNvSpPr txBox="1">
              <a:spLocks noChangeArrowheads="1"/>
            </p:cNvSpPr>
            <p:nvPr/>
          </p:nvSpPr>
          <p:spPr bwMode="auto">
            <a:xfrm>
              <a:off x="1768" y="3216"/>
              <a:ext cx="31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cs-CZ" sz="1400" smtClean="0"/>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787400">
                <a:defRPr>
                  <a:solidFill>
                    <a:schemeClr val="tx1"/>
                  </a:solidFill>
                  <a:latin typeface="Arial" pitchFamily="34" charset="0"/>
                </a:defRPr>
              </a:lvl1pPr>
              <a:lvl2pPr marL="742950" indent="-285750" defTabSz="787400">
                <a:defRPr>
                  <a:solidFill>
                    <a:schemeClr val="tx1"/>
                  </a:solidFill>
                  <a:latin typeface="Arial" pitchFamily="34" charset="0"/>
                </a:defRPr>
              </a:lvl2pPr>
              <a:lvl3pPr marL="1143000" indent="-228600" defTabSz="787400">
                <a:defRPr>
                  <a:solidFill>
                    <a:schemeClr val="tx1"/>
                  </a:solidFill>
                  <a:latin typeface="Arial" pitchFamily="34" charset="0"/>
                </a:defRPr>
              </a:lvl3pPr>
              <a:lvl4pPr marL="1600200" indent="-228600" defTabSz="787400">
                <a:defRPr>
                  <a:solidFill>
                    <a:schemeClr val="tx1"/>
                  </a:solidFill>
                  <a:latin typeface="Arial" pitchFamily="34" charset="0"/>
                </a:defRPr>
              </a:lvl4pPr>
              <a:lvl5pPr marL="2057400" indent="-228600" defTabSz="787400">
                <a:defRPr>
                  <a:solidFill>
                    <a:schemeClr val="tx1"/>
                  </a:solidFill>
                  <a:latin typeface="Arial" pitchFamily="34" charset="0"/>
                </a:defRPr>
              </a:lvl5pPr>
              <a:lvl6pPr marL="2514600" indent="-228600" defTabSz="787400" eaLnBrk="0" fontAlgn="base" hangingPunct="0">
                <a:spcBef>
                  <a:spcPct val="0"/>
                </a:spcBef>
                <a:spcAft>
                  <a:spcPct val="0"/>
                </a:spcAft>
                <a:defRPr>
                  <a:solidFill>
                    <a:schemeClr val="tx1"/>
                  </a:solidFill>
                  <a:latin typeface="Arial" pitchFamily="34" charset="0"/>
                </a:defRPr>
              </a:lvl6pPr>
              <a:lvl7pPr marL="2971800" indent="-228600" defTabSz="787400" eaLnBrk="0" fontAlgn="base" hangingPunct="0">
                <a:spcBef>
                  <a:spcPct val="0"/>
                </a:spcBef>
                <a:spcAft>
                  <a:spcPct val="0"/>
                </a:spcAft>
                <a:defRPr>
                  <a:solidFill>
                    <a:schemeClr val="tx1"/>
                  </a:solidFill>
                  <a:latin typeface="Arial" pitchFamily="34" charset="0"/>
                </a:defRPr>
              </a:lvl7pPr>
              <a:lvl8pPr marL="3429000" indent="-228600" defTabSz="787400" eaLnBrk="0" fontAlgn="base" hangingPunct="0">
                <a:spcBef>
                  <a:spcPct val="0"/>
                </a:spcBef>
                <a:spcAft>
                  <a:spcPct val="0"/>
                </a:spcAft>
                <a:defRPr>
                  <a:solidFill>
                    <a:schemeClr val="tx1"/>
                  </a:solidFill>
                  <a:latin typeface="Arial" pitchFamily="34" charset="0"/>
                </a:defRPr>
              </a:lvl8pPr>
              <a:lvl9pPr marL="3886200" indent="-228600" defTabSz="787400" eaLnBrk="0" fontAlgn="base" hangingPunct="0">
                <a:spcBef>
                  <a:spcPct val="0"/>
                </a:spcBef>
                <a:spcAft>
                  <a:spcPct val="0"/>
                </a:spcAft>
                <a:defRPr>
                  <a:solidFill>
                    <a:schemeClr val="tx1"/>
                  </a:solidFill>
                  <a:latin typeface="Arial" pitchFamily="34" charset="0"/>
                </a:defRPr>
              </a:lvl9pPr>
            </a:lstStyle>
            <a:p>
              <a:pPr>
                <a:defRPr/>
              </a:pPr>
              <a:r>
                <a:rPr lang="cs-CZ" altLang="cs-CZ" sz="900" smtClean="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19100" y="3429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76300">
              <a:defRPr>
                <a:solidFill>
                  <a:schemeClr val="tx1"/>
                </a:solidFill>
                <a:latin typeface="Arial" pitchFamily="34" charset="0"/>
              </a:defRPr>
            </a:lvl1pPr>
            <a:lvl2pPr marL="742950" indent="-285750" defTabSz="876300">
              <a:defRPr>
                <a:solidFill>
                  <a:schemeClr val="tx1"/>
                </a:solidFill>
                <a:latin typeface="Arial" pitchFamily="34" charset="0"/>
              </a:defRPr>
            </a:lvl2pPr>
            <a:lvl3pPr marL="1143000" indent="-228600" defTabSz="876300">
              <a:defRPr>
                <a:solidFill>
                  <a:schemeClr val="tx1"/>
                </a:solidFill>
                <a:latin typeface="Arial" pitchFamily="34" charset="0"/>
              </a:defRPr>
            </a:lvl3pPr>
            <a:lvl4pPr marL="1600200" indent="-228600" defTabSz="876300">
              <a:defRPr>
                <a:solidFill>
                  <a:schemeClr val="tx1"/>
                </a:solidFill>
                <a:latin typeface="Arial" pitchFamily="34" charset="0"/>
              </a:defRPr>
            </a:lvl4pPr>
            <a:lvl5pPr marL="2057400" indent="-228600" defTabSz="87630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defRPr/>
            </a:pPr>
            <a:r>
              <a:rPr lang="cs-CZ" altLang="cs-CZ" b="1" smtClean="0">
                <a:solidFill>
                  <a:schemeClr val="bg1"/>
                </a:solidFill>
              </a:rPr>
              <a:t>Working Draft    </a:t>
            </a:r>
          </a:p>
        </p:txBody>
      </p:sp>
      <p:sp>
        <p:nvSpPr>
          <p:cNvPr id="13" name="Working Draft" hidden="1"/>
          <p:cNvSpPr txBox="1">
            <a:spLocks noChangeArrowheads="1"/>
          </p:cNvSpPr>
          <p:nvPr/>
        </p:nvSpPr>
        <p:spPr bwMode="auto">
          <a:xfrm>
            <a:off x="419100" y="582613"/>
            <a:ext cx="4581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200" smtClean="0"/>
              <a:t>Last Modified 10/4/2004 4:39:06 PM Central Europe Standard Time</a:t>
            </a:r>
            <a:endParaRPr lang="cs-CZ" sz="1200" smtClean="0"/>
          </a:p>
        </p:txBody>
      </p:sp>
      <p:sp>
        <p:nvSpPr>
          <p:cNvPr id="14" name="Printed" hidden="1"/>
          <p:cNvSpPr txBox="1">
            <a:spLocks noChangeArrowheads="1"/>
          </p:cNvSpPr>
          <p:nvPr/>
        </p:nvSpPr>
        <p:spPr bwMode="auto">
          <a:xfrm>
            <a:off x="419100" y="800100"/>
            <a:ext cx="4219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cs-CZ" sz="1200" smtClean="0"/>
              <a:t>Printed 10/4/2004 11:36:40 AM Central Europe Standard Time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0650"/>
            <a:ext cx="89614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6363" y="458788"/>
            <a:ext cx="74136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493938" y="1031773"/>
            <a:ext cx="6738719" cy="1885310"/>
          </a:xfrm>
          <a:prstGeom prst="rect">
            <a:avLst/>
          </a:prstGeom>
          <a:noFill/>
          <a:ln w="9525" algn="ctr">
            <a:noFill/>
            <a:miter lim="800000"/>
            <a:headEnd/>
            <a:tailEnd/>
          </a:ln>
          <a:effectLst/>
        </p:spPr>
        <p:txBody>
          <a:bodyPr/>
          <a:lstStyle>
            <a:lvl1pPr>
              <a:lnSpc>
                <a:spcPts val="4900"/>
              </a:lnSpc>
              <a:defRPr sz="3500" b="0" cap="all" baseline="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493191" y="4582851"/>
            <a:ext cx="1809401" cy="236496"/>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493191" y="5645333"/>
            <a:ext cx="2481509" cy="640491"/>
          </a:xfrm>
        </p:spPr>
        <p:txBody>
          <a:bodyPr/>
          <a:lstStyle>
            <a:lvl1pPr>
              <a:lnSpc>
                <a:spcPts val="1862"/>
              </a:lnSpc>
              <a:defRPr sz="1600" b="1">
                <a:solidFill>
                  <a:srgbClr val="F24F00"/>
                </a:solidFill>
              </a:defRPr>
            </a:lvl1pPr>
          </a:lstStyle>
          <a:p>
            <a:pPr lvl="0"/>
            <a:r>
              <a:rPr lang="cs-CZ" smtClean="0"/>
              <a:t>Kliknutím lze upravit styly předlohy textu.</a:t>
            </a:r>
          </a:p>
          <a:p>
            <a:pPr lvl="1"/>
            <a:r>
              <a:rPr lang="cs-CZ" smtClean="0"/>
              <a:t>Druhá úroveň</a:t>
            </a:r>
          </a:p>
        </p:txBody>
      </p:sp>
    </p:spTree>
    <p:extLst>
      <p:ext uri="{BB962C8B-B14F-4D97-AF65-F5344CB8AC3E}">
        <p14:creationId xmlns:p14="http://schemas.microsoft.com/office/powerpoint/2010/main" val="20632224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liparty - šedivý podklad (třířádkový titulek)">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493938" y="414599"/>
            <a:ext cx="6738719" cy="1244304"/>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493938" y="2074660"/>
            <a:ext cx="3811723" cy="259898"/>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46313" y="2476890"/>
            <a:ext cx="6421188" cy="1552125"/>
          </a:xfrm>
          <a:solidFill>
            <a:srgbClr val="E6E6E6"/>
          </a:solidFill>
        </p:spPr>
        <p:txBody>
          <a:bodyPr lIns="70560" tIns="35280" rIns="70560" bIns="3528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46313" y="4171347"/>
            <a:ext cx="6421188" cy="1552125"/>
          </a:xfrm>
          <a:solidFill>
            <a:srgbClr val="E6E6E6"/>
          </a:solidFill>
        </p:spPr>
        <p:txBody>
          <a:bodyPr lIns="70560" tIns="35280" rIns="70560" bIns="3528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493938" y="4171347"/>
            <a:ext cx="1552375" cy="1552125"/>
          </a:xfrm>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493938" y="2476890"/>
            <a:ext cx="1552375" cy="1552125"/>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69BEFC0D-259F-4262-8E26-DB56488CA92E}" type="slidenum">
              <a:rPr lang="cs-CZ"/>
              <a:pPr>
                <a:defRPr/>
              </a:pPr>
              <a:t>‹#›</a:t>
            </a:fld>
            <a:endParaRPr lang="cs-CZ"/>
          </a:p>
        </p:txBody>
      </p:sp>
    </p:spTree>
    <p:extLst>
      <p:ext uri="{BB962C8B-B14F-4D97-AF65-F5344CB8AC3E}">
        <p14:creationId xmlns:p14="http://schemas.microsoft.com/office/powerpoint/2010/main" val="9802564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liparty - bílý podklad">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493938" y="428075"/>
            <a:ext cx="6738719" cy="820738"/>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493938" y="1658317"/>
            <a:ext cx="3811723" cy="259898"/>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46313" y="2060547"/>
            <a:ext cx="6421188" cy="1552125"/>
          </a:xfrm>
          <a:noFill/>
        </p:spPr>
        <p:txBody>
          <a:bodyPr lIns="1411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46313" y="3755004"/>
            <a:ext cx="6421188" cy="1552125"/>
          </a:xfrm>
          <a:noFill/>
        </p:spPr>
        <p:txBody>
          <a:bodyPr lIns="1411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493938" y="3755004"/>
            <a:ext cx="1552375" cy="1552125"/>
          </a:xfrm>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493938" y="2060547"/>
            <a:ext cx="1552375" cy="1552125"/>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23FDCA4F-AA27-4B4B-8226-5C170DCF6745}" type="slidenum">
              <a:rPr lang="cs-CZ"/>
              <a:pPr>
                <a:defRPr/>
              </a:pPr>
              <a:t>‹#›</a:t>
            </a:fld>
            <a:endParaRPr lang="cs-CZ"/>
          </a:p>
        </p:txBody>
      </p:sp>
    </p:spTree>
    <p:extLst>
      <p:ext uri="{BB962C8B-B14F-4D97-AF65-F5344CB8AC3E}">
        <p14:creationId xmlns:p14="http://schemas.microsoft.com/office/powerpoint/2010/main" val="27706737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liparty - bílý podklad (třířádkový titulek)">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493938" y="414599"/>
            <a:ext cx="6738719" cy="1244304"/>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493938" y="2074660"/>
            <a:ext cx="3811723" cy="259898"/>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46313" y="2476890"/>
            <a:ext cx="6421188" cy="1552125"/>
          </a:xfrm>
          <a:noFill/>
        </p:spPr>
        <p:txBody>
          <a:bodyPr lIns="1411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46313" y="4171347"/>
            <a:ext cx="6421188" cy="1552125"/>
          </a:xfrm>
          <a:noFill/>
        </p:spPr>
        <p:txBody>
          <a:bodyPr lIns="1411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493938" y="4171347"/>
            <a:ext cx="1552375" cy="1552125"/>
          </a:xfrm>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493938" y="2476890"/>
            <a:ext cx="1552375" cy="1552125"/>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62FF682A-D196-4C5B-ADE3-BC2F55925D90}" type="slidenum">
              <a:rPr lang="cs-CZ"/>
              <a:pPr>
                <a:defRPr/>
              </a:pPr>
              <a:t>‹#›</a:t>
            </a:fld>
            <a:endParaRPr lang="cs-CZ"/>
          </a:p>
        </p:txBody>
      </p:sp>
    </p:spTree>
    <p:extLst>
      <p:ext uri="{BB962C8B-B14F-4D97-AF65-F5344CB8AC3E}">
        <p14:creationId xmlns:p14="http://schemas.microsoft.com/office/powerpoint/2010/main" val="29422832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liparty s textem v rámečku">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7" name="Picture Placeholder 3"/>
          <p:cNvSpPr>
            <a:spLocks noGrp="1"/>
          </p:cNvSpPr>
          <p:nvPr>
            <p:ph type="pic" sz="quarter" idx="15"/>
          </p:nvPr>
        </p:nvSpPr>
        <p:spPr>
          <a:xfrm>
            <a:off x="493938" y="3755004"/>
            <a:ext cx="1552375" cy="1552125"/>
          </a:xfrm>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493938" y="2060547"/>
            <a:ext cx="1552375" cy="1552125"/>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493938" y="428075"/>
            <a:ext cx="6738719" cy="820738"/>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493938" y="1658317"/>
            <a:ext cx="3811723" cy="259898"/>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493938" y="2060547"/>
            <a:ext cx="7973563" cy="1552125"/>
          </a:xfrm>
          <a:noFill/>
          <a:ln w="15875">
            <a:solidFill>
              <a:srgbClr val="C8C8C8"/>
            </a:solidFill>
          </a:ln>
        </p:spPr>
        <p:txBody>
          <a:bodyPr lIns="1622880" tIns="529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493938" y="3755004"/>
            <a:ext cx="7973563" cy="1552125"/>
          </a:xfrm>
          <a:noFill/>
          <a:ln w="15875">
            <a:solidFill>
              <a:srgbClr val="C8C8C8"/>
            </a:solidFill>
          </a:ln>
        </p:spPr>
        <p:txBody>
          <a:bodyPr lIns="1622880" tIns="529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pPr>
              <a:defRPr/>
            </a:pPr>
            <a:fld id="{C3EA9785-2DAA-4CA6-8799-68EC235E260E}" type="slidenum">
              <a:rPr lang="cs-CZ"/>
              <a:pPr>
                <a:defRPr/>
              </a:pPr>
              <a:t>‹#›</a:t>
            </a:fld>
            <a:endParaRPr lang="cs-CZ"/>
          </a:p>
        </p:txBody>
      </p:sp>
    </p:spTree>
    <p:extLst>
      <p:ext uri="{BB962C8B-B14F-4D97-AF65-F5344CB8AC3E}">
        <p14:creationId xmlns:p14="http://schemas.microsoft.com/office/powerpoint/2010/main" val="16408250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liparty s textem v rámečku (třířádkový titulek)">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493938" y="414599"/>
            <a:ext cx="6738719" cy="1244304"/>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493938" y="2074660"/>
            <a:ext cx="3811723" cy="259898"/>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493938" y="4171347"/>
            <a:ext cx="1552375" cy="1552125"/>
          </a:xfrm>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493938" y="2476890"/>
            <a:ext cx="1552375" cy="1552125"/>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493938" y="2476890"/>
            <a:ext cx="7973563" cy="1552125"/>
          </a:xfrm>
          <a:noFill/>
          <a:ln w="15875">
            <a:solidFill>
              <a:srgbClr val="C8C8C8"/>
            </a:solidFill>
          </a:ln>
        </p:spPr>
        <p:txBody>
          <a:bodyPr lIns="1622880" tIns="529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493938" y="4171347"/>
            <a:ext cx="7973563" cy="1552125"/>
          </a:xfrm>
          <a:noFill/>
          <a:ln w="15875">
            <a:solidFill>
              <a:srgbClr val="C8C8C8"/>
            </a:solidFill>
          </a:ln>
        </p:spPr>
        <p:txBody>
          <a:bodyPr lIns="1622880" tIns="5292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pPr>
              <a:defRPr/>
            </a:pPr>
            <a:fld id="{BABE1543-E077-4BE8-93C1-B4411379053C}" type="slidenum">
              <a:rPr lang="cs-CZ"/>
              <a:pPr>
                <a:defRPr/>
              </a:pPr>
              <a:t>‹#›</a:t>
            </a:fld>
            <a:endParaRPr lang="cs-CZ"/>
          </a:p>
        </p:txBody>
      </p:sp>
    </p:spTree>
    <p:extLst>
      <p:ext uri="{BB962C8B-B14F-4D97-AF65-F5344CB8AC3E}">
        <p14:creationId xmlns:p14="http://schemas.microsoft.com/office/powerpoint/2010/main" val="19279111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liparty v rámečku">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6" name="Content Placeholder 2"/>
          <p:cNvSpPr>
            <a:spLocks noGrp="1"/>
          </p:cNvSpPr>
          <p:nvPr>
            <p:ph idx="13"/>
          </p:nvPr>
        </p:nvSpPr>
        <p:spPr>
          <a:xfrm>
            <a:off x="493938" y="3755004"/>
            <a:ext cx="7973563" cy="1552125"/>
          </a:xfrm>
          <a:noFill/>
          <a:ln w="12700">
            <a:noFill/>
          </a:ln>
        </p:spPr>
        <p:txBody>
          <a:bodyPr lIns="169344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493938" y="2060547"/>
            <a:ext cx="7973563" cy="1552125"/>
          </a:xfrm>
          <a:noFill/>
          <a:ln w="12700">
            <a:noFill/>
          </a:ln>
        </p:spPr>
        <p:txBody>
          <a:bodyPr lIns="169344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493938" y="3755004"/>
            <a:ext cx="1552375" cy="1552125"/>
          </a:xfrm>
          <a:ln w="15875">
            <a:solidFill>
              <a:srgbClr val="C8C8C8"/>
            </a:solidFill>
          </a:ln>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493938" y="2060547"/>
            <a:ext cx="1552375" cy="1552125"/>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493938" y="428075"/>
            <a:ext cx="6738719" cy="820738"/>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493938" y="1658317"/>
            <a:ext cx="3811723" cy="259898"/>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pPr>
              <a:defRPr/>
            </a:pPr>
            <a:fld id="{067536CC-50D5-4B57-90E9-26B4E782F294}" type="slidenum">
              <a:rPr lang="cs-CZ"/>
              <a:pPr>
                <a:defRPr/>
              </a:pPr>
              <a:t>‹#›</a:t>
            </a:fld>
            <a:endParaRPr lang="cs-CZ"/>
          </a:p>
        </p:txBody>
      </p:sp>
    </p:spTree>
    <p:extLst>
      <p:ext uri="{BB962C8B-B14F-4D97-AF65-F5344CB8AC3E}">
        <p14:creationId xmlns:p14="http://schemas.microsoft.com/office/powerpoint/2010/main" val="165401623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liparty v rámečku (třířádkový titulek)">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493938" y="414599"/>
            <a:ext cx="6738719" cy="1244304"/>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493938" y="2074660"/>
            <a:ext cx="3811723" cy="259898"/>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493938" y="4171347"/>
            <a:ext cx="7973563" cy="1552125"/>
          </a:xfrm>
          <a:noFill/>
          <a:ln w="12700">
            <a:noFill/>
          </a:ln>
        </p:spPr>
        <p:txBody>
          <a:bodyPr lIns="169344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493938" y="2476890"/>
            <a:ext cx="7973563" cy="1552125"/>
          </a:xfrm>
          <a:noFill/>
          <a:ln w="12700">
            <a:noFill/>
          </a:ln>
        </p:spPr>
        <p:txBody>
          <a:bodyPr lIns="1693440" rIns="7056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493938" y="4171347"/>
            <a:ext cx="1552375" cy="1552125"/>
          </a:xfrm>
          <a:ln w="15875">
            <a:solidFill>
              <a:srgbClr val="C8C8C8"/>
            </a:solidFill>
          </a:ln>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493938" y="2476890"/>
            <a:ext cx="1552375" cy="1552125"/>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pPr>
              <a:defRPr/>
            </a:pPr>
            <a:fld id="{BE9F4BFB-95B4-4A1F-81CC-2C10697F9B9E}" type="slidenum">
              <a:rPr lang="cs-CZ"/>
              <a:pPr>
                <a:defRPr/>
              </a:pPr>
              <a:t>‹#›</a:t>
            </a:fld>
            <a:endParaRPr lang="cs-CZ"/>
          </a:p>
        </p:txBody>
      </p:sp>
    </p:spTree>
    <p:extLst>
      <p:ext uri="{BB962C8B-B14F-4D97-AF65-F5344CB8AC3E}">
        <p14:creationId xmlns:p14="http://schemas.microsoft.com/office/powerpoint/2010/main" val="397786788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brázek na pozadí">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493938" y="428075"/>
            <a:ext cx="6738719" cy="820738"/>
          </a:xfrm>
        </p:spPr>
        <p:txBody>
          <a:bodyPr/>
          <a:lstStyle/>
          <a:p>
            <a:r>
              <a:rPr lang="cs-CZ" smtClean="0"/>
              <a:t>Kliknutím lze upravit styl.</a:t>
            </a:r>
            <a:endParaRPr lang="cs-CZ" dirty="0"/>
          </a:p>
        </p:txBody>
      </p:sp>
      <p:sp>
        <p:nvSpPr>
          <p:cNvPr id="7" name="Content Placeholder 2"/>
          <p:cNvSpPr>
            <a:spLocks noGrp="1"/>
          </p:cNvSpPr>
          <p:nvPr>
            <p:ph idx="1"/>
          </p:nvPr>
        </p:nvSpPr>
        <p:spPr>
          <a:xfrm>
            <a:off x="493936" y="2235764"/>
            <a:ext cx="7974312" cy="3928594"/>
          </a:xfrm>
        </p:spPr>
        <p:txBody>
          <a:bodyPr/>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45297" y="0"/>
            <a:ext cx="6416141" cy="6460084"/>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493938" y="1658317"/>
            <a:ext cx="3811723" cy="259898"/>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pPr>
              <a:defRPr/>
            </a:pPr>
            <a:fld id="{4067E9D9-E68F-4F34-A07E-55905307ADC5}" type="slidenum">
              <a:rPr lang="cs-CZ"/>
              <a:pPr>
                <a:defRPr/>
              </a:pPr>
              <a:t>‹#›</a:t>
            </a:fld>
            <a:endParaRPr lang="cs-CZ"/>
          </a:p>
        </p:txBody>
      </p:sp>
    </p:spTree>
    <p:extLst>
      <p:ext uri="{BB962C8B-B14F-4D97-AF65-F5344CB8AC3E}">
        <p14:creationId xmlns:p14="http://schemas.microsoft.com/office/powerpoint/2010/main" val="288972752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brázek na pozadí (třířádkový titulek)">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8" name="Picture Placeholder 3"/>
          <p:cNvSpPr>
            <a:spLocks noGrp="1"/>
          </p:cNvSpPr>
          <p:nvPr>
            <p:ph type="pic" sz="quarter" idx="13"/>
          </p:nvPr>
        </p:nvSpPr>
        <p:spPr>
          <a:xfrm>
            <a:off x="2545297" y="8454"/>
            <a:ext cx="6416141" cy="6460084"/>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493938" y="414599"/>
            <a:ext cx="6738719" cy="1244304"/>
          </a:xfrm>
        </p:spPr>
        <p:txBody>
          <a:bodyPr/>
          <a:lstStyle>
            <a:lvl1pPr>
              <a:defRPr baseline="0">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493938" y="2074660"/>
            <a:ext cx="3811723" cy="259898"/>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493938" y="2667029"/>
            <a:ext cx="7973563" cy="3500498"/>
          </a:xfrm>
        </p:spPr>
        <p:txBody>
          <a:bodyPr/>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2FA61FFC-1B51-4006-92E3-B902D7E10F9A}" type="slidenum">
              <a:rPr lang="cs-CZ"/>
              <a:pPr>
                <a:defRPr/>
              </a:pPr>
              <a:t>‹#›</a:t>
            </a:fld>
            <a:endParaRPr lang="cs-CZ"/>
          </a:p>
        </p:txBody>
      </p:sp>
    </p:spTree>
    <p:extLst>
      <p:ext uri="{BB962C8B-B14F-4D97-AF65-F5344CB8AC3E}">
        <p14:creationId xmlns:p14="http://schemas.microsoft.com/office/powerpoint/2010/main" val="16363218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cxnSp>
        <p:nvCxnSpPr>
          <p:cNvPr id="4" name="Straight Connector 4"/>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93939" y="428939"/>
            <a:ext cx="6738719" cy="829537"/>
          </a:xfrm>
        </p:spPr>
        <p:txBody>
          <a:bodyPr/>
          <a:lstStyle>
            <a:lvl1pPr>
              <a:defRPr baseline="0">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493938" y="1658317"/>
            <a:ext cx="7973563" cy="4586833"/>
          </a:xfrm>
        </p:spPr>
        <p:txBody>
          <a:bodyPr/>
          <a:lstStyle>
            <a:lvl1pPr>
              <a:defRPr/>
            </a:lvl1pPr>
            <a:lvl2pPr>
              <a:buClr>
                <a:srgbClr val="F24F00"/>
              </a:buClr>
              <a:defRPr/>
            </a:lvl2pPr>
            <a:lvl3pPr>
              <a:buClr>
                <a:srgbClr val="C8C8C8"/>
              </a:buClr>
              <a:defRPr/>
            </a:lvl3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smtClean="0"/>
          </a:p>
        </p:txBody>
      </p:sp>
      <p:sp>
        <p:nvSpPr>
          <p:cNvPr id="5" name="Slide Number Placeholder 3"/>
          <p:cNvSpPr>
            <a:spLocks noGrp="1"/>
          </p:cNvSpPr>
          <p:nvPr>
            <p:ph type="sldNum" sz="quarter" idx="10"/>
          </p:nvPr>
        </p:nvSpPr>
        <p:spPr/>
        <p:txBody>
          <a:bodyPr/>
          <a:lstStyle>
            <a:lvl1pPr>
              <a:defRPr/>
            </a:lvl1pPr>
          </a:lstStyle>
          <a:p>
            <a:pPr>
              <a:defRPr/>
            </a:pPr>
            <a:fld id="{587940F7-2225-4CFD-BC2D-2AFE75CD4156}" type="slidenum">
              <a:rPr lang="cs-CZ"/>
              <a:pPr>
                <a:defRPr/>
              </a:pPr>
              <a:t>‹#›</a:t>
            </a:fld>
            <a:endParaRPr lang="cs-CZ"/>
          </a:p>
        </p:txBody>
      </p:sp>
    </p:spTree>
    <p:extLst>
      <p:ext uri="{BB962C8B-B14F-4D97-AF65-F5344CB8AC3E}">
        <p14:creationId xmlns:p14="http://schemas.microsoft.com/office/powerpoint/2010/main" val="29946903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sah (třířádkový titulek)">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93938" y="2074056"/>
            <a:ext cx="7973563" cy="4089943"/>
          </a:xfrm>
        </p:spPr>
        <p:txBody>
          <a:bodyPr/>
          <a:lstStyle>
            <a:lvl1pPr>
              <a:defRPr/>
            </a:lvl1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Title 1"/>
          <p:cNvSpPr>
            <a:spLocks noGrp="1"/>
          </p:cNvSpPr>
          <p:nvPr>
            <p:ph type="title"/>
          </p:nvPr>
        </p:nvSpPr>
        <p:spPr>
          <a:xfrm>
            <a:off x="493938" y="414599"/>
            <a:ext cx="6738719" cy="1244304"/>
          </a:xfrm>
        </p:spPr>
        <p:txBody>
          <a:bodyPr/>
          <a:lstStyle>
            <a:lvl1pPr>
              <a:defRPr baseline="0">
                <a:solidFill>
                  <a:srgbClr val="F24F00"/>
                </a:solidFill>
              </a:defRPr>
            </a:lvl1pPr>
          </a:lstStyle>
          <a:p>
            <a:r>
              <a:rPr lang="cs-CZ" smtClean="0"/>
              <a:t>Kliknutím lze upravit styl.</a:t>
            </a:r>
            <a:endParaRPr lang="cs-CZ" dirty="0"/>
          </a:p>
        </p:txBody>
      </p:sp>
      <p:sp>
        <p:nvSpPr>
          <p:cNvPr id="5" name="Slide Number Placeholder 3"/>
          <p:cNvSpPr>
            <a:spLocks noGrp="1"/>
          </p:cNvSpPr>
          <p:nvPr>
            <p:ph type="sldNum" sz="quarter" idx="10"/>
          </p:nvPr>
        </p:nvSpPr>
        <p:spPr/>
        <p:txBody>
          <a:bodyPr/>
          <a:lstStyle>
            <a:lvl1pPr>
              <a:defRPr/>
            </a:lvl1pPr>
          </a:lstStyle>
          <a:p>
            <a:pPr>
              <a:defRPr/>
            </a:pPr>
            <a:fld id="{956ADEAE-7783-412A-A33A-23D37F86EC51}" type="slidenum">
              <a:rPr lang="cs-CZ"/>
              <a:pPr>
                <a:defRPr/>
              </a:pPr>
              <a:t>‹#›</a:t>
            </a:fld>
            <a:endParaRPr lang="cs-CZ"/>
          </a:p>
        </p:txBody>
      </p:sp>
    </p:spTree>
    <p:extLst>
      <p:ext uri="{BB962C8B-B14F-4D97-AF65-F5344CB8AC3E}">
        <p14:creationId xmlns:p14="http://schemas.microsoft.com/office/powerpoint/2010/main" val="17199116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sloupce">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493938" y="428075"/>
            <a:ext cx="6738719" cy="820738"/>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493938" y="1658317"/>
            <a:ext cx="3810375" cy="4586833"/>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57125" y="1658317"/>
            <a:ext cx="3810375" cy="458683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D711B007-AE74-4972-9AFA-ED2B8B53C03E}" type="slidenum">
              <a:rPr lang="cs-CZ"/>
              <a:pPr>
                <a:defRPr/>
              </a:pPr>
              <a:t>‹#›</a:t>
            </a:fld>
            <a:endParaRPr lang="cs-CZ"/>
          </a:p>
        </p:txBody>
      </p:sp>
    </p:spTree>
    <p:extLst>
      <p:ext uri="{BB962C8B-B14F-4D97-AF65-F5344CB8AC3E}">
        <p14:creationId xmlns:p14="http://schemas.microsoft.com/office/powerpoint/2010/main" val="23669443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va sloupce (třířádkový titulek)">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idx="1"/>
          </p:nvPr>
        </p:nvSpPr>
        <p:spPr>
          <a:xfrm>
            <a:off x="493938" y="2074660"/>
            <a:ext cx="3810375" cy="409286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57125" y="2074660"/>
            <a:ext cx="3810375" cy="409286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1" name="Title 1"/>
          <p:cNvSpPr>
            <a:spLocks noGrp="1"/>
          </p:cNvSpPr>
          <p:nvPr>
            <p:ph type="title"/>
          </p:nvPr>
        </p:nvSpPr>
        <p:spPr>
          <a:xfrm>
            <a:off x="493938" y="414599"/>
            <a:ext cx="6738719" cy="1244304"/>
          </a:xfrm>
        </p:spPr>
        <p:txBody>
          <a:bodyPr/>
          <a:lstStyle>
            <a:lvl1pPr>
              <a:defRPr baseline="0">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F7F81E66-83C3-475C-A958-61EF4FD14AFC}" type="slidenum">
              <a:rPr lang="cs-CZ"/>
              <a:pPr>
                <a:defRPr/>
              </a:pPr>
              <a:t>‹#›</a:t>
            </a:fld>
            <a:endParaRPr lang="cs-CZ"/>
          </a:p>
        </p:txBody>
      </p:sp>
    </p:spTree>
    <p:extLst>
      <p:ext uri="{BB962C8B-B14F-4D97-AF65-F5344CB8AC3E}">
        <p14:creationId xmlns:p14="http://schemas.microsoft.com/office/powerpoint/2010/main" val="24271759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va sloupce s mezititulkem">
    <p:spTree>
      <p:nvGrpSpPr>
        <p:cNvPr id="1" name=""/>
        <p:cNvGrpSpPr/>
        <p:nvPr/>
      </p:nvGrpSpPr>
      <p:grpSpPr>
        <a:xfrm>
          <a:off x="0" y="0"/>
          <a:ext cx="0" cy="0"/>
          <a:chOff x="0" y="0"/>
          <a:chExt cx="0" cy="0"/>
        </a:xfrm>
      </p:grpSpPr>
      <p:cxnSp>
        <p:nvCxnSpPr>
          <p:cNvPr id="10" name="Straight Connector 10"/>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493938" y="428075"/>
            <a:ext cx="6738719" cy="820738"/>
          </a:xfrm>
        </p:spPr>
        <p:txBody>
          <a:bodyPr/>
          <a:lstStyle/>
          <a:p>
            <a:r>
              <a:rPr lang="cs-CZ" smtClean="0"/>
              <a:t>Kliknutím lze upravit styl.</a:t>
            </a:r>
            <a:endParaRPr lang="cs-CZ" dirty="0"/>
          </a:p>
        </p:txBody>
      </p:sp>
      <p:sp>
        <p:nvSpPr>
          <p:cNvPr id="7" name="Content Placeholder 2"/>
          <p:cNvSpPr>
            <a:spLocks noGrp="1"/>
          </p:cNvSpPr>
          <p:nvPr>
            <p:ph idx="1"/>
          </p:nvPr>
        </p:nvSpPr>
        <p:spPr>
          <a:xfrm>
            <a:off x="493938" y="2235764"/>
            <a:ext cx="3810375" cy="3928594"/>
          </a:xfrm>
        </p:spPr>
        <p:txBody>
          <a:bodyPr/>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586563" y="2166397"/>
            <a:ext cx="3810375" cy="4003127"/>
          </a:xfrm>
          <a:solidFill>
            <a:srgbClr val="E6E6E6"/>
          </a:solidFill>
        </p:spPr>
        <p:txBody>
          <a:bodyPr lIns="141120" tIns="70560" rIns="141120" bIns="70560"/>
          <a:lstStyle>
            <a:lvl2pPr marL="177356" indent="-175800">
              <a:defRPr/>
            </a:lvl2pPr>
            <a:lvl3pPr marL="354711" indent="-177356">
              <a:defRPr/>
            </a:lvl3pPr>
            <a:lvl4pPr marL="532067" indent="-177356">
              <a:defRPr/>
            </a:lvl4pPr>
            <a:lvl5pPr marL="700088" indent="-168021">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493938" y="1658317"/>
            <a:ext cx="3811723" cy="259898"/>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pPr>
              <a:defRPr/>
            </a:pPr>
            <a:fld id="{AE533CFE-BAE6-4911-8DE3-9099CD64A39E}" type="slidenum">
              <a:rPr lang="cs-CZ"/>
              <a:pPr>
                <a:defRPr/>
              </a:pPr>
              <a:t>‹#›</a:t>
            </a:fld>
            <a:endParaRPr lang="cs-CZ"/>
          </a:p>
        </p:txBody>
      </p:sp>
    </p:spTree>
    <p:extLst>
      <p:ext uri="{BB962C8B-B14F-4D97-AF65-F5344CB8AC3E}">
        <p14:creationId xmlns:p14="http://schemas.microsoft.com/office/powerpoint/2010/main" val="14558289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va sloupce s mezititulkem (třířádkový titulek)">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493938" y="414599"/>
            <a:ext cx="6738719" cy="1244304"/>
          </a:xfrm>
        </p:spPr>
        <p:txBody>
          <a:bodyPr/>
          <a:lstStyle>
            <a:lvl1pPr>
              <a:defRPr baseline="0">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493938" y="2074660"/>
            <a:ext cx="3811723" cy="259898"/>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493938" y="2667029"/>
            <a:ext cx="3810375" cy="3500498"/>
          </a:xfrm>
        </p:spPr>
        <p:txBody>
          <a:bodyPr/>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586563" y="2595588"/>
            <a:ext cx="3810375" cy="3561354"/>
          </a:xfrm>
          <a:solidFill>
            <a:srgbClr val="E6E6E6"/>
          </a:solidFill>
        </p:spPr>
        <p:txBody>
          <a:bodyPr lIns="141120" tIns="70560" rIns="141120" bIns="70560"/>
          <a:lstStyle>
            <a:lvl2pPr marL="177356" indent="-175800">
              <a:buClr>
                <a:srgbClr val="F24F00"/>
              </a:buClr>
              <a:defRPr/>
            </a:lvl2pPr>
            <a:lvl3pPr marL="354711" indent="-177356">
              <a:defRPr/>
            </a:lvl3pPr>
            <a:lvl4pPr marL="532067" indent="-177356">
              <a:defRPr/>
            </a:lvl4pPr>
            <a:lvl5pPr marL="700088" indent="-168021">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B2152B37-9755-4E63-97EC-A67935282030}" type="slidenum">
              <a:rPr lang="cs-CZ"/>
              <a:pPr>
                <a:defRPr/>
              </a:pPr>
              <a:t>‹#›</a:t>
            </a:fld>
            <a:endParaRPr lang="cs-CZ"/>
          </a:p>
        </p:txBody>
      </p:sp>
    </p:spTree>
    <p:extLst>
      <p:ext uri="{BB962C8B-B14F-4D97-AF65-F5344CB8AC3E}">
        <p14:creationId xmlns:p14="http://schemas.microsoft.com/office/powerpoint/2010/main" val="17126322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užší druhý sloupec (třířádkový titulek)">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493713" y="174148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idx="1"/>
          </p:nvPr>
        </p:nvSpPr>
        <p:spPr>
          <a:xfrm>
            <a:off x="493937" y="2074660"/>
            <a:ext cx="5080500" cy="4089338"/>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5937835" y="2074660"/>
            <a:ext cx="2529666" cy="4089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493938" y="414600"/>
            <a:ext cx="6738719" cy="1244304"/>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7A49136A-358F-4C77-ADCD-D9BFEA5B14BB}" type="slidenum">
              <a:rPr lang="cs-CZ"/>
              <a:pPr>
                <a:defRPr/>
              </a:pPr>
              <a:t>‹#›</a:t>
            </a:fld>
            <a:endParaRPr lang="cs-CZ"/>
          </a:p>
        </p:txBody>
      </p:sp>
    </p:spTree>
    <p:extLst>
      <p:ext uri="{BB962C8B-B14F-4D97-AF65-F5344CB8AC3E}">
        <p14:creationId xmlns:p14="http://schemas.microsoft.com/office/powerpoint/2010/main" val="25581784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liparty - šedivý podklad">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493713" y="1341438"/>
            <a:ext cx="6738937"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493938" y="428075"/>
            <a:ext cx="6738719" cy="820738"/>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493938" y="1658317"/>
            <a:ext cx="3811723" cy="259898"/>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46313" y="2061176"/>
            <a:ext cx="6421188" cy="1552125"/>
          </a:xfrm>
          <a:solidFill>
            <a:srgbClr val="E6E6E6"/>
          </a:solidFill>
        </p:spPr>
        <p:txBody>
          <a:bodyPr lIns="70560" tIns="35280" rIns="70560" bIns="3528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46313" y="3756260"/>
            <a:ext cx="6421188" cy="1552125"/>
          </a:xfrm>
          <a:solidFill>
            <a:srgbClr val="E6E6E6"/>
          </a:solidFill>
        </p:spPr>
        <p:txBody>
          <a:bodyPr lIns="70560" tIns="35280" rIns="70560" bIns="35280"/>
          <a:lstStyle>
            <a:lvl2pPr marL="177356" indent="-175800">
              <a:defRPr/>
            </a:lvl2pPr>
            <a:lvl3pPr marL="354711" indent="-177356">
              <a:defRPr/>
            </a:lvl3pPr>
            <a:lvl4pPr marL="532067" indent="-177356">
              <a:defRPr/>
            </a:lvl4pPr>
            <a:lvl5pPr marL="616077" indent="-177356">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493938" y="3756260"/>
            <a:ext cx="1552375" cy="1552125"/>
          </a:xfrm>
        </p:spPr>
        <p:txBody>
          <a:bodyPr/>
          <a:lstStyle>
            <a:lvl1pPr marL="0" marR="0" indent="0" algn="l" defTabSz="877443" rtl="0" eaLnBrk="1" fontAlgn="base" latinLnBrk="0" hangingPunct="1">
              <a:lnSpc>
                <a:spcPts val="2254"/>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493938" y="2061175"/>
            <a:ext cx="1552375" cy="1552125"/>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A7998AAD-4A50-4D12-9485-6737A4A9C8F2}" type="slidenum">
              <a:rPr lang="cs-CZ"/>
              <a:pPr>
                <a:defRPr/>
              </a:pPr>
              <a:t>‹#›</a:t>
            </a:fld>
            <a:endParaRPr lang="cs-CZ"/>
          </a:p>
        </p:txBody>
      </p:sp>
    </p:spTree>
    <p:extLst>
      <p:ext uri="{BB962C8B-B14F-4D97-AF65-F5344CB8AC3E}">
        <p14:creationId xmlns:p14="http://schemas.microsoft.com/office/powerpoint/2010/main" val="32048253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6470650"/>
            <a:ext cx="89614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McK Slide Elements"/>
          <p:cNvGrpSpPr>
            <a:grpSpLocks/>
          </p:cNvGrpSpPr>
          <p:nvPr/>
        </p:nvGrpSpPr>
        <p:grpSpPr bwMode="auto">
          <a:xfrm>
            <a:off x="1408113" y="922338"/>
            <a:ext cx="7432675" cy="5772150"/>
            <a:chOff x="887" y="581"/>
            <a:chExt cx="4682" cy="3636"/>
          </a:xfrm>
        </p:grpSpPr>
        <p:sp>
          <p:nvSpPr>
            <p:cNvPr id="1034" name="McK Measure" hidden="1"/>
            <p:cNvSpPr txBox="1">
              <a:spLocks noChangeArrowheads="1"/>
            </p:cNvSpPr>
            <p:nvPr userDrawn="1"/>
          </p:nvSpPr>
          <p:spPr bwMode="auto">
            <a:xfrm>
              <a:off x="887" y="581"/>
              <a:ext cx="46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76300">
                <a:defRPr>
                  <a:solidFill>
                    <a:schemeClr val="tx1"/>
                  </a:solidFill>
                  <a:latin typeface="Arial" pitchFamily="34" charset="0"/>
                </a:defRPr>
              </a:lvl1pPr>
              <a:lvl2pPr marL="742950" indent="-285750" defTabSz="876300">
                <a:defRPr>
                  <a:solidFill>
                    <a:schemeClr val="tx1"/>
                  </a:solidFill>
                  <a:latin typeface="Arial" pitchFamily="34" charset="0"/>
                </a:defRPr>
              </a:lvl2pPr>
              <a:lvl3pPr marL="1143000" indent="-228600" defTabSz="876300">
                <a:defRPr>
                  <a:solidFill>
                    <a:schemeClr val="tx1"/>
                  </a:solidFill>
                  <a:latin typeface="Arial" pitchFamily="34" charset="0"/>
                </a:defRPr>
              </a:lvl3pPr>
              <a:lvl4pPr marL="1600200" indent="-228600" defTabSz="876300">
                <a:defRPr>
                  <a:solidFill>
                    <a:schemeClr val="tx1"/>
                  </a:solidFill>
                  <a:latin typeface="Arial" pitchFamily="34" charset="0"/>
                </a:defRPr>
              </a:lvl4pPr>
              <a:lvl5pPr marL="2057400" indent="-228600" defTabSz="87630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defRPr/>
              </a:pPr>
              <a:r>
                <a:rPr lang="cs-CZ" sz="1600" smtClean="0">
                  <a:solidFill>
                    <a:schemeClr val="bg1"/>
                  </a:solidFill>
                </a:rPr>
                <a:t>Měrná jednotka</a:t>
              </a:r>
            </a:p>
          </p:txBody>
        </p:sp>
        <p:sp>
          <p:nvSpPr>
            <p:cNvPr id="1035" name="McK Footnote" hidden="1"/>
            <p:cNvSpPr txBox="1">
              <a:spLocks noChangeArrowheads="1"/>
            </p:cNvSpPr>
            <p:nvPr userDrawn="1"/>
          </p:nvSpPr>
          <p:spPr bwMode="auto">
            <a:xfrm>
              <a:off x="889" y="3961"/>
              <a:ext cx="443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41325" indent="-441325" defTabSz="876300">
                <a:tabLst>
                  <a:tab pos="395288" algn="r"/>
                </a:tabLst>
                <a:defRPr>
                  <a:solidFill>
                    <a:schemeClr val="tx1"/>
                  </a:solidFill>
                  <a:latin typeface="Arial" pitchFamily="34" charset="0"/>
                </a:defRPr>
              </a:lvl1pPr>
              <a:lvl2pPr marL="742950" indent="-285750" defTabSz="876300">
                <a:tabLst>
                  <a:tab pos="395288" algn="r"/>
                </a:tabLst>
                <a:defRPr>
                  <a:solidFill>
                    <a:schemeClr val="tx1"/>
                  </a:solidFill>
                  <a:latin typeface="Arial" pitchFamily="34" charset="0"/>
                </a:defRPr>
              </a:lvl2pPr>
              <a:lvl3pPr marL="1143000" indent="-228600" defTabSz="876300">
                <a:tabLst>
                  <a:tab pos="395288" algn="r"/>
                </a:tabLst>
                <a:defRPr>
                  <a:solidFill>
                    <a:schemeClr val="tx1"/>
                  </a:solidFill>
                  <a:latin typeface="Arial" pitchFamily="34" charset="0"/>
                </a:defRPr>
              </a:lvl3pPr>
              <a:lvl4pPr marL="1600200" indent="-228600" defTabSz="876300">
                <a:tabLst>
                  <a:tab pos="395288" algn="r"/>
                </a:tabLst>
                <a:defRPr>
                  <a:solidFill>
                    <a:schemeClr val="tx1"/>
                  </a:solidFill>
                  <a:latin typeface="Arial" pitchFamily="34" charset="0"/>
                </a:defRPr>
              </a:lvl4pPr>
              <a:lvl5pPr marL="2057400" indent="-228600" defTabSz="876300">
                <a:tabLst>
                  <a:tab pos="395288" algn="r"/>
                </a:tabLst>
                <a:defRPr>
                  <a:solidFill>
                    <a:schemeClr val="tx1"/>
                  </a:solidFill>
                  <a:latin typeface="Arial" pitchFamily="34" charset="0"/>
                </a:defRPr>
              </a:lvl5pPr>
              <a:lvl6pPr marL="2514600" indent="-228600" defTabSz="876300" eaLnBrk="0" fontAlgn="base" hangingPunct="0">
                <a:spcBef>
                  <a:spcPct val="0"/>
                </a:spcBef>
                <a:spcAft>
                  <a:spcPct val="0"/>
                </a:spcAft>
                <a:tabLst>
                  <a:tab pos="395288" algn="r"/>
                </a:tabLst>
                <a:defRPr>
                  <a:solidFill>
                    <a:schemeClr val="tx1"/>
                  </a:solidFill>
                  <a:latin typeface="Arial" pitchFamily="34" charset="0"/>
                </a:defRPr>
              </a:lvl6pPr>
              <a:lvl7pPr marL="2971800" indent="-228600" defTabSz="876300" eaLnBrk="0" fontAlgn="base" hangingPunct="0">
                <a:spcBef>
                  <a:spcPct val="0"/>
                </a:spcBef>
                <a:spcAft>
                  <a:spcPct val="0"/>
                </a:spcAft>
                <a:tabLst>
                  <a:tab pos="395288" algn="r"/>
                </a:tabLst>
                <a:defRPr>
                  <a:solidFill>
                    <a:schemeClr val="tx1"/>
                  </a:solidFill>
                  <a:latin typeface="Arial" pitchFamily="34" charset="0"/>
                </a:defRPr>
              </a:lvl7pPr>
              <a:lvl8pPr marL="3429000" indent="-228600" defTabSz="876300" eaLnBrk="0" fontAlgn="base" hangingPunct="0">
                <a:spcBef>
                  <a:spcPct val="0"/>
                </a:spcBef>
                <a:spcAft>
                  <a:spcPct val="0"/>
                </a:spcAft>
                <a:tabLst>
                  <a:tab pos="395288" algn="r"/>
                </a:tabLst>
                <a:defRPr>
                  <a:solidFill>
                    <a:schemeClr val="tx1"/>
                  </a:solidFill>
                  <a:latin typeface="Arial" pitchFamily="34" charset="0"/>
                </a:defRPr>
              </a:lvl8pPr>
              <a:lvl9pPr marL="3886200" indent="-228600" defTabSz="876300" eaLnBrk="0" fontAlgn="base" hangingPunct="0">
                <a:spcBef>
                  <a:spcPct val="0"/>
                </a:spcBef>
                <a:spcAft>
                  <a:spcPct val="0"/>
                </a:spcAft>
                <a:tabLst>
                  <a:tab pos="395288" algn="r"/>
                </a:tabLst>
                <a:defRPr>
                  <a:solidFill>
                    <a:schemeClr val="tx1"/>
                  </a:solidFill>
                  <a:latin typeface="Arial" pitchFamily="34" charset="0"/>
                </a:defRPr>
              </a:lvl9pPr>
            </a:lstStyle>
            <a:p>
              <a:pPr eaLnBrk="1" hangingPunct="1">
                <a:defRPr/>
              </a:pPr>
              <a:r>
                <a:rPr lang="cs-CZ" sz="1200" smtClean="0">
                  <a:solidFill>
                    <a:srgbClr val="000000"/>
                  </a:solidFill>
                </a:rPr>
                <a:t>	</a:t>
              </a:r>
              <a:r>
                <a:rPr lang="cs-CZ" sz="1200" smtClean="0">
                  <a:solidFill>
                    <a:schemeClr val="bg1"/>
                  </a:solidFill>
                </a:rPr>
                <a:t>*	Poznámka</a:t>
              </a:r>
            </a:p>
            <a:p>
              <a:pPr eaLnBrk="1" hangingPunct="1">
                <a:spcBef>
                  <a:spcPct val="20000"/>
                </a:spcBef>
                <a:defRPr/>
              </a:pPr>
              <a:r>
                <a:rPr lang="cs-CZ" sz="1200" smtClean="0">
                  <a:solidFill>
                    <a:schemeClr val="bg1"/>
                  </a:solidFill>
                </a:rPr>
                <a:t>	Zdroj:	Zdroj</a:t>
              </a:r>
            </a:p>
          </p:txBody>
        </p:sp>
      </p:grpSp>
      <p:sp>
        <p:nvSpPr>
          <p:cNvPr id="1028" name="Working Draft" hidden="1"/>
          <p:cNvSpPr txBox="1">
            <a:spLocks noChangeArrowheads="1"/>
          </p:cNvSpPr>
          <p:nvPr/>
        </p:nvSpPr>
        <p:spPr bwMode="auto">
          <a:xfrm rot="5400000">
            <a:off x="7989094" y="2753519"/>
            <a:ext cx="18049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600" smtClean="0"/>
              <a:t>Working Draft - Last Modified 10/4/2004 4:39:06 PM</a:t>
            </a:r>
            <a:endParaRPr lang="cs-CZ" sz="600" smtClean="0"/>
          </a:p>
        </p:txBody>
      </p:sp>
      <p:sp>
        <p:nvSpPr>
          <p:cNvPr id="1029" name="Printed" hidden="1"/>
          <p:cNvSpPr txBox="1">
            <a:spLocks noChangeArrowheads="1"/>
          </p:cNvSpPr>
          <p:nvPr/>
        </p:nvSpPr>
        <p:spPr bwMode="auto">
          <a:xfrm rot="5400000">
            <a:off x="8357394" y="3852069"/>
            <a:ext cx="10683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cs-CZ" sz="600" smtClean="0"/>
              <a:t>Printed 10/4/2004 11:36:40 AM</a:t>
            </a:r>
          </a:p>
        </p:txBody>
      </p:sp>
      <p:sp>
        <p:nvSpPr>
          <p:cNvPr id="1116" name="Rectangle 92"/>
          <p:cNvSpPr>
            <a:spLocks noGrp="1" noChangeArrowheads="1"/>
          </p:cNvSpPr>
          <p:nvPr>
            <p:ph type="title"/>
          </p:nvPr>
        </p:nvSpPr>
        <p:spPr bwMode="auto">
          <a:xfrm>
            <a:off x="493713" y="428625"/>
            <a:ext cx="6738937" cy="8302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UPRAVIT STYL PŘEDLOHY DVOUŘÁDKOVÝCH NADPISŮ</a:t>
            </a:r>
          </a:p>
        </p:txBody>
      </p:sp>
      <p:sp>
        <p:nvSpPr>
          <p:cNvPr id="1031" name="Rectangle 93"/>
          <p:cNvSpPr>
            <a:spLocks noGrp="1" noChangeArrowheads="1"/>
          </p:cNvSpPr>
          <p:nvPr>
            <p:ph type="body" idx="1"/>
          </p:nvPr>
        </p:nvSpPr>
        <p:spPr bwMode="auto">
          <a:xfrm>
            <a:off x="493713" y="1677988"/>
            <a:ext cx="7974012"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smtClean="0"/>
              <a:t>Po kliknutí můžete vložit text. </a:t>
            </a:r>
            <a:br>
              <a:rPr lang="cs-CZ" altLang="cs-CZ" smtClean="0"/>
            </a:br>
            <a:r>
              <a:rPr lang="cs-CZ" altLang="cs-CZ" smtClean="0"/>
              <a:t>Vzorovou</a:t>
            </a:r>
            <a:r>
              <a:rPr lang="en-US" altLang="cs-CZ" smtClean="0"/>
              <a:t> </a:t>
            </a:r>
            <a:r>
              <a:rPr lang="cs-CZ" altLang="cs-CZ" smtClean="0"/>
              <a:t>prezentaci si můžete otevřít ze složky „Moje šablony“. </a:t>
            </a:r>
            <a:br>
              <a:rPr lang="cs-CZ" altLang="cs-CZ" smtClean="0"/>
            </a:br>
            <a:r>
              <a:rPr lang="cs-CZ" altLang="cs-CZ" smtClean="0"/>
              <a:t>Vzhled stránky můžete přepnout pomocí volby „Rozložení“.</a:t>
            </a:r>
          </a:p>
          <a:p>
            <a:pPr lvl="0"/>
            <a:endParaRPr lang="en-US" altLang="cs-CZ" smtClean="0"/>
          </a:p>
          <a:p>
            <a:pPr lvl="1"/>
            <a:r>
              <a:rPr lang="cs-CZ" altLang="cs-CZ" smtClean="0"/>
              <a:t>odrážka první úrovně</a:t>
            </a:r>
            <a:endParaRPr lang="en-US" altLang="cs-CZ" smtClean="0"/>
          </a:p>
          <a:p>
            <a:pPr lvl="2"/>
            <a:r>
              <a:rPr lang="cs-CZ" altLang="cs-CZ" smtClean="0"/>
              <a:t>druhá úroveň</a:t>
            </a:r>
            <a:endParaRPr lang="en-US" altLang="cs-CZ" smtClean="0"/>
          </a:p>
          <a:p>
            <a:pPr lvl="3"/>
            <a:r>
              <a:rPr lang="cs-CZ" altLang="cs-CZ" smtClean="0"/>
              <a:t>třetí úroveň</a:t>
            </a:r>
            <a:endParaRPr lang="en-US" altLang="cs-CZ" smtClean="0"/>
          </a:p>
          <a:p>
            <a:pPr lvl="4"/>
            <a:r>
              <a:rPr lang="cs-CZ" altLang="cs-CZ" smtClean="0"/>
              <a:t>čtvrtá úroveň</a:t>
            </a:r>
          </a:p>
        </p:txBody>
      </p:sp>
      <p:sp>
        <p:nvSpPr>
          <p:cNvPr id="1030" name="pg num"/>
          <p:cNvSpPr>
            <a:spLocks noGrp="1" noChangeArrowheads="1"/>
          </p:cNvSpPr>
          <p:nvPr>
            <p:ph type="sldNum" sz="quarter" idx="4"/>
          </p:nvPr>
        </p:nvSpPr>
        <p:spPr bwMode="auto">
          <a:xfrm>
            <a:off x="493713" y="6518275"/>
            <a:ext cx="3048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77443"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pPr>
              <a:defRPr/>
            </a:pPr>
            <a:fld id="{7A1AC4FA-2792-4C69-BB0E-A6A119EED607}" type="slidenum">
              <a:rPr lang="cs-CZ"/>
              <a:pPr>
                <a:defRPr/>
              </a:pPr>
              <a:t>‹#›</a:t>
            </a:fld>
            <a:endParaRPr lang="cs-CZ"/>
          </a:p>
        </p:txBody>
      </p:sp>
      <p:pic>
        <p:nvPicPr>
          <p:cNvPr id="1033" name="Picture 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726363" y="458788"/>
            <a:ext cx="74136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 id="2147485264" r:id="rId12"/>
    <p:sldLayoutId id="2147485265" r:id="rId13"/>
    <p:sldLayoutId id="2147485266" r:id="rId14"/>
    <p:sldLayoutId id="2147485267" r:id="rId15"/>
    <p:sldLayoutId id="2147485268" r:id="rId16"/>
    <p:sldLayoutId id="2147485269" r:id="rId17"/>
    <p:sldLayoutId id="2147485270" r:id="rId18"/>
  </p:sldLayoutIdLst>
  <p:hf hdr="0" ftr="0" dt="0"/>
  <p:txStyles>
    <p:titleStyle>
      <a:lvl1pPr algn="l" defTabSz="876300" rtl="0" eaLnBrk="0" fontAlgn="base" hangingPunct="0">
        <a:lnSpc>
          <a:spcPts val="3238"/>
        </a:lnSpc>
        <a:spcBef>
          <a:spcPct val="0"/>
        </a:spcBef>
        <a:spcAft>
          <a:spcPct val="0"/>
        </a:spcAft>
        <a:defRPr sz="2400" cap="all">
          <a:solidFill>
            <a:srgbClr val="F24F00"/>
          </a:solidFill>
          <a:latin typeface="+mj-lt"/>
          <a:ea typeface="+mj-ea"/>
          <a:cs typeface="+mj-cs"/>
        </a:defRPr>
      </a:lvl1pPr>
      <a:lvl2pPr algn="l" defTabSz="876300" rtl="0" eaLnBrk="0" fontAlgn="base" hangingPunct="0">
        <a:lnSpc>
          <a:spcPts val="3238"/>
        </a:lnSpc>
        <a:spcBef>
          <a:spcPct val="0"/>
        </a:spcBef>
        <a:spcAft>
          <a:spcPct val="0"/>
        </a:spcAft>
        <a:defRPr sz="2400">
          <a:solidFill>
            <a:srgbClr val="F24F00"/>
          </a:solidFill>
          <a:latin typeface="Futura CEZ Medium" pitchFamily="2" charset="-18"/>
        </a:defRPr>
      </a:lvl2pPr>
      <a:lvl3pPr algn="l" defTabSz="876300" rtl="0" eaLnBrk="0" fontAlgn="base" hangingPunct="0">
        <a:lnSpc>
          <a:spcPts val="3238"/>
        </a:lnSpc>
        <a:spcBef>
          <a:spcPct val="0"/>
        </a:spcBef>
        <a:spcAft>
          <a:spcPct val="0"/>
        </a:spcAft>
        <a:defRPr sz="2400">
          <a:solidFill>
            <a:srgbClr val="F24F00"/>
          </a:solidFill>
          <a:latin typeface="Futura CEZ Medium" pitchFamily="2" charset="-18"/>
        </a:defRPr>
      </a:lvl3pPr>
      <a:lvl4pPr algn="l" defTabSz="876300" rtl="0" eaLnBrk="0" fontAlgn="base" hangingPunct="0">
        <a:lnSpc>
          <a:spcPts val="3238"/>
        </a:lnSpc>
        <a:spcBef>
          <a:spcPct val="0"/>
        </a:spcBef>
        <a:spcAft>
          <a:spcPct val="0"/>
        </a:spcAft>
        <a:defRPr sz="2400">
          <a:solidFill>
            <a:srgbClr val="F24F00"/>
          </a:solidFill>
          <a:latin typeface="Futura CEZ Medium" pitchFamily="2" charset="-18"/>
        </a:defRPr>
      </a:lvl4pPr>
      <a:lvl5pPr algn="l" defTabSz="876300" rtl="0" eaLnBrk="0" fontAlgn="base" hangingPunct="0">
        <a:lnSpc>
          <a:spcPts val="3238"/>
        </a:lnSpc>
        <a:spcBef>
          <a:spcPct val="0"/>
        </a:spcBef>
        <a:spcAft>
          <a:spcPct val="0"/>
        </a:spcAft>
        <a:defRPr sz="2400">
          <a:solidFill>
            <a:srgbClr val="F24F00"/>
          </a:solidFill>
          <a:latin typeface="Futura CEZ Medium" pitchFamily="2" charset="-18"/>
        </a:defRPr>
      </a:lvl5pPr>
      <a:lvl6pPr marL="448056" algn="l" defTabSz="877443" rtl="0" eaLnBrk="1" fontAlgn="base" hangingPunct="1">
        <a:spcBef>
          <a:spcPct val="0"/>
        </a:spcBef>
        <a:spcAft>
          <a:spcPct val="0"/>
        </a:spcAft>
        <a:defRPr sz="2000">
          <a:solidFill>
            <a:schemeClr val="bg1"/>
          </a:solidFill>
          <a:latin typeface="Futura CEZ Medium" pitchFamily="2" charset="-18"/>
        </a:defRPr>
      </a:lvl6pPr>
      <a:lvl7pPr marL="896112" algn="l" defTabSz="877443" rtl="0" eaLnBrk="1" fontAlgn="base" hangingPunct="1">
        <a:spcBef>
          <a:spcPct val="0"/>
        </a:spcBef>
        <a:spcAft>
          <a:spcPct val="0"/>
        </a:spcAft>
        <a:defRPr sz="2000">
          <a:solidFill>
            <a:schemeClr val="bg1"/>
          </a:solidFill>
          <a:latin typeface="Futura CEZ Medium" pitchFamily="2" charset="-18"/>
        </a:defRPr>
      </a:lvl7pPr>
      <a:lvl8pPr marL="1344168" algn="l" defTabSz="877443" rtl="0" eaLnBrk="1" fontAlgn="base" hangingPunct="1">
        <a:spcBef>
          <a:spcPct val="0"/>
        </a:spcBef>
        <a:spcAft>
          <a:spcPct val="0"/>
        </a:spcAft>
        <a:defRPr sz="2000">
          <a:solidFill>
            <a:schemeClr val="bg1"/>
          </a:solidFill>
          <a:latin typeface="Futura CEZ Medium" pitchFamily="2" charset="-18"/>
        </a:defRPr>
      </a:lvl8pPr>
      <a:lvl9pPr marL="1792224" algn="l" defTabSz="877443"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76300" rtl="0" eaLnBrk="0" fontAlgn="base" hangingPunct="0">
        <a:lnSpc>
          <a:spcPts val="2250"/>
        </a:lnSpc>
        <a:spcBef>
          <a:spcPct val="0"/>
        </a:spcBef>
        <a:spcAft>
          <a:spcPct val="0"/>
        </a:spcAft>
        <a:buSzPct val="120000"/>
        <a:defRPr sz="1600">
          <a:solidFill>
            <a:schemeClr val="tx1"/>
          </a:solidFill>
          <a:latin typeface="Arial CE" panose="020B0604020202020204" pitchFamily="34" charset="0"/>
          <a:ea typeface="Arial CE" charset="-18"/>
          <a:cs typeface="Arial CE" panose="020B0604020202020204" pitchFamily="34" charset="0"/>
        </a:defRPr>
      </a:lvl1pPr>
      <a:lvl2pPr marL="176213" indent="-174625" algn="l" defTabSz="876300" rtl="0" eaLnBrk="0" fontAlgn="base" hangingPunct="0">
        <a:lnSpc>
          <a:spcPts val="225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ea typeface="Arial CE" charset="-18"/>
          <a:cs typeface="Arial CE" panose="020B0604020202020204" pitchFamily="34" charset="0"/>
        </a:defRPr>
      </a:lvl2pPr>
      <a:lvl3pPr marL="354013" indent="-176213" algn="l" defTabSz="876300" rtl="0" eaLnBrk="0" fontAlgn="base" hangingPunct="0">
        <a:lnSpc>
          <a:spcPts val="225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ea typeface="Arial CE" charset="-18"/>
          <a:cs typeface="Arial CE" panose="020B0604020202020204" pitchFamily="34" charset="0"/>
        </a:defRPr>
      </a:lvl3pPr>
      <a:lvl4pPr marL="523875" indent="-176213" algn="l" defTabSz="876300" rtl="0" eaLnBrk="0" fontAlgn="base" hangingPunct="0">
        <a:lnSpc>
          <a:spcPts val="2250"/>
        </a:lnSpc>
        <a:spcBef>
          <a:spcPct val="0"/>
        </a:spcBef>
        <a:spcAft>
          <a:spcPct val="0"/>
        </a:spcAft>
        <a:buSzPct val="89000"/>
        <a:defRPr sz="1600">
          <a:solidFill>
            <a:schemeClr val="tx1"/>
          </a:solidFill>
          <a:latin typeface="Arial CE" panose="020B0604020202020204" pitchFamily="34" charset="0"/>
          <a:ea typeface="Arial CE" charset="-18"/>
          <a:cs typeface="Arial CE" panose="020B0604020202020204" pitchFamily="34" charset="0"/>
        </a:defRPr>
      </a:lvl4pPr>
      <a:lvl5pPr marL="700088" indent="-176213" algn="l" defTabSz="876300" rtl="0" eaLnBrk="0" fontAlgn="base" hangingPunct="0">
        <a:lnSpc>
          <a:spcPts val="2250"/>
        </a:lnSpc>
        <a:spcBef>
          <a:spcPct val="0"/>
        </a:spcBef>
        <a:spcAft>
          <a:spcPct val="0"/>
        </a:spcAft>
        <a:buSzPct val="75000"/>
        <a:defRPr sz="1600">
          <a:solidFill>
            <a:schemeClr val="tx1"/>
          </a:solidFill>
          <a:latin typeface="Arial CE" panose="020B0604020202020204" pitchFamily="34" charset="0"/>
          <a:ea typeface="Arial CE" charset="-18"/>
          <a:cs typeface="Arial CE" panose="020B0604020202020204" pitchFamily="34" charset="0"/>
        </a:defRPr>
      </a:lvl5pPr>
      <a:lvl6pPr marL="1019017" indent="-146241" algn="l" defTabSz="877443" rtl="0" eaLnBrk="1" fontAlgn="base" hangingPunct="1">
        <a:lnSpc>
          <a:spcPct val="110000"/>
        </a:lnSpc>
        <a:spcBef>
          <a:spcPct val="0"/>
        </a:spcBef>
        <a:spcAft>
          <a:spcPct val="0"/>
        </a:spcAft>
        <a:buSzPct val="75000"/>
        <a:defRPr sz="1200">
          <a:solidFill>
            <a:schemeClr val="tx1"/>
          </a:solidFill>
          <a:latin typeface="+mn-lt"/>
        </a:defRPr>
      </a:lvl6pPr>
      <a:lvl7pPr marL="1467073" indent="-146241" algn="l" defTabSz="877443" rtl="0" eaLnBrk="1" fontAlgn="base" hangingPunct="1">
        <a:lnSpc>
          <a:spcPct val="110000"/>
        </a:lnSpc>
        <a:spcBef>
          <a:spcPct val="0"/>
        </a:spcBef>
        <a:spcAft>
          <a:spcPct val="0"/>
        </a:spcAft>
        <a:buSzPct val="75000"/>
        <a:defRPr sz="1200">
          <a:solidFill>
            <a:schemeClr val="tx1"/>
          </a:solidFill>
          <a:latin typeface="+mn-lt"/>
        </a:defRPr>
      </a:lvl7pPr>
      <a:lvl8pPr marL="1915129" indent="-146241" algn="l" defTabSz="877443" rtl="0" eaLnBrk="1" fontAlgn="base" hangingPunct="1">
        <a:lnSpc>
          <a:spcPct val="110000"/>
        </a:lnSpc>
        <a:spcBef>
          <a:spcPct val="0"/>
        </a:spcBef>
        <a:spcAft>
          <a:spcPct val="0"/>
        </a:spcAft>
        <a:buSzPct val="75000"/>
        <a:defRPr sz="1200">
          <a:solidFill>
            <a:schemeClr val="tx1"/>
          </a:solidFill>
          <a:latin typeface="+mn-lt"/>
        </a:defRPr>
      </a:lvl8pPr>
      <a:lvl9pPr marL="2363185" indent="-146241" algn="l" defTabSz="877443"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896112" rtl="0" eaLnBrk="1" latinLnBrk="0" hangingPunct="1">
        <a:defRPr sz="1800" kern="1200">
          <a:solidFill>
            <a:schemeClr val="tx1"/>
          </a:solidFill>
          <a:latin typeface="+mn-lt"/>
          <a:ea typeface="+mn-ea"/>
          <a:cs typeface="+mn-cs"/>
        </a:defRPr>
      </a:lvl1pPr>
      <a:lvl2pPr marL="448056" algn="l" defTabSz="896112" rtl="0" eaLnBrk="1" latinLnBrk="0" hangingPunct="1">
        <a:defRPr sz="1800" kern="1200">
          <a:solidFill>
            <a:schemeClr val="tx1"/>
          </a:solidFill>
          <a:latin typeface="+mn-lt"/>
          <a:ea typeface="+mn-ea"/>
          <a:cs typeface="+mn-cs"/>
        </a:defRPr>
      </a:lvl2pPr>
      <a:lvl3pPr marL="896112" algn="l" defTabSz="896112" rtl="0" eaLnBrk="1" latinLnBrk="0" hangingPunct="1">
        <a:defRPr sz="1800" kern="1200">
          <a:solidFill>
            <a:schemeClr val="tx1"/>
          </a:solidFill>
          <a:latin typeface="+mn-lt"/>
          <a:ea typeface="+mn-ea"/>
          <a:cs typeface="+mn-cs"/>
        </a:defRPr>
      </a:lvl3pPr>
      <a:lvl4pPr marL="1344168" algn="l" defTabSz="896112" rtl="0" eaLnBrk="1" latinLnBrk="0" hangingPunct="1">
        <a:defRPr sz="1800" kern="1200">
          <a:solidFill>
            <a:schemeClr val="tx1"/>
          </a:solidFill>
          <a:latin typeface="+mn-lt"/>
          <a:ea typeface="+mn-ea"/>
          <a:cs typeface="+mn-cs"/>
        </a:defRPr>
      </a:lvl4pPr>
      <a:lvl5pPr marL="1792224" algn="l" defTabSz="896112" rtl="0" eaLnBrk="1" latinLnBrk="0" hangingPunct="1">
        <a:defRPr sz="1800" kern="1200">
          <a:solidFill>
            <a:schemeClr val="tx1"/>
          </a:solidFill>
          <a:latin typeface="+mn-lt"/>
          <a:ea typeface="+mn-ea"/>
          <a:cs typeface="+mn-cs"/>
        </a:defRPr>
      </a:lvl5pPr>
      <a:lvl6pPr marL="2240280" algn="l" defTabSz="896112" rtl="0" eaLnBrk="1" latinLnBrk="0" hangingPunct="1">
        <a:defRPr sz="1800" kern="1200">
          <a:solidFill>
            <a:schemeClr val="tx1"/>
          </a:solidFill>
          <a:latin typeface="+mn-lt"/>
          <a:ea typeface="+mn-ea"/>
          <a:cs typeface="+mn-cs"/>
        </a:defRPr>
      </a:lvl6pPr>
      <a:lvl7pPr marL="2688336" algn="l" defTabSz="896112" rtl="0" eaLnBrk="1" latinLnBrk="0" hangingPunct="1">
        <a:defRPr sz="1800" kern="1200">
          <a:solidFill>
            <a:schemeClr val="tx1"/>
          </a:solidFill>
          <a:latin typeface="+mn-lt"/>
          <a:ea typeface="+mn-ea"/>
          <a:cs typeface="+mn-cs"/>
        </a:defRPr>
      </a:lvl7pPr>
      <a:lvl8pPr marL="3136392" algn="l" defTabSz="896112" rtl="0" eaLnBrk="1" latinLnBrk="0" hangingPunct="1">
        <a:defRPr sz="1800" kern="1200">
          <a:solidFill>
            <a:schemeClr val="tx1"/>
          </a:solidFill>
          <a:latin typeface="+mn-lt"/>
          <a:ea typeface="+mn-ea"/>
          <a:cs typeface="+mn-cs"/>
        </a:defRPr>
      </a:lvl8pPr>
      <a:lvl9pPr marL="3584448" algn="l" defTabSz="8961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2.png"/><Relationship Id="rId7" Type="http://schemas.openxmlformats.org/officeDocument/2006/relationships/hyperlink" Target="http://www.safetyshop.cz/p71-elektricky-prou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hyperlink" Target="http://www.safetyshop.cz/p407-pozarne-nebezpecne-latky" TargetMode="External"/><Relationship Id="rId10" Type="http://schemas.openxmlformats.org/officeDocument/2006/relationships/image" Target="../media/image45.gif"/><Relationship Id="rId4" Type="http://schemas.openxmlformats.org/officeDocument/2006/relationships/image" Target="../media/image39.png"/><Relationship Id="rId9" Type="http://schemas.openxmlformats.org/officeDocument/2006/relationships/hyperlink" Target="http://www.safetyshop.cz/p1919-pouzij-reflexni-vest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ez.cz/pravidla-chovan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5.xml"/><Relationship Id="rId7"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safetyshop.cz/p287-pouzij-ochranu-hlavy" TargetMode="External"/><Relationship Id="rId13" Type="http://schemas.openxmlformats.org/officeDocument/2006/relationships/image" Target="../media/image21.gif"/><Relationship Id="rId18" Type="http://schemas.openxmlformats.org/officeDocument/2006/relationships/image" Target="../media/image25.gif"/><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hyperlink" Target="http://www.safetyshop.cz/p286-pouzij-ochrannou-obuv" TargetMode="External"/><Relationship Id="rId17" Type="http://schemas.openxmlformats.org/officeDocument/2006/relationships/hyperlink" Target="http://www.safetyshop.cz/p433-pracuj-jen-s-nejiskricim-naradim" TargetMode="External"/><Relationship Id="rId2" Type="http://schemas.openxmlformats.org/officeDocument/2006/relationships/notesSlide" Target="../notesSlides/notesSlide7.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gif"/><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hyperlink" Target="http://www.safetyshop.cz/p256-ochranny-prac-odev" TargetMode="External"/><Relationship Id="rId4" Type="http://schemas.openxmlformats.org/officeDocument/2006/relationships/image" Target="../media/image15.png"/><Relationship Id="rId9" Type="http://schemas.openxmlformats.org/officeDocument/2006/relationships/image" Target="../media/image19.gif"/><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l="17233" t="21857" r="13477" b="18028"/>
          <a:stretch>
            <a:fillRect/>
          </a:stretch>
        </p:blipFill>
        <p:spPr bwMode="auto">
          <a:xfrm>
            <a:off x="3346450" y="3454400"/>
            <a:ext cx="5094288"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ext Box 8"/>
          <p:cNvSpPr txBox="1">
            <a:spLocks noChangeArrowheads="1"/>
          </p:cNvSpPr>
          <p:nvPr/>
        </p:nvSpPr>
        <p:spPr bwMode="auto">
          <a:xfrm>
            <a:off x="4440238" y="4092575"/>
            <a:ext cx="1539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226" tIns="39112" rIns="78226" bIns="39112">
            <a:spAutoFit/>
          </a:bodyPr>
          <a:lstStyle>
            <a:lvl1pPr defTabSz="782638">
              <a:defRPr>
                <a:solidFill>
                  <a:schemeClr val="tx1"/>
                </a:solidFill>
                <a:latin typeface="Arial" pitchFamily="34" charset="0"/>
              </a:defRPr>
            </a:lvl1pPr>
            <a:lvl2pPr marL="742950" indent="-285750" defTabSz="782638">
              <a:defRPr>
                <a:solidFill>
                  <a:schemeClr val="tx1"/>
                </a:solidFill>
                <a:latin typeface="Arial" pitchFamily="34" charset="0"/>
              </a:defRPr>
            </a:lvl2pPr>
            <a:lvl3pPr marL="1143000" indent="-228600" defTabSz="782638">
              <a:defRPr>
                <a:solidFill>
                  <a:schemeClr val="tx1"/>
                </a:solidFill>
                <a:latin typeface="Arial" pitchFamily="34" charset="0"/>
              </a:defRPr>
            </a:lvl3pPr>
            <a:lvl4pPr marL="1600200" indent="-228600" defTabSz="782638">
              <a:defRPr>
                <a:solidFill>
                  <a:schemeClr val="tx1"/>
                </a:solidFill>
                <a:latin typeface="Arial" pitchFamily="34" charset="0"/>
              </a:defRPr>
            </a:lvl4pPr>
            <a:lvl5pPr marL="2057400" indent="-228600" defTabSz="782638">
              <a:defRPr>
                <a:solidFill>
                  <a:schemeClr val="tx1"/>
                </a:solidFill>
                <a:latin typeface="Arial" pitchFamily="34" charset="0"/>
              </a:defRPr>
            </a:lvl5pPr>
            <a:lvl6pPr marL="2514600" indent="-228600" defTabSz="782638" eaLnBrk="0" fontAlgn="base" hangingPunct="0">
              <a:spcBef>
                <a:spcPct val="0"/>
              </a:spcBef>
              <a:spcAft>
                <a:spcPct val="0"/>
              </a:spcAft>
              <a:defRPr>
                <a:solidFill>
                  <a:schemeClr val="tx1"/>
                </a:solidFill>
                <a:latin typeface="Arial" pitchFamily="34" charset="0"/>
              </a:defRPr>
            </a:lvl6pPr>
            <a:lvl7pPr marL="2971800" indent="-228600" defTabSz="782638" eaLnBrk="0" fontAlgn="base" hangingPunct="0">
              <a:spcBef>
                <a:spcPct val="0"/>
              </a:spcBef>
              <a:spcAft>
                <a:spcPct val="0"/>
              </a:spcAft>
              <a:defRPr>
                <a:solidFill>
                  <a:schemeClr val="tx1"/>
                </a:solidFill>
                <a:latin typeface="Arial" pitchFamily="34" charset="0"/>
              </a:defRPr>
            </a:lvl7pPr>
            <a:lvl8pPr marL="3429000" indent="-228600" defTabSz="782638" eaLnBrk="0" fontAlgn="base" hangingPunct="0">
              <a:spcBef>
                <a:spcPct val="0"/>
              </a:spcBef>
              <a:spcAft>
                <a:spcPct val="0"/>
              </a:spcAft>
              <a:defRPr>
                <a:solidFill>
                  <a:schemeClr val="tx1"/>
                </a:solidFill>
                <a:latin typeface="Arial" pitchFamily="34" charset="0"/>
              </a:defRPr>
            </a:lvl8pPr>
            <a:lvl9pPr marL="3886200" indent="-228600" defTabSz="782638" eaLnBrk="0" fontAlgn="base" hangingPunct="0">
              <a:spcBef>
                <a:spcPct val="0"/>
              </a:spcBef>
              <a:spcAft>
                <a:spcPct val="0"/>
              </a:spcAft>
              <a:defRPr>
                <a:solidFill>
                  <a:schemeClr val="tx1"/>
                </a:solidFill>
                <a:latin typeface="Arial" pitchFamily="34" charset="0"/>
              </a:defRPr>
            </a:lvl9pPr>
          </a:lstStyle>
          <a:p>
            <a:pPr algn="ctr" eaLnBrk="1" hangingPunct="1"/>
            <a:endParaRPr lang="cs-CZ" altLang="cs-CZ" sz="2300">
              <a:solidFill>
                <a:schemeClr val="bg1"/>
              </a:solidFill>
            </a:endParaRPr>
          </a:p>
        </p:txBody>
      </p:sp>
      <p:sp>
        <p:nvSpPr>
          <p:cNvPr id="20484" name="Rectangle 19"/>
          <p:cNvSpPr>
            <a:spLocks noGrp="1" noChangeArrowheads="1"/>
          </p:cNvSpPr>
          <p:nvPr>
            <p:ph type="title"/>
          </p:nvPr>
        </p:nvSpPr>
        <p:spPr>
          <a:xfrm>
            <a:off x="493713" y="1416050"/>
            <a:ext cx="7947025" cy="6565900"/>
          </a:xfrm>
        </p:spPr>
        <p:txBody>
          <a:bodyPr/>
          <a:lstStyle/>
          <a:p>
            <a:pPr eaLnBrk="1" hangingPunct="1">
              <a:lnSpc>
                <a:spcPts val="3238"/>
              </a:lnSpc>
              <a:spcAft>
                <a:spcPts val="1200"/>
              </a:spcAft>
            </a:pPr>
            <a:r>
              <a:rPr lang="cs-CZ" altLang="cs-CZ" sz="2800" cap="none" dirty="0" smtClean="0">
                <a:ea typeface="Arial CE" charset="-18"/>
                <a:cs typeface="Arial CE" charset="-18"/>
              </a:rPr>
              <a:t>ŠKOLENÍ VEDOUCÍCH PRÁCE A ODPOVĚDNÝCH OSOB DODAVATELŮ KE</a:t>
            </a:r>
            <a:br>
              <a:rPr lang="cs-CZ" altLang="cs-CZ" sz="2800" cap="none" dirty="0" smtClean="0">
                <a:ea typeface="Arial CE" charset="-18"/>
                <a:cs typeface="Arial CE" charset="-18"/>
              </a:rPr>
            </a:br>
            <a:r>
              <a:rPr lang="cs-CZ" altLang="cs-CZ" cap="none" dirty="0" smtClean="0">
                <a:ea typeface="Arial CE" charset="-18"/>
                <a:cs typeface="Arial CE" charset="-18"/>
              </a:rPr>
              <a:t/>
            </a:r>
            <a:br>
              <a:rPr lang="cs-CZ" altLang="cs-CZ" cap="none" dirty="0" smtClean="0">
                <a:ea typeface="Arial CE" charset="-18"/>
                <a:cs typeface="Arial CE" charset="-18"/>
              </a:rPr>
            </a:br>
            <a:r>
              <a:rPr lang="cs-CZ" altLang="cs-CZ" sz="3200" cap="none" dirty="0" smtClean="0">
                <a:solidFill>
                  <a:schemeClr val="tx1"/>
                </a:solidFill>
                <a:ea typeface="Arial CE" charset="-18"/>
                <a:cs typeface="Arial CE" charset="-18"/>
              </a:rPr>
              <a:t>SPECIFIKA</a:t>
            </a:r>
            <a:br>
              <a:rPr lang="cs-CZ" altLang="cs-CZ" sz="3200" cap="none" dirty="0" smtClean="0">
                <a:solidFill>
                  <a:schemeClr val="tx1"/>
                </a:solidFill>
                <a:ea typeface="Arial CE" charset="-18"/>
                <a:cs typeface="Arial CE" charset="-18"/>
              </a:rPr>
            </a:br>
            <a:r>
              <a:rPr lang="cs-CZ" altLang="cs-CZ" sz="3200" cap="none" dirty="0" smtClean="0">
                <a:solidFill>
                  <a:schemeClr val="tx1"/>
                </a:solidFill>
                <a:ea typeface="Arial CE" charset="-18"/>
                <a:cs typeface="Arial CE" charset="-18"/>
              </a:rPr>
              <a:t>ENERGOCENTRUM VÍTKOVICE A. S.</a:t>
            </a:r>
            <a:br>
              <a:rPr lang="cs-CZ" altLang="cs-CZ" sz="3200" cap="none" dirty="0" smtClean="0">
                <a:solidFill>
                  <a:schemeClr val="tx1"/>
                </a:solidFill>
                <a:ea typeface="Arial CE" charset="-18"/>
                <a:cs typeface="Arial CE" charset="-18"/>
              </a:rPr>
            </a:br>
            <a:r>
              <a:rPr lang="cs-CZ" altLang="cs-CZ" sz="3200" cap="none" dirty="0" smtClean="0">
                <a:solidFill>
                  <a:schemeClr val="tx1"/>
                </a:solidFill>
                <a:ea typeface="Arial CE" charset="-18"/>
                <a:cs typeface="Arial CE" charset="-18"/>
              </a:rPr>
              <a:t>(EVI)</a:t>
            </a:r>
            <a:r>
              <a:rPr lang="cs-CZ" altLang="cs-CZ" sz="3200" b="1" cap="none" dirty="0" smtClean="0">
                <a:ea typeface="Arial CE" charset="-18"/>
                <a:cs typeface="Arial CE" charset="-18"/>
              </a:rPr>
              <a:t/>
            </a:r>
            <a:br>
              <a:rPr lang="cs-CZ" altLang="cs-CZ" sz="3200" b="1" cap="none" dirty="0" smtClean="0">
                <a:ea typeface="Arial CE" charset="-18"/>
                <a:cs typeface="Arial CE" charset="-18"/>
              </a:rPr>
            </a:br>
            <a:r>
              <a:rPr lang="cs-CZ" altLang="cs-CZ" sz="2800" b="1" cap="none" dirty="0" smtClean="0">
                <a:ea typeface="Arial CE" charset="-18"/>
                <a:cs typeface="Arial CE" charset="-18"/>
              </a:rPr>
              <a:t/>
            </a:r>
            <a:br>
              <a:rPr lang="cs-CZ" altLang="cs-CZ" sz="2800" b="1" cap="none" dirty="0" smtClean="0">
                <a:ea typeface="Arial CE" charset="-18"/>
                <a:cs typeface="Arial CE" charset="-18"/>
              </a:rPr>
            </a:br>
            <a:r>
              <a:rPr lang="cs-CZ" altLang="cs-CZ" sz="2800" b="1" cap="none" dirty="0" smtClean="0">
                <a:ea typeface="Arial CE" charset="-18"/>
                <a:cs typeface="Arial CE" charset="-18"/>
              </a:rPr>
              <a:t/>
            </a:r>
            <a:br>
              <a:rPr lang="cs-CZ" altLang="cs-CZ" sz="2800" b="1" cap="none" dirty="0" smtClean="0">
                <a:ea typeface="Arial CE" charset="-18"/>
                <a:cs typeface="Arial CE" charset="-18"/>
              </a:rPr>
            </a:br>
            <a:r>
              <a:rPr lang="cs-CZ" altLang="cs-CZ" sz="2800" b="1" cap="none" dirty="0" smtClean="0">
                <a:ea typeface="Arial CE" charset="-18"/>
                <a:cs typeface="Arial CE" charset="-18"/>
              </a:rPr>
              <a:t/>
            </a:r>
            <a:br>
              <a:rPr lang="cs-CZ" altLang="cs-CZ" sz="2800" b="1" cap="none" dirty="0" smtClean="0">
                <a:ea typeface="Arial CE" charset="-18"/>
                <a:cs typeface="Arial CE" charset="-18"/>
              </a:rPr>
            </a:br>
            <a:r>
              <a:rPr lang="cs-CZ" altLang="cs-CZ" sz="1100" b="1" cap="none" dirty="0" smtClean="0">
                <a:ea typeface="Arial CE" charset="-18"/>
                <a:cs typeface="Arial CE" charset="-18"/>
              </a:rPr>
              <a:t/>
            </a:r>
            <a:br>
              <a:rPr lang="cs-CZ" altLang="cs-CZ" sz="1100" b="1" cap="none" dirty="0" smtClean="0">
                <a:ea typeface="Arial CE" charset="-18"/>
                <a:cs typeface="Arial CE" charset="-18"/>
              </a:rPr>
            </a:br>
            <a:r>
              <a:rPr lang="cs-CZ" altLang="cs-CZ" sz="1100" b="1" cap="none" dirty="0" smtClean="0">
                <a:ea typeface="Arial CE" charset="-18"/>
                <a:cs typeface="Arial CE" charset="-18"/>
              </a:rPr>
              <a:t/>
            </a:r>
            <a:br>
              <a:rPr lang="cs-CZ" altLang="cs-CZ" sz="1100" b="1" cap="none" dirty="0" smtClean="0">
                <a:ea typeface="Arial CE" charset="-18"/>
                <a:cs typeface="Arial CE" charset="-18"/>
              </a:rPr>
            </a:br>
            <a:r>
              <a:rPr lang="cs-CZ" altLang="cs-CZ" sz="1100" b="1" cap="none" dirty="0" smtClean="0">
                <a:ea typeface="Arial CE" charset="-18"/>
                <a:cs typeface="Arial CE" charset="-18"/>
              </a:rPr>
              <a:t/>
            </a:r>
            <a:br>
              <a:rPr lang="cs-CZ" altLang="cs-CZ" sz="1100" b="1" cap="none" dirty="0" smtClean="0">
                <a:ea typeface="Arial CE" charset="-18"/>
                <a:cs typeface="Arial CE" charset="-18"/>
              </a:rPr>
            </a:br>
            <a:r>
              <a:rPr lang="cs-CZ" altLang="cs-CZ" sz="1100" b="1" cap="none" dirty="0" smtClean="0">
                <a:ea typeface="Arial CE" charset="-18"/>
                <a:cs typeface="Arial CE" charset="-18"/>
              </a:rPr>
              <a:t/>
            </a:r>
            <a:br>
              <a:rPr lang="cs-CZ" altLang="cs-CZ" sz="1100" b="1" cap="none" dirty="0" smtClean="0">
                <a:ea typeface="Arial CE" charset="-18"/>
                <a:cs typeface="Arial CE" charset="-18"/>
              </a:rPr>
            </a:br>
            <a:r>
              <a:rPr lang="cs-CZ" altLang="cs-CZ" sz="1100" b="1" cap="none" dirty="0" smtClean="0">
                <a:ea typeface="Arial CE" charset="-18"/>
                <a:cs typeface="Arial CE" charset="-18"/>
              </a:rPr>
              <a:t/>
            </a:r>
            <a:br>
              <a:rPr lang="cs-CZ" altLang="cs-CZ" sz="1100" b="1" cap="none" dirty="0" smtClean="0">
                <a:ea typeface="Arial CE" charset="-18"/>
                <a:cs typeface="Arial CE" charset="-18"/>
              </a:rPr>
            </a:br>
            <a:r>
              <a:rPr lang="cs-CZ" altLang="cs-CZ" sz="1100" b="1" cap="none" dirty="0" smtClean="0">
                <a:ea typeface="Arial CE" charset="-18"/>
                <a:cs typeface="Arial CE" charset="-18"/>
              </a:rPr>
              <a:t/>
            </a:r>
            <a:br>
              <a:rPr lang="cs-CZ" altLang="cs-CZ" sz="1100" b="1" cap="none" dirty="0" smtClean="0">
                <a:ea typeface="Arial CE" charset="-18"/>
                <a:cs typeface="Arial CE" charset="-18"/>
              </a:rPr>
            </a:br>
            <a:r>
              <a:rPr lang="cs-CZ" altLang="cs-CZ" sz="1400" cap="none" dirty="0" smtClean="0">
                <a:ea typeface="Arial CE" charset="-18"/>
                <a:cs typeface="Arial CE" charset="-18"/>
              </a:rPr>
              <a:t>	</a:t>
            </a:r>
            <a:endParaRPr lang="cs-CZ" altLang="cs-CZ" sz="1400" b="1" cap="none" dirty="0" smtClean="0">
              <a:ea typeface="Arial CE" charset="-18"/>
              <a:cs typeface="Arial CE" charset="-18"/>
            </a:endParaRPr>
          </a:p>
        </p:txBody>
      </p:sp>
      <p:sp>
        <p:nvSpPr>
          <p:cNvPr id="20485" name="Zástupný symbol pro text 2"/>
          <p:cNvSpPr>
            <a:spLocks noGrp="1"/>
          </p:cNvSpPr>
          <p:nvPr>
            <p:ph type="body" sz="quarter" idx="10"/>
          </p:nvPr>
        </p:nvSpPr>
        <p:spPr>
          <a:xfrm>
            <a:off x="493713" y="5348288"/>
            <a:ext cx="1808162" cy="236537"/>
          </a:xfrm>
        </p:spPr>
        <p:txBody>
          <a:bodyPr/>
          <a:lstStyle/>
          <a:p>
            <a:pPr marL="0" indent="0"/>
            <a:r>
              <a:rPr lang="cs-CZ" altLang="cs-CZ" dirty="0" smtClean="0">
                <a:latin typeface="Arial CE" charset="-18"/>
                <a:cs typeface="Arial CE" charset="-18"/>
              </a:rPr>
              <a:t>1. 1. 2017</a:t>
            </a:r>
          </a:p>
        </p:txBody>
      </p:sp>
      <p:sp>
        <p:nvSpPr>
          <p:cNvPr id="20486" name="Zástupný symbol pro text 3"/>
          <p:cNvSpPr>
            <a:spLocks noGrp="1"/>
          </p:cNvSpPr>
          <p:nvPr>
            <p:ph type="body" sz="quarter" idx="11"/>
          </p:nvPr>
        </p:nvSpPr>
        <p:spPr>
          <a:xfrm>
            <a:off x="493713" y="5808663"/>
            <a:ext cx="3770312" cy="641350"/>
          </a:xfrm>
        </p:spPr>
        <p:txBody>
          <a:bodyPr/>
          <a:lstStyle/>
          <a:p>
            <a:pPr marL="0" indent="0">
              <a:lnSpc>
                <a:spcPts val="1863"/>
              </a:lnSpc>
            </a:pPr>
            <a:r>
              <a:rPr lang="cs-CZ" altLang="cs-CZ" b="0" smtClean="0">
                <a:solidFill>
                  <a:schemeClr val="tx1"/>
                </a:solidFill>
                <a:latin typeface="Arial CE" charset="-18"/>
                <a:cs typeface="Arial CE" charset="-18"/>
              </a:rPr>
              <a:t>SKČ_VP_1976r03, SKČ_VP_1977r03</a:t>
            </a:r>
            <a:endParaRPr lang="cs-CZ" altLang="cs-CZ" b="0" smtClean="0">
              <a:latin typeface="Arial CE" charset="-18"/>
              <a:cs typeface="Arial CE" charset="-18"/>
            </a:endParaRPr>
          </a:p>
        </p:txBody>
      </p:sp>
      <p:pic>
        <p:nvPicPr>
          <p:cNvPr id="20487" name="Obrázek 4"/>
          <p:cNvPicPr>
            <a:picLocks noChangeAspect="1" noChangeArrowheads="1"/>
          </p:cNvPicPr>
          <p:nvPr/>
        </p:nvPicPr>
        <p:blipFill>
          <a:blip r:embed="rId4">
            <a:extLst>
              <a:ext uri="{28A0092B-C50C-407E-A947-70E740481C1C}">
                <a14:useLocalDpi xmlns:a14="http://schemas.microsoft.com/office/drawing/2010/main" val="0"/>
              </a:ext>
            </a:extLst>
          </a:blip>
          <a:srcRect l="62096" t="42088" r="22945" b="51031"/>
          <a:stretch>
            <a:fillRect/>
          </a:stretch>
        </p:blipFill>
        <p:spPr bwMode="auto">
          <a:xfrm>
            <a:off x="5632450" y="779463"/>
            <a:ext cx="1905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Šipka dolů 5"/>
          <p:cNvSpPr>
            <a:spLocks noChangeArrowheads="1"/>
          </p:cNvSpPr>
          <p:nvPr/>
        </p:nvSpPr>
        <p:spPr bwMode="auto">
          <a:xfrm rot="10800000">
            <a:off x="7758113" y="4945063"/>
            <a:ext cx="355600" cy="1047750"/>
          </a:xfrm>
          <a:prstGeom prst="downArrow">
            <a:avLst>
              <a:gd name="adj1" fmla="val 50000"/>
              <a:gd name="adj2" fmla="val 50185"/>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lvl1pPr defTabSz="652463">
              <a:defRPr>
                <a:solidFill>
                  <a:schemeClr val="tx1"/>
                </a:solidFill>
                <a:latin typeface="Arial" pitchFamily="34" charset="0"/>
              </a:defRPr>
            </a:lvl1pPr>
            <a:lvl2pPr marL="742950" indent="-285750" defTabSz="652463">
              <a:defRPr>
                <a:solidFill>
                  <a:schemeClr val="tx1"/>
                </a:solidFill>
                <a:latin typeface="Arial" pitchFamily="34" charset="0"/>
              </a:defRPr>
            </a:lvl2pPr>
            <a:lvl3pPr marL="1143000" indent="-228600" defTabSz="652463">
              <a:defRPr>
                <a:solidFill>
                  <a:schemeClr val="tx1"/>
                </a:solidFill>
                <a:latin typeface="Arial" pitchFamily="34" charset="0"/>
              </a:defRPr>
            </a:lvl3pPr>
            <a:lvl4pPr marL="1600200" indent="-228600" defTabSz="652463">
              <a:defRPr>
                <a:solidFill>
                  <a:schemeClr val="tx1"/>
                </a:solidFill>
                <a:latin typeface="Arial" pitchFamily="34" charset="0"/>
              </a:defRPr>
            </a:lvl4pPr>
            <a:lvl5pPr marL="2057400" indent="-228600" defTabSz="652463">
              <a:defRPr>
                <a:solidFill>
                  <a:schemeClr val="tx1"/>
                </a:solidFill>
                <a:latin typeface="Arial" pitchFamily="34" charset="0"/>
              </a:defRPr>
            </a:lvl5pPr>
            <a:lvl6pPr marL="2514600" indent="-228600" defTabSz="652463" eaLnBrk="0" fontAlgn="base" hangingPunct="0">
              <a:spcBef>
                <a:spcPct val="0"/>
              </a:spcBef>
              <a:spcAft>
                <a:spcPct val="0"/>
              </a:spcAft>
              <a:defRPr>
                <a:solidFill>
                  <a:schemeClr val="tx1"/>
                </a:solidFill>
                <a:latin typeface="Arial" pitchFamily="34" charset="0"/>
              </a:defRPr>
            </a:lvl6pPr>
            <a:lvl7pPr marL="2971800" indent="-228600" defTabSz="652463" eaLnBrk="0" fontAlgn="base" hangingPunct="0">
              <a:spcBef>
                <a:spcPct val="0"/>
              </a:spcBef>
              <a:spcAft>
                <a:spcPct val="0"/>
              </a:spcAft>
              <a:defRPr>
                <a:solidFill>
                  <a:schemeClr val="tx1"/>
                </a:solidFill>
                <a:latin typeface="Arial" pitchFamily="34" charset="0"/>
              </a:defRPr>
            </a:lvl7pPr>
            <a:lvl8pPr marL="3429000" indent="-228600" defTabSz="652463" eaLnBrk="0" fontAlgn="base" hangingPunct="0">
              <a:spcBef>
                <a:spcPct val="0"/>
              </a:spcBef>
              <a:spcAft>
                <a:spcPct val="0"/>
              </a:spcAft>
              <a:defRPr>
                <a:solidFill>
                  <a:schemeClr val="tx1"/>
                </a:solidFill>
                <a:latin typeface="Arial" pitchFamily="34" charset="0"/>
              </a:defRPr>
            </a:lvl8pPr>
            <a:lvl9pPr marL="3886200" indent="-228600" defTabSz="652463" eaLnBrk="0" fontAlgn="base" hangingPunct="0">
              <a:spcBef>
                <a:spcPct val="0"/>
              </a:spcBef>
              <a:spcAft>
                <a:spcPct val="0"/>
              </a:spcAft>
              <a:defRPr>
                <a:solidFill>
                  <a:schemeClr val="tx1"/>
                </a:solidFill>
                <a:latin typeface="Arial" pitchFamily="34" charset="0"/>
              </a:defRPr>
            </a:lvl9pPr>
          </a:lstStyle>
          <a:p>
            <a:pPr algn="ctr">
              <a:spcBef>
                <a:spcPct val="50000"/>
              </a:spcBef>
              <a:buClr>
                <a:schemeClr val="accent2"/>
              </a:buClr>
              <a:buFont typeface="Wingdings" pitchFamily="2" charset="2"/>
              <a:buNone/>
            </a:pPr>
            <a:endParaRPr lang="cs-CZ" altLang="cs-CZ" sz="1400" i="1"/>
          </a:p>
        </p:txBody>
      </p:sp>
      <p:pic>
        <p:nvPicPr>
          <p:cNvPr id="20489" name="Picture 2" descr="hlavní fotk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7892" y="1920876"/>
            <a:ext cx="1392845" cy="208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smtClean="0">
                <a:solidFill>
                  <a:schemeClr val="tx1"/>
                </a:solidFill>
              </a:rPr>
              <a:t>Specifika lokality EVI </a:t>
            </a:r>
            <a:r>
              <a:rPr lang="cs-CZ" dirty="0" smtClean="0"/>
              <a:t/>
            </a:r>
            <a:br>
              <a:rPr lang="cs-CZ" dirty="0" smtClean="0"/>
            </a:br>
            <a:r>
              <a:rPr lang="cs-CZ" dirty="0" smtClean="0"/>
              <a:t>1. významná RIZIKA A OPATŘENÍ</a:t>
            </a:r>
          </a:p>
        </p:txBody>
      </p:sp>
      <p:sp>
        <p:nvSpPr>
          <p:cNvPr id="32771" name="Rectangle 3"/>
          <p:cNvSpPr>
            <a:spLocks noGrp="1" noChangeArrowheads="1"/>
          </p:cNvSpPr>
          <p:nvPr>
            <p:ph idx="1"/>
          </p:nvPr>
        </p:nvSpPr>
        <p:spPr>
          <a:xfrm>
            <a:off x="232247" y="1560536"/>
            <a:ext cx="8497416" cy="4824389"/>
          </a:xfrm>
        </p:spPr>
        <p:txBody>
          <a:bodyPr/>
          <a:lstStyle/>
          <a:p>
            <a:pPr marL="361950" indent="-361950" defTabSz="914400" eaLnBrk="1" hangingPunct="1">
              <a:spcAft>
                <a:spcPct val="20000"/>
              </a:spcAft>
              <a:buClr>
                <a:srgbClr val="FF3300"/>
              </a:buClr>
              <a:buFont typeface="Wingdings" pitchFamily="2" charset="2"/>
              <a:buNone/>
              <a:tabLst>
                <a:tab pos="361950" algn="l"/>
              </a:tabLst>
            </a:pPr>
            <a:r>
              <a:rPr lang="cs-CZ" altLang="cs-CZ" sz="1800" b="1" dirty="0" smtClean="0">
                <a:latin typeface="Arial CE" charset="-18"/>
                <a:cs typeface="Arial CE" charset="-18"/>
              </a:rPr>
              <a:t>Zvýšená hladina HLUKU </a:t>
            </a:r>
            <a:r>
              <a:rPr lang="cs-CZ" altLang="cs-CZ" sz="1800" dirty="0" smtClean="0">
                <a:latin typeface="Arial CE" charset="-18"/>
                <a:cs typeface="Arial CE" charset="-18"/>
              </a:rPr>
              <a:t>– </a:t>
            </a:r>
            <a:r>
              <a:rPr lang="cs-CZ" altLang="cs-CZ" sz="1400" dirty="0" smtClean="0">
                <a:latin typeface="Arial CE" charset="-18"/>
                <a:cs typeface="Arial CE" charset="-18"/>
              </a:rPr>
              <a:t>poškození sluchu</a:t>
            </a:r>
          </a:p>
          <a:p>
            <a:pPr marL="361950" indent="-361950" defTabSz="914400" eaLnBrk="1" hangingPunct="1">
              <a:spcAft>
                <a:spcPct val="20000"/>
              </a:spcAft>
              <a:buClr>
                <a:srgbClr val="FF3300"/>
              </a:buClr>
              <a:buFont typeface="Wingdings" pitchFamily="2" charset="2"/>
              <a:buChar char="§"/>
              <a:tabLst>
                <a:tab pos="361950" algn="l"/>
              </a:tabLst>
            </a:pPr>
            <a:r>
              <a:rPr lang="cs-CZ" altLang="cs-CZ" sz="1400" dirty="0" smtClean="0">
                <a:latin typeface="Arial CE" charset="-18"/>
                <a:cs typeface="Arial CE" charset="-18"/>
              </a:rPr>
              <a:t>Strojovna, Kotelna, Demistanice, Zauhlování </a:t>
            </a:r>
          </a:p>
          <a:p>
            <a:pPr marL="361950" indent="-361950" defTabSz="914400" eaLnBrk="1" hangingPunct="1">
              <a:spcAft>
                <a:spcPct val="20000"/>
              </a:spcAft>
              <a:buClr>
                <a:srgbClr val="FF3300"/>
              </a:buClr>
              <a:tabLst>
                <a:tab pos="361950" algn="l"/>
              </a:tabLst>
            </a:pPr>
            <a:r>
              <a:rPr lang="cs-CZ" altLang="cs-CZ" sz="1400" dirty="0" smtClean="0">
                <a:latin typeface="Arial CE" charset="-18"/>
                <a:cs typeface="Arial CE" charset="-18"/>
              </a:rPr>
              <a:t>	k dispozici jsou zásobníky zátkových chráničů sluchu – K9, -1,1m vstup do mlýnice; K10, -1,1m vstup do mlýnice; K10, +6,5 m vstup do ventilátorovny; Strojovna, +6,5m vstup; K11, -1,1 m vstup do ventilátorovny</a:t>
            </a:r>
          </a:p>
          <a:p>
            <a:pPr marL="361950" indent="-361950" defTabSz="914400" eaLnBrk="1" hangingPunct="1">
              <a:spcAft>
                <a:spcPct val="20000"/>
              </a:spcAft>
              <a:buClr>
                <a:srgbClr val="FF3300"/>
              </a:buClr>
              <a:tabLst>
                <a:tab pos="361950" algn="l"/>
              </a:tabLst>
            </a:pPr>
            <a:r>
              <a:rPr lang="cs-CZ" altLang="cs-CZ" sz="1400" b="1" dirty="0" smtClean="0">
                <a:solidFill>
                  <a:schemeClr val="accent2"/>
                </a:solidFill>
                <a:latin typeface="Arial CE" charset="-18"/>
                <a:cs typeface="Arial CE" charset="-18"/>
              </a:rPr>
              <a:t>!	Používat ochranu sluchu</a:t>
            </a:r>
          </a:p>
          <a:p>
            <a:pPr marL="361950" indent="-361950" defTabSz="914400" eaLnBrk="1" hangingPunct="1">
              <a:spcBef>
                <a:spcPts val="1200"/>
              </a:spcBef>
              <a:spcAft>
                <a:spcPct val="20000"/>
              </a:spcAft>
              <a:buClr>
                <a:srgbClr val="FF3300"/>
              </a:buClr>
              <a:buSzTx/>
              <a:tabLst>
                <a:tab pos="361950" algn="l"/>
              </a:tabLst>
            </a:pPr>
            <a:r>
              <a:rPr lang="cs-CZ" altLang="cs-CZ" sz="1800" b="1" dirty="0" smtClean="0">
                <a:latin typeface="Arial CE" charset="-18"/>
                <a:cs typeface="Arial CE" charset="-18"/>
              </a:rPr>
              <a:t>Zvýšená hladina PRACHU </a:t>
            </a:r>
            <a:r>
              <a:rPr lang="cs-CZ" altLang="cs-CZ" sz="1800" dirty="0" smtClean="0">
                <a:latin typeface="Arial CE" charset="-18"/>
                <a:cs typeface="Arial CE" charset="-18"/>
              </a:rPr>
              <a:t>– </a:t>
            </a:r>
            <a:r>
              <a:rPr lang="cs-CZ" altLang="cs-CZ" sz="1400" dirty="0" smtClean="0">
                <a:latin typeface="Arial CE" charset="-18"/>
                <a:cs typeface="Arial CE" charset="-18"/>
              </a:rPr>
              <a:t>poškození dýchacích cest, zasažení očních sliznic</a:t>
            </a:r>
          </a:p>
          <a:p>
            <a:pPr marL="361950" indent="-361950" defTabSz="914400" eaLnBrk="1" hangingPunct="1">
              <a:spcAft>
                <a:spcPct val="20000"/>
              </a:spcAft>
              <a:buClr>
                <a:srgbClr val="FF3300"/>
              </a:buClr>
              <a:buSzTx/>
              <a:buFont typeface="Wingdings" pitchFamily="2" charset="2"/>
              <a:buChar char="§"/>
              <a:tabLst>
                <a:tab pos="361950" algn="l"/>
              </a:tabLst>
            </a:pPr>
            <a:r>
              <a:rPr lang="cs-CZ" altLang="cs-CZ" sz="1400" dirty="0" smtClean="0">
                <a:latin typeface="Arial CE" charset="-18"/>
                <a:cs typeface="Arial CE" charset="-18"/>
              </a:rPr>
              <a:t>Objekty zauhlování </a:t>
            </a:r>
          </a:p>
          <a:p>
            <a:pPr marL="361950" indent="-361950" defTabSz="914400" eaLnBrk="1" hangingPunct="1">
              <a:spcAft>
                <a:spcPct val="20000"/>
              </a:spcAft>
              <a:buClr>
                <a:srgbClr val="FF3300"/>
              </a:buClr>
              <a:buSzTx/>
              <a:tabLst>
                <a:tab pos="361950" algn="l"/>
              </a:tabLst>
            </a:pPr>
            <a:r>
              <a:rPr lang="cs-CZ" altLang="cs-CZ" sz="1400" b="1" dirty="0" smtClean="0">
                <a:solidFill>
                  <a:schemeClr val="accent2"/>
                </a:solidFill>
                <a:latin typeface="Arial CE" charset="-18"/>
                <a:cs typeface="Arial CE" charset="-18"/>
              </a:rPr>
              <a:t>! 	Používat respirátor a brýle</a:t>
            </a:r>
          </a:p>
          <a:p>
            <a:pPr marL="361950" indent="-361950" defTabSz="914400" eaLnBrk="1" hangingPunct="1">
              <a:spcBef>
                <a:spcPts val="1200"/>
              </a:spcBef>
              <a:spcAft>
                <a:spcPct val="20000"/>
              </a:spcAft>
              <a:buClr>
                <a:srgbClr val="FF3300"/>
              </a:buClr>
              <a:buSzTx/>
              <a:tabLst>
                <a:tab pos="361950" algn="l"/>
              </a:tabLst>
            </a:pPr>
            <a:r>
              <a:rPr lang="cs-CZ" altLang="cs-CZ" sz="1800" b="1" dirty="0" smtClean="0">
                <a:latin typeface="Arial CE" charset="-18"/>
                <a:cs typeface="Arial CE" charset="-18"/>
              </a:rPr>
              <a:t>Možný výskyt toxických plynů </a:t>
            </a:r>
            <a:r>
              <a:rPr lang="cs-CZ" altLang="cs-CZ" sz="1800" dirty="0" smtClean="0">
                <a:latin typeface="Arial CE" charset="-18"/>
                <a:cs typeface="Arial CE" charset="-18"/>
              </a:rPr>
              <a:t>(CO – oxid uhelnatý) - </a:t>
            </a:r>
            <a:r>
              <a:rPr lang="cs-CZ" altLang="cs-CZ" sz="1400" dirty="0" smtClean="0">
                <a:latin typeface="Arial CE" charset="-18"/>
                <a:cs typeface="Arial CE" charset="-18"/>
              </a:rPr>
              <a:t>otrava</a:t>
            </a:r>
          </a:p>
          <a:p>
            <a:pPr marL="361950" indent="-361950" defTabSz="914400" eaLnBrk="1" hangingPunct="1">
              <a:lnSpc>
                <a:spcPct val="100000"/>
              </a:lnSpc>
              <a:spcAft>
                <a:spcPct val="20000"/>
              </a:spcAft>
              <a:buClr>
                <a:srgbClr val="FF3300"/>
              </a:buClr>
              <a:buSzTx/>
              <a:buFont typeface="Wingdings" pitchFamily="2" charset="2"/>
              <a:buChar char="§"/>
              <a:tabLst>
                <a:tab pos="361950" algn="l"/>
              </a:tabLst>
            </a:pPr>
            <a:r>
              <a:rPr lang="cs-CZ" altLang="cs-CZ" sz="1400" dirty="0" smtClean="0">
                <a:latin typeface="Arial CE" charset="-18"/>
                <a:cs typeface="Arial CE" charset="-18"/>
              </a:rPr>
              <a:t>Objekty zauhlování - v okolí a nad hlubinným zásobníkem paliva </a:t>
            </a:r>
          </a:p>
          <a:p>
            <a:pPr marL="361950" indent="-361950" defTabSz="914400" eaLnBrk="1" hangingPunct="1">
              <a:lnSpc>
                <a:spcPct val="100000"/>
              </a:lnSpc>
              <a:spcAft>
                <a:spcPct val="20000"/>
              </a:spcAft>
              <a:buClr>
                <a:srgbClr val="FF3300"/>
              </a:buClr>
              <a:buSzTx/>
              <a:buFont typeface="Wingdings" pitchFamily="2" charset="2"/>
              <a:buChar char="§"/>
              <a:tabLst>
                <a:tab pos="361950" algn="l"/>
              </a:tabLst>
            </a:pPr>
            <a:r>
              <a:rPr lang="cs-CZ" altLang="cs-CZ" sz="1400" dirty="0" smtClean="0">
                <a:latin typeface="Arial CE" charset="-18"/>
                <a:cs typeface="Arial CE" charset="-18"/>
              </a:rPr>
              <a:t>Objekt kotelny – zásobníky surového paliva  - prostory pásu č. 4a, 4b, 5a a 5b</a:t>
            </a:r>
          </a:p>
          <a:p>
            <a:pPr marL="361950" indent="-361950" defTabSz="914400" eaLnBrk="1" hangingPunct="1">
              <a:lnSpc>
                <a:spcPct val="100000"/>
              </a:lnSpc>
              <a:spcAft>
                <a:spcPct val="20000"/>
              </a:spcAft>
              <a:buClr>
                <a:srgbClr val="FF3300"/>
              </a:buClr>
              <a:buSzTx/>
              <a:tabLst>
                <a:tab pos="361950" algn="l"/>
              </a:tabLst>
            </a:pPr>
            <a:r>
              <a:rPr lang="cs-CZ" altLang="cs-CZ" sz="1400" b="1" dirty="0" smtClean="0">
                <a:solidFill>
                  <a:schemeClr val="accent2"/>
                </a:solidFill>
                <a:latin typeface="Arial CE" charset="-18"/>
                <a:cs typeface="Arial CE" charset="-18"/>
              </a:rPr>
              <a:t>! 	Na kotelně stacionární měření a signalizace</a:t>
            </a:r>
          </a:p>
          <a:p>
            <a:pPr marL="361950" indent="-361950" defTabSz="914400" eaLnBrk="1" hangingPunct="1">
              <a:lnSpc>
                <a:spcPct val="100000"/>
              </a:lnSpc>
              <a:spcAft>
                <a:spcPct val="20000"/>
              </a:spcAft>
              <a:buClr>
                <a:srgbClr val="FF3300"/>
              </a:buClr>
              <a:buSzTx/>
              <a:tabLst>
                <a:tab pos="361950" algn="l"/>
              </a:tabLst>
            </a:pPr>
            <a:r>
              <a:rPr lang="cs-CZ" altLang="cs-CZ" sz="1400" b="1" dirty="0" smtClean="0">
                <a:solidFill>
                  <a:schemeClr val="accent2"/>
                </a:solidFill>
                <a:latin typeface="Arial CE" charset="-18"/>
                <a:cs typeface="Arial CE" charset="-18"/>
              </a:rPr>
              <a:t>!       Na zauhlování měření obsluhou se signalizací rozhlasem</a:t>
            </a:r>
          </a:p>
          <a:p>
            <a:pPr marL="361950" indent="-361950" defTabSz="914400" eaLnBrk="1" hangingPunct="1">
              <a:lnSpc>
                <a:spcPct val="100000"/>
              </a:lnSpc>
              <a:spcAft>
                <a:spcPct val="20000"/>
              </a:spcAft>
              <a:buClr>
                <a:srgbClr val="FF3300"/>
              </a:buClr>
              <a:buSzTx/>
              <a:tabLst>
                <a:tab pos="361950" algn="l"/>
              </a:tabLst>
            </a:pPr>
            <a:r>
              <a:rPr lang="cs-CZ" altLang="cs-CZ" sz="1400" b="1" dirty="0" smtClean="0">
                <a:solidFill>
                  <a:schemeClr val="accent2"/>
                </a:solidFill>
                <a:latin typeface="Arial CE" charset="-18"/>
                <a:cs typeface="Arial CE" charset="-18"/>
              </a:rPr>
              <a:t>!       Ohlásit se na dozorně před vstupem na pracoviště</a:t>
            </a:r>
          </a:p>
          <a:p>
            <a:pPr marL="361950" indent="-361950" defTabSz="914400" eaLnBrk="1" hangingPunct="1">
              <a:spcAft>
                <a:spcPct val="20000"/>
              </a:spcAft>
              <a:buClr>
                <a:srgbClr val="FF3300"/>
              </a:buClr>
              <a:buSzTx/>
              <a:buFont typeface="Wingdings" pitchFamily="2" charset="2"/>
              <a:buChar char="§"/>
              <a:tabLst>
                <a:tab pos="361950" algn="l"/>
              </a:tabLst>
            </a:pPr>
            <a:endParaRPr lang="cs-CZ" altLang="cs-CZ" sz="1800" dirty="0" smtClean="0">
              <a:latin typeface="Arial CE" charset="-18"/>
              <a:cs typeface="Arial CE" charset="-18"/>
            </a:endParaRPr>
          </a:p>
          <a:p>
            <a:pPr marL="361950" indent="-361950" defTabSz="914400" eaLnBrk="1" hangingPunct="1">
              <a:spcAft>
                <a:spcPct val="20000"/>
              </a:spcAft>
              <a:buClr>
                <a:srgbClr val="FF3300"/>
              </a:buClr>
              <a:buSzTx/>
              <a:buFont typeface="Wingdings" pitchFamily="2" charset="2"/>
              <a:buChar char="§"/>
              <a:tabLst>
                <a:tab pos="361950" algn="l"/>
              </a:tabLst>
            </a:pPr>
            <a:endParaRPr lang="cs-CZ" altLang="cs-CZ" dirty="0" smtClean="0">
              <a:latin typeface="Arial CE" charset="-18"/>
              <a:cs typeface="Arial CE" charset="-18"/>
            </a:endParaRPr>
          </a:p>
        </p:txBody>
      </p:sp>
      <p:sp>
        <p:nvSpPr>
          <p:cNvPr id="36868" name="Zástupný symbol pro číslo snímku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a:defRPr/>
            </a:pPr>
            <a:fld id="{F9C30232-493A-4337-88AD-7D0F13E18637}" type="slidenum">
              <a:rPr lang="cs-CZ" altLang="cs-CZ" sz="1200" smtClean="0">
                <a:solidFill>
                  <a:schemeClr val="bg1"/>
                </a:solidFill>
                <a:latin typeface="+mn-lt"/>
                <a:ea typeface="Arial CE" charset="-18"/>
                <a:cs typeface="Arial CE" charset="-18"/>
              </a:rPr>
              <a:pPr>
                <a:defRPr/>
              </a:pPr>
              <a:t>9</a:t>
            </a:fld>
            <a:endParaRPr lang="cs-CZ" altLang="cs-CZ" sz="1200" smtClean="0">
              <a:solidFill>
                <a:schemeClr val="bg1"/>
              </a:solidFill>
              <a:latin typeface="+mn-lt"/>
              <a:ea typeface="Arial CE" charset="-18"/>
              <a:cs typeface="Arial CE" charset="-18"/>
            </a:endParaRPr>
          </a:p>
        </p:txBody>
      </p:sp>
      <p:pic>
        <p:nvPicPr>
          <p:cNvPr id="3279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306" y="1249363"/>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9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3867099"/>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94"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63" y="3867099"/>
            <a:ext cx="9525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9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264" y="854303"/>
            <a:ext cx="902865" cy="134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96"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1264" y="5809009"/>
            <a:ext cx="733027" cy="59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97"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1430" y="3960608"/>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3379" y="4877546"/>
            <a:ext cx="2009840" cy="1507380"/>
          </a:xfrm>
          <a:prstGeom prst="rect">
            <a:avLst/>
          </a:prstGeom>
        </p:spPr>
      </p:pic>
      <p:cxnSp>
        <p:nvCxnSpPr>
          <p:cNvPr id="12" name="Pravoúhlá spojnice 11"/>
          <p:cNvCxnSpPr/>
          <p:nvPr/>
        </p:nvCxnSpPr>
        <p:spPr bwMode="auto">
          <a:xfrm flipV="1">
            <a:off x="4768751" y="5304953"/>
            <a:ext cx="2736304" cy="432049"/>
          </a:xfrm>
          <a:prstGeom prst="bentConnector3">
            <a:avLst>
              <a:gd name="adj1" fmla="val 80480"/>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smtClean="0">
                <a:solidFill>
                  <a:schemeClr val="tx1"/>
                </a:solidFill>
              </a:rPr>
              <a:t>Specifika lokality EVI </a:t>
            </a:r>
            <a:r>
              <a:rPr lang="cs-CZ" dirty="0" smtClean="0"/>
              <a:t/>
            </a:r>
            <a:br>
              <a:rPr lang="cs-CZ" dirty="0" smtClean="0"/>
            </a:br>
            <a:r>
              <a:rPr lang="cs-CZ" dirty="0" smtClean="0"/>
              <a:t>1. významná RIZIKA A OPATŘENÍ</a:t>
            </a:r>
          </a:p>
        </p:txBody>
      </p:sp>
      <p:sp>
        <p:nvSpPr>
          <p:cNvPr id="33795" name="Rectangle 3"/>
          <p:cNvSpPr>
            <a:spLocks noGrp="1" noChangeArrowheads="1"/>
          </p:cNvSpPr>
          <p:nvPr>
            <p:ph idx="1"/>
          </p:nvPr>
        </p:nvSpPr>
        <p:spPr>
          <a:xfrm>
            <a:off x="493713" y="1488530"/>
            <a:ext cx="8235950" cy="4756696"/>
          </a:xfrm>
        </p:spPr>
        <p:txBody>
          <a:bodyPr/>
          <a:lstStyle/>
          <a:p>
            <a:pPr marL="0" indent="0" defTabSz="914400" eaLnBrk="1" hangingPunct="1">
              <a:spcAft>
                <a:spcPct val="20000"/>
              </a:spcAft>
              <a:buClr>
                <a:srgbClr val="FF3300"/>
              </a:buClr>
              <a:buSzTx/>
              <a:tabLst>
                <a:tab pos="361950" algn="l"/>
              </a:tabLst>
            </a:pPr>
            <a:r>
              <a:rPr lang="cs-CZ" altLang="cs-CZ" sz="1800" b="1" dirty="0" smtClean="0">
                <a:latin typeface="Arial CE" charset="-18"/>
                <a:cs typeface="Arial CE" charset="-18"/>
              </a:rPr>
              <a:t>Výskyt zdrojů neionizující záření </a:t>
            </a:r>
            <a:endParaRPr lang="cs-CZ" altLang="cs-CZ" sz="1400" dirty="0" smtClean="0">
              <a:latin typeface="Arial CE" charset="-18"/>
              <a:cs typeface="Arial CE" charset="-18"/>
            </a:endParaRPr>
          </a:p>
          <a:p>
            <a:pPr marL="177800" lvl="2" indent="-165100" defTabSz="914400" eaLnBrk="1" hangingPunct="1">
              <a:spcAft>
                <a:spcPct val="20000"/>
              </a:spcAft>
              <a:buClr>
                <a:srgbClr val="FF3300"/>
              </a:buClr>
              <a:tabLst>
                <a:tab pos="361950" algn="l"/>
              </a:tabLst>
            </a:pPr>
            <a:r>
              <a:rPr lang="cs-CZ" altLang="cs-CZ" sz="1400" dirty="0" smtClean="0">
                <a:latin typeface="Arial CE" charset="-18"/>
                <a:cs typeface="Arial CE" charset="-18"/>
              </a:rPr>
              <a:t>zauhlování – pásy 3 A,B a na vzorkovači paliva - elektromagnetické separátory – lapače </a:t>
            </a:r>
            <a:r>
              <a:rPr lang="cs-CZ" altLang="cs-CZ" sz="1400" dirty="0" err="1" smtClean="0">
                <a:latin typeface="Arial CE" charset="-18"/>
                <a:cs typeface="Arial CE" charset="-18"/>
              </a:rPr>
              <a:t>Fe</a:t>
            </a:r>
            <a:endParaRPr lang="cs-CZ" altLang="cs-CZ" sz="1400" dirty="0">
              <a:latin typeface="Arial CE" charset="-18"/>
              <a:cs typeface="Arial CE" charset="-18"/>
            </a:endParaRPr>
          </a:p>
          <a:p>
            <a:pPr marL="177800" lvl="2" indent="-165100" defTabSz="914400" eaLnBrk="1" hangingPunct="1">
              <a:spcAft>
                <a:spcPct val="20000"/>
              </a:spcAft>
              <a:buClr>
                <a:srgbClr val="FF3300"/>
              </a:buClr>
              <a:tabLst>
                <a:tab pos="361950" algn="l"/>
              </a:tabLst>
            </a:pPr>
            <a:r>
              <a:rPr lang="cs-CZ" altLang="cs-CZ" sz="1400" dirty="0" smtClean="0">
                <a:latin typeface="Arial CE" charset="-18"/>
                <a:cs typeface="Arial CE" charset="-18"/>
              </a:rPr>
              <a:t>Strojovna – radiové ovládání jeřábu</a:t>
            </a:r>
          </a:p>
          <a:p>
            <a:pPr marL="0" indent="0" defTabSz="914400" eaLnBrk="1" hangingPunct="1">
              <a:spcAft>
                <a:spcPct val="20000"/>
              </a:spcAft>
              <a:buClr>
                <a:srgbClr val="FF3300"/>
              </a:buClr>
              <a:buSzTx/>
              <a:tabLst>
                <a:tab pos="361950" algn="l"/>
              </a:tabLst>
            </a:pPr>
            <a:r>
              <a:rPr lang="cs-CZ" altLang="cs-CZ" sz="1400" b="1" dirty="0" smtClean="0">
                <a:solidFill>
                  <a:schemeClr val="accent2"/>
                </a:solidFill>
                <a:latin typeface="Arial CE" charset="-18"/>
                <a:cs typeface="Arial CE" charset="-18"/>
              </a:rPr>
              <a:t>!   Vypnout mobil, zákaz vstupu s kardiostimulátorem</a:t>
            </a:r>
            <a:r>
              <a:rPr lang="cs-CZ" altLang="cs-CZ" sz="1400" b="1" dirty="0" smtClean="0">
                <a:solidFill>
                  <a:srgbClr val="FF0000"/>
                </a:solidFill>
                <a:latin typeface="Arial CE" charset="-18"/>
                <a:cs typeface="Arial CE" charset="-18"/>
              </a:rPr>
              <a:t>	</a:t>
            </a:r>
          </a:p>
          <a:p>
            <a:pPr marL="0" indent="0" defTabSz="914400">
              <a:spcBef>
                <a:spcPts val="1800"/>
              </a:spcBef>
              <a:buClr>
                <a:schemeClr val="accent2"/>
              </a:buClr>
              <a:tabLst>
                <a:tab pos="361950" algn="l"/>
              </a:tabLst>
            </a:pPr>
            <a:r>
              <a:rPr lang="cs-CZ" altLang="cs-CZ" sz="1800" b="1" dirty="0" smtClean="0">
                <a:latin typeface="Arial CE" charset="-18"/>
                <a:cs typeface="Arial CE" charset="-18"/>
              </a:rPr>
              <a:t>Chemické látky a přípravky</a:t>
            </a:r>
          </a:p>
          <a:p>
            <a:pPr marL="177800" lvl="2" indent="-165100" defTabSz="914400" eaLnBrk="1" hangingPunct="1">
              <a:spcAft>
                <a:spcPct val="20000"/>
              </a:spcAft>
              <a:buClr>
                <a:srgbClr val="FF3300"/>
              </a:buClr>
              <a:tabLst>
                <a:tab pos="361950" algn="l"/>
              </a:tabLst>
            </a:pPr>
            <a:r>
              <a:rPr lang="cs-CZ" altLang="cs-CZ" sz="1400" dirty="0" smtClean="0">
                <a:latin typeface="Arial CE" charset="-18"/>
                <a:cs typeface="Arial CE" charset="-18"/>
              </a:rPr>
              <a:t>stáčení </a:t>
            </a:r>
            <a:r>
              <a:rPr lang="cs-CZ" altLang="cs-CZ" sz="1400" dirty="0" err="1" smtClean="0">
                <a:latin typeface="Arial CE" charset="-18"/>
                <a:cs typeface="Arial CE" charset="-18"/>
              </a:rPr>
              <a:t>CHLaP</a:t>
            </a:r>
            <a:r>
              <a:rPr lang="cs-CZ" altLang="cs-CZ" sz="1400" dirty="0" smtClean="0">
                <a:latin typeface="Arial CE" charset="-18"/>
                <a:cs typeface="Arial CE" charset="-18"/>
              </a:rPr>
              <a:t> z autocisteren </a:t>
            </a:r>
          </a:p>
          <a:p>
            <a:pPr marL="0" indent="0" defTabSz="914400">
              <a:buClr>
                <a:schemeClr val="accent2"/>
              </a:buClr>
              <a:tabLst>
                <a:tab pos="361950" algn="l"/>
              </a:tabLst>
            </a:pPr>
            <a:r>
              <a:rPr lang="cs-CZ" altLang="cs-CZ" sz="1400" b="1" dirty="0" smtClean="0">
                <a:solidFill>
                  <a:schemeClr val="accent2"/>
                </a:solidFill>
                <a:latin typeface="Arial CE" charset="-18"/>
                <a:cs typeface="Arial CE" charset="-18"/>
              </a:rPr>
              <a:t>!   Zákaz vstupu do stáčecího místa</a:t>
            </a:r>
          </a:p>
          <a:p>
            <a:pPr marL="0" indent="0" defTabSz="914400">
              <a:spcBef>
                <a:spcPts val="1800"/>
              </a:spcBef>
              <a:buClr>
                <a:schemeClr val="accent2"/>
              </a:buClr>
              <a:tabLst>
                <a:tab pos="361950" algn="l"/>
              </a:tabLst>
            </a:pPr>
            <a:r>
              <a:rPr lang="cs-CZ" altLang="cs-CZ" sz="1800" b="1" dirty="0" smtClean="0">
                <a:latin typeface="Arial CE" charset="-18"/>
                <a:cs typeface="Arial CE" charset="-18"/>
              </a:rPr>
              <a:t>Riziko úniku žhavých částic - popálení</a:t>
            </a:r>
          </a:p>
          <a:p>
            <a:pPr marL="177800" lvl="2" indent="-165100" defTabSz="914400" eaLnBrk="1" hangingPunct="1">
              <a:spcAft>
                <a:spcPct val="20000"/>
              </a:spcAft>
              <a:buClr>
                <a:srgbClr val="FF3300"/>
              </a:buClr>
              <a:tabLst>
                <a:tab pos="361950" algn="l"/>
              </a:tabLst>
            </a:pPr>
            <a:r>
              <a:rPr lang="cs-CZ" altLang="cs-CZ" sz="1400" dirty="0" smtClean="0">
                <a:latin typeface="Arial CE" charset="-18"/>
                <a:cs typeface="Arial CE" charset="-18"/>
              </a:rPr>
              <a:t>provoz kotle </a:t>
            </a:r>
          </a:p>
          <a:p>
            <a:pPr marL="0" indent="0" defTabSz="914400">
              <a:buClr>
                <a:schemeClr val="accent2"/>
              </a:buClr>
              <a:tabLst>
                <a:tab pos="361950" algn="l"/>
              </a:tabLst>
            </a:pPr>
            <a:r>
              <a:rPr lang="cs-CZ" altLang="cs-CZ" sz="1400" b="1" dirty="0" smtClean="0">
                <a:solidFill>
                  <a:schemeClr val="accent2"/>
                </a:solidFill>
                <a:latin typeface="Arial CE" charset="-18"/>
                <a:cs typeface="Arial CE" charset="-18"/>
              </a:rPr>
              <a:t>!   Obezřetný pohyb kolem otvorů kotle a pojistných prvků</a:t>
            </a:r>
          </a:p>
          <a:p>
            <a:pPr marL="0" indent="0" defTabSz="914400">
              <a:spcBef>
                <a:spcPts val="1800"/>
              </a:spcBef>
              <a:buClr>
                <a:schemeClr val="accent2"/>
              </a:buClr>
              <a:tabLst>
                <a:tab pos="361950" algn="l"/>
              </a:tabLst>
            </a:pPr>
            <a:r>
              <a:rPr lang="cs-CZ" altLang="cs-CZ" sz="1800" b="1" dirty="0" smtClean="0">
                <a:latin typeface="Arial CE" charset="-18"/>
                <a:cs typeface="Arial CE" charset="-18"/>
              </a:rPr>
              <a:t>Nebezpečí výbuchu plynu - únik CH4 </a:t>
            </a:r>
          </a:p>
          <a:p>
            <a:pPr marL="177800" lvl="2" indent="-165100" defTabSz="914400" eaLnBrk="1" hangingPunct="1">
              <a:spcAft>
                <a:spcPct val="20000"/>
              </a:spcAft>
              <a:buClr>
                <a:srgbClr val="FF3300"/>
              </a:buClr>
              <a:tabLst>
                <a:tab pos="361950" algn="l"/>
              </a:tabLst>
            </a:pPr>
            <a:r>
              <a:rPr lang="cs-CZ" altLang="cs-CZ" sz="1400" dirty="0" smtClean="0">
                <a:latin typeface="Arial CE" charset="-18"/>
                <a:cs typeface="Arial CE" charset="-18"/>
              </a:rPr>
              <a:t>Kotelny, Redukční stanice zemního plynu, Rozmrazovna</a:t>
            </a:r>
          </a:p>
          <a:p>
            <a:pPr marL="0" indent="0" defTabSz="914400">
              <a:buClr>
                <a:schemeClr val="accent2"/>
              </a:buClr>
              <a:tabLst>
                <a:tab pos="361950" algn="l"/>
              </a:tabLst>
            </a:pPr>
            <a:r>
              <a:rPr lang="cs-CZ" altLang="cs-CZ" sz="1400" b="1" dirty="0" smtClean="0">
                <a:solidFill>
                  <a:schemeClr val="accent2"/>
                </a:solidFill>
                <a:latin typeface="Arial CE" charset="-18"/>
                <a:cs typeface="Arial CE" charset="-18"/>
              </a:rPr>
              <a:t>!   RS používat osobní dozimetr</a:t>
            </a:r>
          </a:p>
          <a:p>
            <a:pPr marL="0" indent="0" defTabSz="914400">
              <a:buClr>
                <a:schemeClr val="accent2"/>
              </a:buClr>
              <a:tabLst>
                <a:tab pos="361950" algn="l"/>
              </a:tabLst>
            </a:pPr>
            <a:endParaRPr lang="cs-CZ" altLang="cs-CZ" sz="1800" b="1" dirty="0" smtClean="0">
              <a:solidFill>
                <a:srgbClr val="0000CC"/>
              </a:solidFill>
              <a:latin typeface="Arial CE" charset="-18"/>
              <a:cs typeface="Arial CE" charset="-18"/>
            </a:endParaRPr>
          </a:p>
          <a:p>
            <a:pPr marL="0" indent="0" defTabSz="914400">
              <a:buClr>
                <a:schemeClr val="accent2"/>
              </a:buClr>
              <a:tabLst>
                <a:tab pos="361950" algn="l"/>
              </a:tabLst>
            </a:pPr>
            <a:r>
              <a:rPr lang="cs-CZ" altLang="cs-CZ" sz="1800" b="1" dirty="0" smtClean="0">
                <a:solidFill>
                  <a:srgbClr val="FF0000"/>
                </a:solidFill>
                <a:latin typeface="Arial CE" charset="-18"/>
                <a:cs typeface="Arial CE" charset="-18"/>
              </a:rPr>
              <a:t>		</a:t>
            </a:r>
            <a:endParaRPr lang="cs-CZ" altLang="cs-CZ" dirty="0" smtClean="0">
              <a:latin typeface="Arial CE" charset="-18"/>
              <a:cs typeface="Arial CE" charset="-18"/>
            </a:endParaRPr>
          </a:p>
        </p:txBody>
      </p:sp>
      <p:sp>
        <p:nvSpPr>
          <p:cNvPr id="36868" name="Zástupný symbol pro číslo snímku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a:defRPr/>
            </a:pPr>
            <a:fld id="{5269C4A8-1238-4644-BFC9-F1846AE0C489}" type="slidenum">
              <a:rPr lang="cs-CZ" altLang="cs-CZ" sz="1200" smtClean="0">
                <a:solidFill>
                  <a:schemeClr val="bg1"/>
                </a:solidFill>
                <a:latin typeface="+mn-lt"/>
                <a:ea typeface="Arial CE" charset="-18"/>
                <a:cs typeface="Arial CE" charset="-18"/>
              </a:rPr>
              <a:pPr>
                <a:defRPr/>
              </a:pPr>
              <a:t>10</a:t>
            </a:fld>
            <a:endParaRPr lang="cs-CZ" altLang="cs-CZ" sz="1200" smtClean="0">
              <a:solidFill>
                <a:schemeClr val="bg1"/>
              </a:solidFill>
              <a:latin typeface="+mn-lt"/>
              <a:ea typeface="Arial CE" charset="-18"/>
              <a:cs typeface="Arial CE" charset="-18"/>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702" y="1079750"/>
            <a:ext cx="817560" cy="81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982" y="1010446"/>
            <a:ext cx="817560" cy="81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607" y="3291239"/>
            <a:ext cx="851917" cy="85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202" y="1056481"/>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107" y="3370013"/>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2607" y="3339869"/>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6789" y="4351748"/>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6789" y="5613543"/>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0416" y="2064593"/>
            <a:ext cx="2467972" cy="1850979"/>
          </a:xfrm>
          <a:prstGeom prst="rect">
            <a:avLst/>
          </a:prstGeom>
        </p:spPr>
      </p:pic>
      <p:cxnSp>
        <p:nvCxnSpPr>
          <p:cNvPr id="4" name="Přímá spojnice se šipkou 3"/>
          <p:cNvCxnSpPr/>
          <p:nvPr/>
        </p:nvCxnSpPr>
        <p:spPr bwMode="auto">
          <a:xfrm>
            <a:off x="6063039" y="2064593"/>
            <a:ext cx="793943" cy="7200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6" name="Přímá spojnice se šipkou 5"/>
          <p:cNvCxnSpPr/>
          <p:nvPr/>
        </p:nvCxnSpPr>
        <p:spPr bwMode="auto">
          <a:xfrm>
            <a:off x="6063039" y="2064593"/>
            <a:ext cx="2018080" cy="7200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8" name="Obrázek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4196" y="5439620"/>
            <a:ext cx="651566" cy="941151"/>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smtClean="0">
                <a:solidFill>
                  <a:schemeClr val="tx1"/>
                </a:solidFill>
              </a:rPr>
              <a:t>Specifika lokality EVI </a:t>
            </a:r>
            <a:r>
              <a:rPr lang="cs-CZ" dirty="0" smtClean="0"/>
              <a:t/>
            </a:r>
            <a:br>
              <a:rPr lang="cs-CZ" dirty="0" smtClean="0"/>
            </a:br>
            <a:r>
              <a:rPr lang="cs-CZ" dirty="0" smtClean="0"/>
              <a:t>1. významná RIZIKA A OPATŘENÍ</a:t>
            </a:r>
          </a:p>
        </p:txBody>
      </p:sp>
      <p:sp>
        <p:nvSpPr>
          <p:cNvPr id="34819" name="Rectangle 3"/>
          <p:cNvSpPr>
            <a:spLocks noGrp="1" noChangeArrowheads="1"/>
          </p:cNvSpPr>
          <p:nvPr>
            <p:ph idx="1"/>
          </p:nvPr>
        </p:nvSpPr>
        <p:spPr>
          <a:xfrm>
            <a:off x="493713" y="1658938"/>
            <a:ext cx="7974012" cy="4586287"/>
          </a:xfrm>
        </p:spPr>
        <p:txBody>
          <a:bodyPr/>
          <a:lstStyle/>
          <a:p>
            <a:pPr marL="285750" indent="-285750">
              <a:buClr>
                <a:schemeClr val="accent2"/>
              </a:buClr>
            </a:pPr>
            <a:r>
              <a:rPr lang="cs-CZ" altLang="cs-CZ" sz="1800" b="1" dirty="0" smtClean="0">
                <a:latin typeface="Arial CE" charset="-18"/>
                <a:cs typeface="Arial CE" charset="-18"/>
              </a:rPr>
              <a:t>Nebezpečí výbuchu a požáru – úhelného prachu</a:t>
            </a:r>
          </a:p>
          <a:p>
            <a:pPr marL="285750" indent="-285750">
              <a:buClr>
                <a:schemeClr val="accent2"/>
              </a:buClr>
              <a:buFont typeface="Wingdings" pitchFamily="2" charset="2"/>
              <a:buChar char="§"/>
            </a:pPr>
            <a:r>
              <a:rPr lang="cs-CZ" altLang="cs-CZ" sz="1400" dirty="0" smtClean="0">
                <a:latin typeface="Arial CE" charset="-18"/>
                <a:cs typeface="Arial CE" charset="-18"/>
              </a:rPr>
              <a:t>Kotelny, zauhlování</a:t>
            </a:r>
          </a:p>
          <a:p>
            <a:pPr marL="285750" indent="-285750">
              <a:buClr>
                <a:schemeClr val="accent2"/>
              </a:buClr>
            </a:pPr>
            <a:r>
              <a:rPr lang="cs-CZ" altLang="cs-CZ" sz="1400" b="1" dirty="0" smtClean="0">
                <a:solidFill>
                  <a:schemeClr val="accent2"/>
                </a:solidFill>
                <a:latin typeface="Arial CE" charset="-18"/>
                <a:cs typeface="Arial CE" charset="-18"/>
              </a:rPr>
              <a:t>!    </a:t>
            </a:r>
            <a:r>
              <a:rPr lang="cs-CZ" altLang="cs-CZ" sz="1400" b="1" dirty="0" err="1" smtClean="0">
                <a:solidFill>
                  <a:schemeClr val="accent2"/>
                </a:solidFill>
                <a:latin typeface="Arial CE" charset="-18"/>
                <a:cs typeface="Arial CE" charset="-18"/>
              </a:rPr>
              <a:t>Protivýbuchový</a:t>
            </a:r>
            <a:r>
              <a:rPr lang="cs-CZ" altLang="cs-CZ" sz="1400" b="1" dirty="0" smtClean="0">
                <a:solidFill>
                  <a:schemeClr val="accent2"/>
                </a:solidFill>
                <a:latin typeface="Arial CE" charset="-18"/>
                <a:cs typeface="Arial CE" charset="-18"/>
              </a:rPr>
              <a:t> systém na mlýnech, práškovodech, podavačích </a:t>
            </a:r>
          </a:p>
          <a:p>
            <a:pPr marL="285750" indent="-285750">
              <a:buClr>
                <a:schemeClr val="accent2"/>
              </a:buClr>
            </a:pPr>
            <a:r>
              <a:rPr lang="cs-CZ" altLang="cs-CZ" sz="1400" b="1" dirty="0" smtClean="0">
                <a:solidFill>
                  <a:schemeClr val="accent2"/>
                </a:solidFill>
                <a:latin typeface="Arial CE" charset="-18"/>
                <a:cs typeface="Arial CE" charset="-18"/>
              </a:rPr>
              <a:t>!    Stabilní hasicí zařízení na zauhlování</a:t>
            </a:r>
          </a:p>
          <a:p>
            <a:pPr marL="285750" indent="-285750">
              <a:buClr>
                <a:schemeClr val="accent2"/>
              </a:buClr>
            </a:pPr>
            <a:r>
              <a:rPr lang="cs-CZ" altLang="cs-CZ" sz="1800" b="1" dirty="0" smtClean="0">
                <a:solidFill>
                  <a:srgbClr val="FF0000"/>
                </a:solidFill>
                <a:latin typeface="Arial CE" charset="-18"/>
                <a:cs typeface="Arial CE" charset="-18"/>
              </a:rPr>
              <a:t>		</a:t>
            </a:r>
          </a:p>
          <a:p>
            <a:pPr marL="285750" indent="-285750">
              <a:buClr>
                <a:schemeClr val="accent2"/>
              </a:buClr>
            </a:pPr>
            <a:r>
              <a:rPr lang="cs-CZ" altLang="cs-CZ" sz="1800" b="1" dirty="0" smtClean="0">
                <a:latin typeface="Arial CE" charset="-18"/>
                <a:cs typeface="Arial CE" charset="-18"/>
              </a:rPr>
              <a:t>Nebezpečí  úrazu el. proudem a požáru</a:t>
            </a:r>
          </a:p>
          <a:p>
            <a:pPr marL="285750" indent="-285750">
              <a:buClr>
                <a:schemeClr val="accent2"/>
              </a:buClr>
              <a:buFont typeface="Wingdings" pitchFamily="2" charset="2"/>
              <a:buChar char="§"/>
            </a:pPr>
            <a:r>
              <a:rPr lang="cs-CZ" altLang="cs-CZ" sz="1400" dirty="0" err="1" smtClean="0">
                <a:latin typeface="Arial CE" charset="-18"/>
                <a:cs typeface="Arial CE" charset="-18"/>
              </a:rPr>
              <a:t>Elektrorozvodny</a:t>
            </a:r>
            <a:r>
              <a:rPr lang="cs-CZ" altLang="cs-CZ" sz="1400" dirty="0" smtClean="0">
                <a:latin typeface="Arial CE" charset="-18"/>
                <a:cs typeface="Arial CE" charset="-18"/>
              </a:rPr>
              <a:t>, kabelové prostory, kanály transformátory, strojovna</a:t>
            </a:r>
          </a:p>
          <a:p>
            <a:pPr marL="285750" indent="-285750">
              <a:buClr>
                <a:schemeClr val="accent2"/>
              </a:buClr>
            </a:pPr>
            <a:r>
              <a:rPr lang="cs-CZ" altLang="cs-CZ" sz="1400" b="1" dirty="0" smtClean="0">
                <a:solidFill>
                  <a:schemeClr val="accent2"/>
                </a:solidFill>
                <a:latin typeface="Arial CE" charset="-18"/>
                <a:cs typeface="Arial CE" charset="-18"/>
              </a:rPr>
              <a:t>!    Požární přepážky a ucpávky	</a:t>
            </a:r>
          </a:p>
          <a:p>
            <a:pPr marL="285750" indent="-285750">
              <a:buClr>
                <a:schemeClr val="accent2"/>
              </a:buClr>
            </a:pPr>
            <a:r>
              <a:rPr lang="cs-CZ" altLang="cs-CZ" sz="1400" b="1" dirty="0" smtClean="0">
                <a:solidFill>
                  <a:schemeClr val="accent2"/>
                </a:solidFill>
                <a:latin typeface="Arial CE" charset="-18"/>
                <a:cs typeface="Arial CE" charset="-18"/>
              </a:rPr>
              <a:t>!    Stabilní hasicí zařízení na transformátorech a na strojovně </a:t>
            </a:r>
          </a:p>
          <a:p>
            <a:pPr marL="285750" indent="-285750">
              <a:buClr>
                <a:schemeClr val="accent2"/>
              </a:buClr>
            </a:pPr>
            <a:endParaRPr lang="cs-CZ" altLang="cs-CZ" sz="1400" b="1" dirty="0" smtClean="0">
              <a:solidFill>
                <a:srgbClr val="FF0000"/>
              </a:solidFill>
              <a:latin typeface="Arial CE" charset="-18"/>
              <a:cs typeface="Arial CE" charset="-18"/>
            </a:endParaRPr>
          </a:p>
          <a:p>
            <a:pPr marL="285750" indent="-285750">
              <a:buClr>
                <a:schemeClr val="accent2"/>
              </a:buClr>
            </a:pPr>
            <a:r>
              <a:rPr lang="cs-CZ" altLang="cs-CZ" sz="1800" b="1" dirty="0" smtClean="0">
                <a:latin typeface="Arial CE" charset="-18"/>
                <a:cs typeface="Arial CE" charset="-18"/>
              </a:rPr>
              <a:t>Zauhlování</a:t>
            </a:r>
          </a:p>
          <a:p>
            <a:pPr marL="269875" lvl="2" indent="-269875">
              <a:buClr>
                <a:schemeClr val="accent2"/>
              </a:buClr>
            </a:pPr>
            <a:r>
              <a:rPr lang="cs-CZ" altLang="cs-CZ" sz="1400" dirty="0" smtClean="0">
                <a:latin typeface="Arial CE" charset="-18"/>
                <a:cs typeface="Arial CE" charset="-18"/>
              </a:rPr>
              <a:t>Zákaz vstupu do kolejiště</a:t>
            </a:r>
          </a:p>
          <a:p>
            <a:pPr marL="285750" indent="-285750">
              <a:buClr>
                <a:schemeClr val="accent2"/>
              </a:buClr>
              <a:buFont typeface="Wingdings" pitchFamily="2" charset="2"/>
              <a:buChar char="§"/>
            </a:pPr>
            <a:r>
              <a:rPr lang="cs-CZ" altLang="cs-CZ" sz="1400" dirty="0" smtClean="0">
                <a:latin typeface="Arial CE" charset="-18"/>
                <a:cs typeface="Arial CE" charset="-18"/>
              </a:rPr>
              <a:t>Zákaz vstupu na rošty hlubinného zásobníku</a:t>
            </a:r>
          </a:p>
          <a:p>
            <a:pPr marL="285750" indent="-285750" eaLnBrk="1" hangingPunct="1">
              <a:spcAft>
                <a:spcPct val="20000"/>
              </a:spcAft>
              <a:buClr>
                <a:srgbClr val="FF3300"/>
              </a:buClr>
              <a:buSzTx/>
            </a:pPr>
            <a:endParaRPr lang="cs-CZ" altLang="cs-CZ" dirty="0" smtClean="0">
              <a:latin typeface="Arial CE" charset="-18"/>
              <a:cs typeface="Arial CE" charset="-18"/>
            </a:endParaRPr>
          </a:p>
        </p:txBody>
      </p:sp>
      <p:sp>
        <p:nvSpPr>
          <p:cNvPr id="36868" name="Zástupný symbol pro číslo snímku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a:defRPr/>
            </a:pPr>
            <a:fld id="{7AA59E3C-B94C-4916-8831-67BFFC41B5F5}" type="slidenum">
              <a:rPr lang="cs-CZ" altLang="cs-CZ" sz="1200" smtClean="0">
                <a:solidFill>
                  <a:schemeClr val="bg1"/>
                </a:solidFill>
                <a:latin typeface="+mn-lt"/>
                <a:ea typeface="Arial CE" charset="-18"/>
                <a:cs typeface="Arial CE" charset="-18"/>
              </a:rPr>
              <a:pPr>
                <a:defRPr/>
              </a:pPr>
              <a:t>11</a:t>
            </a:fld>
            <a:endParaRPr lang="cs-CZ" altLang="cs-CZ" sz="1200" smtClean="0">
              <a:solidFill>
                <a:schemeClr val="bg1"/>
              </a:solidFill>
              <a:latin typeface="+mn-lt"/>
              <a:ea typeface="Arial CE" charset="-18"/>
              <a:cs typeface="Arial CE" charset="-18"/>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539" y="4924764"/>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082" y="1918922"/>
            <a:ext cx="952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descr="Požárně nebezpečné látk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1039" y="1848569"/>
            <a:ext cx="1025332" cy="8305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ožárně nebezpečné látk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393" y="3216721"/>
            <a:ext cx="1025332" cy="830519"/>
          </a:xfrm>
          <a:prstGeom prst="rect">
            <a:avLst/>
          </a:prstGeom>
          <a:noFill/>
          <a:extLst>
            <a:ext uri="{909E8E84-426E-40DD-AFC4-6F175D3DCCD1}">
              <a14:hiddenFill xmlns:a14="http://schemas.microsoft.com/office/drawing/2010/main">
                <a:solidFill>
                  <a:srgbClr val="FFFFFF"/>
                </a:solidFill>
              </a14:hiddenFill>
            </a:ext>
          </a:extLst>
        </p:spPr>
      </p:pic>
      <p:pic>
        <p:nvPicPr>
          <p:cNvPr id="39943" name="Picture 7" descr="Elektrický prou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5707" y="3216721"/>
            <a:ext cx="1025332" cy="830519"/>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Použij reflexní vestu">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5225" y="4934288"/>
            <a:ext cx="952500" cy="94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93713" y="428625"/>
            <a:ext cx="6938962" cy="829537"/>
          </a:xfrm>
        </p:spPr>
        <p:txBody>
          <a:bodyPr/>
          <a:lstStyle/>
          <a:p>
            <a:pPr eaLnBrk="1" hangingPunct="1">
              <a:defRPr/>
            </a:pPr>
            <a:r>
              <a:rPr lang="cs-CZ" cap="all" dirty="0">
                <a:solidFill>
                  <a:schemeClr val="tx1"/>
                </a:solidFill>
              </a:rPr>
              <a:t>Specifika lokality </a:t>
            </a:r>
            <a:r>
              <a:rPr lang="cs-CZ" dirty="0" err="1">
                <a:solidFill>
                  <a:schemeClr val="tx1"/>
                </a:solidFill>
              </a:rPr>
              <a:t>e</a:t>
            </a:r>
            <a:r>
              <a:rPr lang="cs-CZ" dirty="0" err="1" smtClean="0">
                <a:solidFill>
                  <a:schemeClr val="tx1"/>
                </a:solidFill>
              </a:rPr>
              <a:t>VI</a:t>
            </a:r>
            <a:r>
              <a:rPr lang="cs-CZ" cap="all" dirty="0" smtClean="0">
                <a:solidFill>
                  <a:schemeClr val="tx1"/>
                </a:solidFill>
              </a:rPr>
              <a:t> </a:t>
            </a:r>
            <a:r>
              <a:rPr lang="cs-CZ" cap="all" dirty="0"/>
              <a:t/>
            </a:r>
            <a:br>
              <a:rPr lang="cs-CZ" cap="all" dirty="0"/>
            </a:br>
            <a:r>
              <a:rPr lang="cs-CZ" cap="all" dirty="0" smtClean="0"/>
              <a:t>1. zákazy</a:t>
            </a:r>
            <a:endParaRPr lang="cs-CZ" cap="all" dirty="0"/>
          </a:p>
        </p:txBody>
      </p:sp>
      <p:sp>
        <p:nvSpPr>
          <p:cNvPr id="31747" name="Rectangle 3"/>
          <p:cNvSpPr>
            <a:spLocks noGrp="1" noChangeArrowheads="1"/>
          </p:cNvSpPr>
          <p:nvPr>
            <p:ph idx="1"/>
          </p:nvPr>
        </p:nvSpPr>
        <p:spPr>
          <a:xfrm>
            <a:off x="218964" y="1462224"/>
            <a:ext cx="8510227" cy="4971719"/>
          </a:xfrm>
        </p:spPr>
        <p:txBody>
          <a:bodyPr/>
          <a:lstStyle/>
          <a:p>
            <a:pPr marL="361950" indent="-361950" defTabSz="912716">
              <a:buClr>
                <a:srgbClr val="FF3300"/>
              </a:buClr>
              <a:buFont typeface="Wingdings" panose="05000000000000000000" pitchFamily="2" charset="2"/>
              <a:buChar char="§"/>
            </a:pPr>
            <a:r>
              <a:rPr lang="cs-CZ" altLang="cs-CZ" dirty="0">
                <a:latin typeface="Arial CE" charset="-18"/>
                <a:cs typeface="Arial CE" charset="-18"/>
              </a:rPr>
              <a:t>Pozor některá místa činností v rámci </a:t>
            </a:r>
            <a:r>
              <a:rPr lang="cs-CZ" altLang="cs-CZ" dirty="0" smtClean="0">
                <a:latin typeface="Arial CE" charset="-18"/>
                <a:cs typeface="Arial CE" charset="-18"/>
              </a:rPr>
              <a:t>teplárny jsou v Dolní Oblasti Vítkovic. Zaměstnanec musí mít ID kartu ČEZ, ale pokud projíždí branou na ulici Halasova musí mít i  </a:t>
            </a:r>
            <a:r>
              <a:rPr lang="cs-CZ" altLang="cs-CZ" dirty="0">
                <a:latin typeface="Arial CE" charset="-18"/>
                <a:cs typeface="Arial CE" charset="-18"/>
              </a:rPr>
              <a:t>ID </a:t>
            </a:r>
            <a:r>
              <a:rPr lang="cs-CZ" altLang="cs-CZ" dirty="0" smtClean="0">
                <a:latin typeface="Arial CE" charset="-18"/>
                <a:cs typeface="Arial CE" charset="-18"/>
              </a:rPr>
              <a:t>kartu Vítkovic</a:t>
            </a:r>
            <a:endParaRPr lang="cs-CZ" altLang="cs-CZ" dirty="0">
              <a:latin typeface="Arial CE" charset="-18"/>
              <a:cs typeface="Arial CE" charset="-18"/>
            </a:endParaRPr>
          </a:p>
          <a:p>
            <a:pPr marL="541280" indent="-541280" defTabSz="912716">
              <a:buClr>
                <a:srgbClr val="FF3300"/>
              </a:buClr>
            </a:pPr>
            <a:endParaRPr lang="cs-CZ" altLang="cs-CZ" dirty="0" smtClean="0">
              <a:latin typeface="Arial CE" charset="-18"/>
              <a:cs typeface="Arial CE" charset="-18"/>
            </a:endParaRPr>
          </a:p>
          <a:p>
            <a:pPr marL="541280" indent="-541280" defTabSz="912716">
              <a:buClr>
                <a:srgbClr val="FF3300"/>
              </a:buClr>
            </a:pPr>
            <a:endParaRPr lang="cs-CZ" altLang="cs-CZ" dirty="0">
              <a:latin typeface="Arial CE" charset="-18"/>
              <a:cs typeface="Arial CE" charset="-18"/>
            </a:endParaRPr>
          </a:p>
          <a:p>
            <a:pPr marL="541280" indent="-541280" defTabSz="912716">
              <a:buClr>
                <a:srgbClr val="FF3300"/>
              </a:buClr>
            </a:pPr>
            <a:endParaRPr lang="cs-CZ" altLang="cs-CZ" dirty="0">
              <a:latin typeface="Arial CE" charset="-18"/>
              <a:cs typeface="Arial CE" charset="-18"/>
            </a:endParaRPr>
          </a:p>
          <a:p>
            <a:pPr marL="4210050" indent="-361950" defTabSz="912716">
              <a:buClr>
                <a:srgbClr val="FF3300"/>
              </a:buClr>
              <a:buFont typeface="Wingdings" panose="05000000000000000000" pitchFamily="2" charset="2"/>
              <a:buChar char="§"/>
            </a:pPr>
            <a:r>
              <a:rPr lang="cs-CZ" altLang="cs-CZ" dirty="0" smtClean="0">
                <a:latin typeface="Arial CE" charset="-18"/>
                <a:cs typeface="Arial CE" charset="-18"/>
              </a:rPr>
              <a:t>Zákaz stání na nástupních plochách pro požární techniku  před </a:t>
            </a:r>
            <a:r>
              <a:rPr lang="cs-CZ" altLang="cs-CZ" dirty="0" err="1" smtClean="0">
                <a:latin typeface="Arial CE" charset="-18"/>
                <a:cs typeface="Arial CE" charset="-18"/>
              </a:rPr>
              <a:t>elektroobjektem</a:t>
            </a:r>
            <a:r>
              <a:rPr lang="cs-CZ" altLang="cs-CZ" dirty="0" smtClean="0">
                <a:latin typeface="Arial CE" charset="-18"/>
                <a:cs typeface="Arial CE" charset="-18"/>
              </a:rPr>
              <a:t> a před skladem smáčedla  </a:t>
            </a:r>
          </a:p>
          <a:p>
            <a:pPr marL="541280" indent="-541280" defTabSz="912716">
              <a:buClr>
                <a:srgbClr val="FF3300"/>
              </a:buClr>
              <a:buFont typeface="Wingdings" panose="05000000000000000000" pitchFamily="2" charset="2"/>
              <a:buChar char="§"/>
            </a:pPr>
            <a:endParaRPr lang="cs-CZ" altLang="cs-CZ" dirty="0">
              <a:latin typeface="Arial CE" charset="-18"/>
              <a:cs typeface="Arial CE" charset="-18"/>
            </a:endParaRPr>
          </a:p>
          <a:p>
            <a:pPr marL="541280" indent="-541280" defTabSz="912716">
              <a:buClr>
                <a:srgbClr val="FF3300"/>
              </a:buClr>
            </a:pPr>
            <a:endParaRPr lang="cs-CZ" altLang="cs-CZ" dirty="0" smtClean="0">
              <a:latin typeface="Arial CE" charset="-18"/>
              <a:cs typeface="Arial CE" charset="-18"/>
            </a:endParaRPr>
          </a:p>
          <a:p>
            <a:pPr marL="541280" indent="-541280" defTabSz="912716">
              <a:buClr>
                <a:srgbClr val="FF3300"/>
              </a:buClr>
            </a:pPr>
            <a:endParaRPr lang="cs-CZ" altLang="cs-CZ" dirty="0">
              <a:latin typeface="Arial CE" charset="-18"/>
              <a:cs typeface="Arial CE" charset="-18"/>
            </a:endParaRPr>
          </a:p>
          <a:p>
            <a:pPr marL="541280" indent="-541280" defTabSz="912716">
              <a:buClr>
                <a:srgbClr val="FF3300"/>
              </a:buClr>
            </a:pPr>
            <a:endParaRPr lang="cs-CZ" altLang="cs-CZ" dirty="0" smtClean="0">
              <a:latin typeface="Arial CE" charset="-18"/>
              <a:cs typeface="Arial CE" charset="-18"/>
            </a:endParaRPr>
          </a:p>
          <a:p>
            <a:pPr marL="541280" indent="-541280" defTabSz="912716">
              <a:buClr>
                <a:srgbClr val="FF3300"/>
              </a:buClr>
            </a:pPr>
            <a:endParaRPr lang="cs-CZ" altLang="cs-CZ" dirty="0">
              <a:latin typeface="Arial CE" charset="-18"/>
              <a:cs typeface="Arial CE" charset="-18"/>
            </a:endParaRPr>
          </a:p>
          <a:p>
            <a:pPr marL="361950" indent="-361950" defTabSz="912716">
              <a:buClr>
                <a:srgbClr val="FF3300"/>
              </a:buClr>
              <a:buFont typeface="Wingdings" panose="05000000000000000000" pitchFamily="2" charset="2"/>
              <a:buChar char="§"/>
            </a:pPr>
            <a:r>
              <a:rPr lang="cs-CZ" altLang="cs-CZ" b="1" dirty="0" smtClean="0">
                <a:latin typeface="Arial CE" charset="-18"/>
                <a:cs typeface="Arial CE" charset="-18"/>
              </a:rPr>
              <a:t>V </a:t>
            </a:r>
            <a:r>
              <a:rPr lang="cs-CZ" altLang="cs-CZ" b="1" dirty="0">
                <a:latin typeface="Arial CE" charset="-18"/>
                <a:cs typeface="Arial CE" charset="-18"/>
              </a:rPr>
              <a:t>okolí chladící věže </a:t>
            </a:r>
            <a:r>
              <a:rPr lang="cs-CZ" altLang="cs-CZ" dirty="0">
                <a:latin typeface="Arial CE" charset="-18"/>
                <a:cs typeface="Arial CE" charset="-18"/>
              </a:rPr>
              <a:t>dbát zvýšené opatrnosti</a:t>
            </a:r>
            <a:r>
              <a:rPr lang="cs-CZ" altLang="cs-CZ" dirty="0" smtClean="0">
                <a:latin typeface="Arial CE" charset="-18"/>
                <a:cs typeface="Arial CE" charset="-18"/>
              </a:rPr>
              <a:t>,</a:t>
            </a:r>
          </a:p>
          <a:p>
            <a:pPr marL="0" indent="0" defTabSz="912716">
              <a:buClr>
                <a:srgbClr val="FF3300"/>
              </a:buClr>
            </a:pPr>
            <a:r>
              <a:rPr lang="cs-CZ" altLang="cs-CZ" dirty="0">
                <a:latin typeface="Arial CE" charset="-18"/>
                <a:cs typeface="Arial CE" charset="-18"/>
              </a:rPr>
              <a:t> </a:t>
            </a:r>
            <a:r>
              <a:rPr lang="cs-CZ" altLang="cs-CZ" dirty="0" smtClean="0">
                <a:latin typeface="Arial CE" charset="-18"/>
                <a:cs typeface="Arial CE" charset="-18"/>
              </a:rPr>
              <a:t>         </a:t>
            </a:r>
            <a:r>
              <a:rPr lang="cs-CZ" altLang="cs-CZ" dirty="0">
                <a:latin typeface="Arial CE" charset="-18"/>
                <a:cs typeface="Arial CE" charset="-18"/>
              </a:rPr>
              <a:t>při venkovních teplotách od </a:t>
            </a:r>
            <a:r>
              <a:rPr lang="cs-CZ" altLang="cs-CZ" dirty="0" smtClean="0">
                <a:latin typeface="Arial CE" charset="-18"/>
                <a:cs typeface="Arial CE" charset="-18"/>
              </a:rPr>
              <a:t>0ºC, dochází </a:t>
            </a:r>
            <a:r>
              <a:rPr lang="cs-CZ" altLang="cs-CZ" dirty="0">
                <a:latin typeface="Arial CE" charset="-18"/>
                <a:cs typeface="Arial CE" charset="-18"/>
              </a:rPr>
              <a:t>k námrazám.</a:t>
            </a:r>
          </a:p>
          <a:p>
            <a:pPr marL="541280" indent="-541280" defTabSz="912716">
              <a:buClr>
                <a:srgbClr val="FF3300"/>
              </a:buClr>
            </a:pPr>
            <a:endParaRPr lang="cs-CZ" altLang="cs-CZ" sz="1800" dirty="0">
              <a:latin typeface="Arial CE" charset="-18"/>
              <a:cs typeface="Arial CE" charset="-18"/>
            </a:endParaRPr>
          </a:p>
          <a:p>
            <a:pPr marL="541280" indent="-541280" defTabSz="912716">
              <a:buClr>
                <a:srgbClr val="FF3300"/>
              </a:buClr>
            </a:pPr>
            <a:endParaRPr lang="cs-CZ" altLang="cs-CZ" sz="1800" dirty="0">
              <a:latin typeface="Arial CE" charset="-18"/>
              <a:cs typeface="Arial CE" charset="-18"/>
            </a:endParaRPr>
          </a:p>
          <a:p>
            <a:pPr marL="541280" indent="-541280" defTabSz="912716">
              <a:buClr>
                <a:srgbClr val="FF3300"/>
              </a:buClr>
            </a:pPr>
            <a:r>
              <a:rPr lang="cs-CZ" altLang="cs-CZ" sz="1800" dirty="0">
                <a:latin typeface="Arial CE" charset="-18"/>
                <a:cs typeface="Arial CE" charset="-18"/>
              </a:rPr>
              <a:t>                           </a:t>
            </a:r>
          </a:p>
          <a:p>
            <a:pPr marL="541280" indent="-541280" defTabSz="912716">
              <a:buClr>
                <a:srgbClr val="FF3300"/>
              </a:buClr>
            </a:pPr>
            <a:endParaRPr lang="cs-CZ" altLang="cs-CZ" sz="1800" dirty="0">
              <a:latin typeface="Arial CE" charset="-18"/>
              <a:cs typeface="Arial CE" charset="-18"/>
            </a:endParaRPr>
          </a:p>
        </p:txBody>
      </p:sp>
      <p:sp>
        <p:nvSpPr>
          <p:cNvPr id="3174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668">
              <a:defRPr>
                <a:solidFill>
                  <a:schemeClr val="tx1"/>
                </a:solidFill>
                <a:latin typeface="Arial" pitchFamily="34" charset="0"/>
              </a:defRPr>
            </a:lvl1pPr>
            <a:lvl2pPr marL="741285" indent="-284133" defTabSz="893668">
              <a:defRPr>
                <a:solidFill>
                  <a:schemeClr val="tx1"/>
                </a:solidFill>
                <a:latin typeface="Arial" pitchFamily="34" charset="0"/>
              </a:defRPr>
            </a:lvl2pPr>
            <a:lvl3pPr marL="1141292" indent="-226989" defTabSz="893668">
              <a:defRPr>
                <a:solidFill>
                  <a:schemeClr val="tx1"/>
                </a:solidFill>
                <a:latin typeface="Arial" pitchFamily="34" charset="0"/>
              </a:defRPr>
            </a:lvl3pPr>
            <a:lvl4pPr marL="1598444" indent="-226989" defTabSz="893668">
              <a:defRPr>
                <a:solidFill>
                  <a:schemeClr val="tx1"/>
                </a:solidFill>
                <a:latin typeface="Arial" pitchFamily="34" charset="0"/>
              </a:defRPr>
            </a:lvl4pPr>
            <a:lvl5pPr marL="2055595" indent="-226989" defTabSz="893668">
              <a:defRPr>
                <a:solidFill>
                  <a:schemeClr val="tx1"/>
                </a:solidFill>
                <a:latin typeface="Arial" pitchFamily="34" charset="0"/>
              </a:defRPr>
            </a:lvl5pPr>
            <a:lvl6pPr marL="2512746" indent="-226989" defTabSz="893668" eaLnBrk="0" fontAlgn="base" hangingPunct="0">
              <a:spcBef>
                <a:spcPct val="0"/>
              </a:spcBef>
              <a:spcAft>
                <a:spcPct val="0"/>
              </a:spcAft>
              <a:defRPr>
                <a:solidFill>
                  <a:schemeClr val="tx1"/>
                </a:solidFill>
                <a:latin typeface="Arial" pitchFamily="34" charset="0"/>
              </a:defRPr>
            </a:lvl6pPr>
            <a:lvl7pPr marL="2969898" indent="-226989" defTabSz="893668" eaLnBrk="0" fontAlgn="base" hangingPunct="0">
              <a:spcBef>
                <a:spcPct val="0"/>
              </a:spcBef>
              <a:spcAft>
                <a:spcPct val="0"/>
              </a:spcAft>
              <a:defRPr>
                <a:solidFill>
                  <a:schemeClr val="tx1"/>
                </a:solidFill>
                <a:latin typeface="Arial" pitchFamily="34" charset="0"/>
              </a:defRPr>
            </a:lvl7pPr>
            <a:lvl8pPr marL="3427049" indent="-226989" defTabSz="893668" eaLnBrk="0" fontAlgn="base" hangingPunct="0">
              <a:spcBef>
                <a:spcPct val="0"/>
              </a:spcBef>
              <a:spcAft>
                <a:spcPct val="0"/>
              </a:spcAft>
              <a:defRPr>
                <a:solidFill>
                  <a:schemeClr val="tx1"/>
                </a:solidFill>
                <a:latin typeface="Arial" pitchFamily="34" charset="0"/>
              </a:defRPr>
            </a:lvl8pPr>
            <a:lvl9pPr marL="3884202" indent="-226989" defTabSz="893668" eaLnBrk="0" fontAlgn="base" hangingPunct="0">
              <a:spcBef>
                <a:spcPct val="0"/>
              </a:spcBef>
              <a:spcAft>
                <a:spcPct val="0"/>
              </a:spcAft>
              <a:defRPr>
                <a:solidFill>
                  <a:schemeClr val="tx1"/>
                </a:solidFill>
                <a:latin typeface="Arial" pitchFamily="34" charset="0"/>
              </a:defRPr>
            </a:lvl9pPr>
          </a:lstStyle>
          <a:p>
            <a:fld id="{3ABBDE74-E52F-40DA-BB40-482E7A5AC2E9}" type="slidenum">
              <a:rPr lang="cs-CZ" altLang="cs-CZ" smtClean="0">
                <a:solidFill>
                  <a:schemeClr val="bg1"/>
                </a:solidFill>
                <a:latin typeface="Futura CEZ Demi" pitchFamily="2" charset="0"/>
                <a:ea typeface="Arial CE" charset="-18"/>
                <a:cs typeface="Arial CE" charset="-18"/>
              </a:rPr>
              <a:pPr/>
              <a:t>12</a:t>
            </a:fld>
            <a:endParaRPr lang="cs-CZ" altLang="cs-CZ" smtClean="0">
              <a:solidFill>
                <a:schemeClr val="bg1"/>
              </a:solidFill>
              <a:latin typeface="Futura CEZ Demi" pitchFamily="2" charset="0"/>
              <a:ea typeface="Arial CE" charset="-18"/>
              <a:cs typeface="Arial CE" charset="-18"/>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4895" y="4557274"/>
            <a:ext cx="2258634" cy="1694076"/>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2927" y="2106066"/>
            <a:ext cx="1802600" cy="1045509"/>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64" y="2643365"/>
            <a:ext cx="1597458" cy="2129944"/>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431" y="3151575"/>
            <a:ext cx="2162311" cy="1621733"/>
          </a:xfrm>
          <a:prstGeom prst="rect">
            <a:avLst/>
          </a:prstGeom>
        </p:spPr>
      </p:pic>
    </p:spTree>
    <p:extLst>
      <p:ext uri="{BB962C8B-B14F-4D97-AF65-F5344CB8AC3E}">
        <p14:creationId xmlns:p14="http://schemas.microsoft.com/office/powerpoint/2010/main" val="34576616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a:xfrm>
            <a:off x="493714" y="428626"/>
            <a:ext cx="6738937" cy="829537"/>
          </a:xfrm>
        </p:spPr>
        <p:txBody>
          <a:bodyPr/>
          <a:lstStyle/>
          <a:p>
            <a:pPr defTabSz="877350">
              <a:defRPr/>
            </a:pPr>
            <a:r>
              <a:rPr lang="cs-CZ" cap="all" dirty="0">
                <a:solidFill>
                  <a:schemeClr val="tx1"/>
                </a:solidFill>
              </a:rPr>
              <a:t>Specifika lokality </a:t>
            </a:r>
            <a:r>
              <a:rPr lang="cs-CZ" dirty="0" smtClean="0">
                <a:solidFill>
                  <a:schemeClr val="tx1"/>
                </a:solidFill>
              </a:rPr>
              <a:t>EVI</a:t>
            </a:r>
            <a:r>
              <a:rPr lang="cs-CZ" cap="all" dirty="0"/>
              <a:t/>
            </a:r>
            <a:br>
              <a:rPr lang="cs-CZ" cap="all" dirty="0"/>
            </a:br>
            <a:r>
              <a:rPr lang="cs-CZ" cap="all" dirty="0" smtClean="0"/>
              <a:t>1. řízení </a:t>
            </a:r>
            <a:r>
              <a:rPr lang="cs-CZ" cap="all" dirty="0"/>
              <a:t>prací - důležitá upozornění</a:t>
            </a:r>
            <a:endParaRPr lang="cs-CZ" dirty="0"/>
          </a:p>
        </p:txBody>
      </p:sp>
      <p:sp>
        <p:nvSpPr>
          <p:cNvPr id="35843" name="Rectangle 2"/>
          <p:cNvSpPr>
            <a:spLocks noGrp="1" noChangeArrowheads="1"/>
          </p:cNvSpPr>
          <p:nvPr>
            <p:ph idx="1"/>
          </p:nvPr>
        </p:nvSpPr>
        <p:spPr>
          <a:xfrm>
            <a:off x="493713" y="1658939"/>
            <a:ext cx="7974012" cy="4586287"/>
          </a:xfrm>
        </p:spPr>
        <p:txBody>
          <a:bodyPr/>
          <a:lstStyle/>
          <a:p>
            <a:pPr>
              <a:lnSpc>
                <a:spcPct val="100000"/>
              </a:lnSpc>
            </a:pPr>
            <a:r>
              <a:rPr lang="cs-CZ" altLang="cs-CZ" sz="2000" b="1" dirty="0">
                <a:solidFill>
                  <a:schemeClr val="accent2"/>
                </a:solidFill>
                <a:latin typeface="Arial CE" charset="-18"/>
                <a:cs typeface="Arial CE" charset="-18"/>
              </a:rPr>
              <a:t>SOCIÁLNÍ ZÁZEMÍ ZAMĚSTNANCŮ DODAVATELŮ</a:t>
            </a:r>
          </a:p>
          <a:p>
            <a:pPr>
              <a:lnSpc>
                <a:spcPct val="100000"/>
              </a:lnSpc>
            </a:pPr>
            <a:endParaRPr lang="cs-CZ" altLang="cs-CZ" sz="2000" b="1" dirty="0">
              <a:solidFill>
                <a:srgbClr val="0000CC"/>
              </a:solidFill>
              <a:latin typeface="Arial CE" charset="-18"/>
              <a:cs typeface="Arial CE" charset="-18"/>
            </a:endParaRPr>
          </a:p>
          <a:p>
            <a:pPr>
              <a:lnSpc>
                <a:spcPct val="100000"/>
              </a:lnSpc>
            </a:pPr>
            <a:r>
              <a:rPr lang="cs-CZ" altLang="cs-CZ" b="1" dirty="0" smtClean="0">
                <a:latin typeface="Arial CE" charset="-18"/>
                <a:cs typeface="Arial CE" charset="-18"/>
              </a:rPr>
              <a:t>Veřejná WC v lokalitě </a:t>
            </a:r>
            <a:r>
              <a:rPr lang="cs-CZ" altLang="cs-CZ" b="1" dirty="0">
                <a:latin typeface="Arial CE" charset="-18"/>
                <a:cs typeface="Arial CE" charset="-18"/>
              </a:rPr>
              <a:t> </a:t>
            </a:r>
            <a:r>
              <a:rPr lang="cs-CZ" altLang="cs-CZ" b="1" dirty="0" smtClean="0">
                <a:latin typeface="Arial CE" charset="-18"/>
                <a:cs typeface="Arial CE" charset="-18"/>
              </a:rPr>
              <a:t>EVI nejsou.</a:t>
            </a:r>
          </a:p>
          <a:p>
            <a:pPr>
              <a:lnSpc>
                <a:spcPct val="100000"/>
              </a:lnSpc>
            </a:pPr>
            <a:endParaRPr lang="cs-CZ" altLang="cs-CZ" b="1" dirty="0" smtClean="0">
              <a:latin typeface="Arial CE" charset="-18"/>
              <a:cs typeface="Arial CE" charset="-18"/>
            </a:endParaRPr>
          </a:p>
          <a:p>
            <a:pPr>
              <a:lnSpc>
                <a:spcPct val="100000"/>
              </a:lnSpc>
            </a:pPr>
            <a:r>
              <a:rPr lang="cs-CZ" altLang="cs-CZ" b="1" dirty="0" smtClean="0">
                <a:latin typeface="Arial CE" charset="-18"/>
                <a:cs typeface="Arial CE" charset="-18"/>
              </a:rPr>
              <a:t>Použít je možné </a:t>
            </a:r>
            <a:r>
              <a:rPr lang="cs-CZ" altLang="cs-CZ" dirty="0" smtClean="0">
                <a:latin typeface="Arial CE" charset="-18"/>
                <a:cs typeface="Arial CE" charset="-18"/>
              </a:rPr>
              <a:t>pouze WC u jídelny.</a:t>
            </a:r>
          </a:p>
          <a:p>
            <a:pPr>
              <a:lnSpc>
                <a:spcPct val="100000"/>
              </a:lnSpc>
            </a:pPr>
            <a:endParaRPr lang="cs-CZ" altLang="cs-CZ" dirty="0" smtClean="0">
              <a:latin typeface="Arial CE" charset="-18"/>
              <a:cs typeface="Arial CE" charset="-18"/>
            </a:endParaRPr>
          </a:p>
          <a:p>
            <a:pPr marL="0" indent="0">
              <a:lnSpc>
                <a:spcPct val="100000"/>
              </a:lnSpc>
              <a:buClr>
                <a:schemeClr val="accent2"/>
              </a:buClr>
            </a:pPr>
            <a:r>
              <a:rPr lang="cs-CZ" altLang="cs-CZ" dirty="0" smtClean="0">
                <a:latin typeface="Arial CE" charset="-18"/>
                <a:cs typeface="Arial CE" charset="-18"/>
              </a:rPr>
              <a:t>Další  sociální  a hygienické zázemí jsou poskytovány zhotovitelům v souladu s pronájmem jednotlivých prostor, objektů a technických zařízení v souladu s prováděnou činností nebo po dohodě s provozními zaměstnanci teplárny.</a:t>
            </a:r>
          </a:p>
          <a:p>
            <a:pPr>
              <a:lnSpc>
                <a:spcPct val="100000"/>
              </a:lnSpc>
            </a:pPr>
            <a:endParaRPr lang="cs-CZ" altLang="cs-CZ" sz="1800" b="1" dirty="0">
              <a:solidFill>
                <a:schemeClr val="accent2"/>
              </a:solidFill>
              <a:latin typeface="Arial CE" charset="-18"/>
              <a:cs typeface="Arial CE" charset="-18"/>
            </a:endParaRPr>
          </a:p>
          <a:p>
            <a:pPr>
              <a:lnSpc>
                <a:spcPct val="100000"/>
              </a:lnSpc>
            </a:pPr>
            <a:r>
              <a:rPr lang="cs-CZ" altLang="cs-CZ" sz="1800" b="1" dirty="0">
                <a:solidFill>
                  <a:schemeClr val="accent2"/>
                </a:solidFill>
                <a:latin typeface="Arial CE" charset="-18"/>
                <a:cs typeface="Arial CE" charset="-18"/>
              </a:rPr>
              <a:t>	</a:t>
            </a: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r>
              <a:rPr lang="cs-CZ" altLang="cs-CZ" sz="1800" b="1" dirty="0">
                <a:solidFill>
                  <a:schemeClr val="accent2"/>
                </a:solidFill>
                <a:latin typeface="Arial CE" charset="-18"/>
                <a:cs typeface="Arial CE" charset="-18"/>
              </a:rPr>
              <a:t>Povinnost vedoucího práce je o těchto místech informovat své pracovníky.</a:t>
            </a:r>
          </a:p>
          <a:p>
            <a:pPr algn="ctr">
              <a:lnSpc>
                <a:spcPct val="100000"/>
              </a:lnSpc>
            </a:pPr>
            <a:endParaRPr lang="cs-CZ" altLang="cs-CZ" sz="2000" b="1" i="1" dirty="0">
              <a:latin typeface="Arial CE" charset="-18"/>
              <a:cs typeface="Arial CE" charset="-18"/>
            </a:endParaRPr>
          </a:p>
          <a:p>
            <a:pPr>
              <a:lnSpc>
                <a:spcPct val="100000"/>
              </a:lnSpc>
            </a:pPr>
            <a:endParaRPr lang="cs-CZ" altLang="cs-CZ" sz="1400" i="1" dirty="0">
              <a:latin typeface="Arial CE" charset="-18"/>
              <a:cs typeface="Arial CE" charset="-18"/>
            </a:endParaRPr>
          </a:p>
          <a:p>
            <a:pPr>
              <a:lnSpc>
                <a:spcPct val="100000"/>
              </a:lnSpc>
              <a:buClr>
                <a:schemeClr val="accent2"/>
              </a:buClr>
              <a:buSzPct val="130000"/>
              <a:buFont typeface="Wingdings" pitchFamily="2" charset="2"/>
              <a:buChar char="ü"/>
            </a:pPr>
            <a:endParaRPr lang="cs-CZ" altLang="cs-CZ" sz="1400" dirty="0">
              <a:latin typeface="Arial CE" charset="-18"/>
              <a:cs typeface="Arial CE" charset="-18"/>
            </a:endParaRPr>
          </a:p>
        </p:txBody>
      </p:sp>
      <p:sp>
        <p:nvSpPr>
          <p:cNvPr id="35844"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207">
              <a:lnSpc>
                <a:spcPts val="2250"/>
              </a:lnSpc>
              <a:buSzPct val="120000"/>
              <a:defRPr sz="1600">
                <a:solidFill>
                  <a:schemeClr val="tx1"/>
                </a:solidFill>
                <a:latin typeface="Arial CE" charset="-18"/>
                <a:ea typeface="Arial CE" charset="-18"/>
                <a:cs typeface="Arial CE" charset="-18"/>
              </a:defRPr>
            </a:lvl1pPr>
            <a:lvl2pPr marL="742871" indent="-285720" defTabSz="876207">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2879" indent="-228576" defTabSz="876207">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030" indent="-228576" defTabSz="876207">
              <a:lnSpc>
                <a:spcPts val="2250"/>
              </a:lnSpc>
              <a:buSzPct val="89000"/>
              <a:defRPr sz="1600">
                <a:solidFill>
                  <a:schemeClr val="tx1"/>
                </a:solidFill>
                <a:latin typeface="Arial CE" charset="-18"/>
                <a:ea typeface="Arial CE" charset="-18"/>
                <a:cs typeface="Arial CE" charset="-18"/>
              </a:defRPr>
            </a:lvl4pPr>
            <a:lvl5pPr marL="2057182" indent="-228576" defTabSz="876207">
              <a:lnSpc>
                <a:spcPts val="2250"/>
              </a:lnSpc>
              <a:buSzPct val="75000"/>
              <a:defRPr sz="1600">
                <a:solidFill>
                  <a:schemeClr val="tx1"/>
                </a:solidFill>
                <a:latin typeface="Arial CE" charset="-18"/>
                <a:ea typeface="Arial CE" charset="-18"/>
                <a:cs typeface="Arial CE" charset="-18"/>
              </a:defRPr>
            </a:lvl5pPr>
            <a:lvl6pPr marL="2514333"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485"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8637"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5788"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493874F7-2635-4405-AA2F-BE5510E52B42}" type="slidenum">
              <a:rPr lang="cs-CZ" altLang="cs-CZ" sz="1000">
                <a:solidFill>
                  <a:schemeClr val="bg1"/>
                </a:solidFill>
              </a:rPr>
              <a:pPr>
                <a:lnSpc>
                  <a:spcPct val="100000"/>
                </a:lnSpc>
                <a:buSzTx/>
              </a:pPr>
              <a:t>13</a:t>
            </a:fld>
            <a:endParaRPr lang="cs-CZ" altLang="cs-CZ" sz="1000">
              <a:solidFill>
                <a:schemeClr val="bg1"/>
              </a:solidFill>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426" y="3936801"/>
            <a:ext cx="2445709" cy="1834282"/>
          </a:xfrm>
          <a:prstGeom prst="rect">
            <a:avLst/>
          </a:prstGeom>
          <a:ln>
            <a:noFill/>
          </a:ln>
          <a:effectLst>
            <a:softEdge rad="112500"/>
          </a:effectLst>
        </p:spPr>
      </p:pic>
    </p:spTree>
    <p:extLst>
      <p:ext uri="{BB962C8B-B14F-4D97-AF65-F5344CB8AC3E}">
        <p14:creationId xmlns:p14="http://schemas.microsoft.com/office/powerpoint/2010/main" val="300663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a:xfrm>
            <a:off x="571500" y="407988"/>
            <a:ext cx="7261225" cy="829537"/>
          </a:xfrm>
        </p:spPr>
        <p:txBody>
          <a:bodyPr/>
          <a:lstStyle/>
          <a:p>
            <a:pPr defTabSz="877350">
              <a:defRPr/>
            </a:pPr>
            <a:r>
              <a:rPr lang="cs-CZ" cap="all" dirty="0">
                <a:solidFill>
                  <a:schemeClr val="tx1"/>
                </a:solidFill>
              </a:rPr>
              <a:t>Specifika lokality </a:t>
            </a:r>
            <a:r>
              <a:rPr lang="cs-CZ" dirty="0" smtClean="0">
                <a:solidFill>
                  <a:schemeClr val="tx1"/>
                </a:solidFill>
              </a:rPr>
              <a:t>Evi</a:t>
            </a:r>
            <a:r>
              <a:rPr lang="cs-CZ" cap="all" dirty="0" smtClean="0">
                <a:solidFill>
                  <a:schemeClr val="tx1"/>
                </a:solidFill>
              </a:rPr>
              <a:t>  </a:t>
            </a:r>
            <a:r>
              <a:rPr lang="cs-CZ" cap="all" dirty="0">
                <a:solidFill>
                  <a:schemeClr val="tx1"/>
                </a:solidFill>
              </a:rPr>
              <a:t/>
            </a:r>
            <a:br>
              <a:rPr lang="cs-CZ" cap="all" dirty="0">
                <a:solidFill>
                  <a:schemeClr val="tx1"/>
                </a:solidFill>
              </a:rPr>
            </a:br>
            <a:r>
              <a:rPr lang="cs-CZ" cap="all" dirty="0" smtClean="0">
                <a:solidFill>
                  <a:schemeClr val="accent2"/>
                </a:solidFill>
              </a:rPr>
              <a:t>1. důležitá </a:t>
            </a:r>
            <a:r>
              <a:rPr lang="cs-CZ" cap="all" dirty="0"/>
              <a:t>upozornění</a:t>
            </a:r>
          </a:p>
        </p:txBody>
      </p:sp>
      <p:sp>
        <p:nvSpPr>
          <p:cNvPr id="36867" name="Rectangle 2"/>
          <p:cNvSpPr>
            <a:spLocks noGrp="1" noChangeArrowheads="1"/>
          </p:cNvSpPr>
          <p:nvPr>
            <p:ph idx="1"/>
          </p:nvPr>
        </p:nvSpPr>
        <p:spPr>
          <a:xfrm>
            <a:off x="592138" y="1344613"/>
            <a:ext cx="7993062" cy="4787900"/>
          </a:xfrm>
        </p:spPr>
        <p:txBody>
          <a:bodyPr/>
          <a:lstStyle/>
          <a:p>
            <a:endParaRPr lang="cs-CZ" altLang="cs-CZ" sz="1800" dirty="0">
              <a:latin typeface="Arial CE" charset="-18"/>
              <a:cs typeface="Arial CE" charset="-18"/>
            </a:endParaRPr>
          </a:p>
          <a:p>
            <a:endParaRPr lang="cs-CZ" altLang="cs-CZ" sz="1800" dirty="0">
              <a:latin typeface="Arial CE" charset="-18"/>
              <a:cs typeface="Arial CE" charset="-18"/>
            </a:endParaRPr>
          </a:p>
          <a:p>
            <a:pPr>
              <a:buClr>
                <a:schemeClr val="accent2"/>
              </a:buClr>
              <a:buSzPct val="130000"/>
            </a:pPr>
            <a:r>
              <a:rPr lang="cs-CZ" altLang="cs-CZ" sz="2000" b="1" dirty="0">
                <a:latin typeface="Arial CE" charset="-18"/>
                <a:cs typeface="Arial CE" charset="-18"/>
              </a:rPr>
              <a:t>Dodavatel (zhotovitel) pro naplnění povinností vyplývajících z dokumentu ČEZ_SD 0039 Pravidla chování v ČEZ, a. s., KE</a:t>
            </a:r>
            <a:r>
              <a:rPr lang="cs-CZ" altLang="cs-CZ" sz="1800" b="1" dirty="0">
                <a:latin typeface="Arial CE" charset="-18"/>
                <a:cs typeface="Arial CE" charset="-18"/>
              </a:rPr>
              <a:t> </a:t>
            </a:r>
          </a:p>
          <a:p>
            <a:pPr algn="ctr">
              <a:buClr>
                <a:schemeClr val="accent2"/>
              </a:buClr>
              <a:buSzPct val="130000"/>
            </a:pPr>
            <a:endParaRPr lang="cs-CZ" altLang="cs-CZ" sz="1800" b="1" dirty="0">
              <a:latin typeface="Arial CE" charset="-18"/>
              <a:cs typeface="Arial CE" charset="-18"/>
            </a:endParaRPr>
          </a:p>
          <a:p>
            <a:pPr marL="177781" lvl="2" indent="-165083">
              <a:buClr>
                <a:schemeClr val="accent2"/>
              </a:buClr>
            </a:pPr>
            <a:r>
              <a:rPr lang="cs-CZ" altLang="cs-CZ" dirty="0">
                <a:latin typeface="Arial CE" charset="-18"/>
                <a:cs typeface="Arial CE" charset="-18"/>
              </a:rPr>
              <a:t>informuje KOO BOZP </a:t>
            </a:r>
            <a:r>
              <a:rPr lang="cs-CZ" altLang="cs-CZ" dirty="0" smtClean="0">
                <a:latin typeface="Arial CE" charset="-18"/>
                <a:cs typeface="Arial CE" charset="-18"/>
              </a:rPr>
              <a:t> </a:t>
            </a:r>
            <a:r>
              <a:rPr lang="cs-CZ" altLang="cs-CZ" dirty="0">
                <a:latin typeface="Arial CE" charset="-18"/>
                <a:cs typeface="Arial CE" charset="-18"/>
              </a:rPr>
              <a:t>o vzniku pracovního úrazu svého zaměstnance nebo zaměstnance svých subdodavatelů </a:t>
            </a:r>
            <a:r>
              <a:rPr lang="cs-CZ" altLang="cs-CZ" dirty="0">
                <a:solidFill>
                  <a:schemeClr val="accent2"/>
                </a:solidFill>
                <a:latin typeface="Arial CE" charset="-18"/>
                <a:cs typeface="Arial CE" charset="-18"/>
              </a:rPr>
              <a:t>a to neprodleně</a:t>
            </a:r>
          </a:p>
          <a:p>
            <a:pPr>
              <a:buClr>
                <a:schemeClr val="accent2"/>
              </a:buClr>
              <a:buFont typeface="Wingdings" pitchFamily="2" charset="2"/>
              <a:buChar char="§"/>
            </a:pPr>
            <a:endParaRPr lang="cs-CZ" altLang="cs-CZ" dirty="0">
              <a:latin typeface="Arial CE" charset="-18"/>
              <a:cs typeface="Arial CE" charset="-18"/>
            </a:endParaRPr>
          </a:p>
          <a:p>
            <a:pPr marL="177781" lvl="2" indent="-165083">
              <a:buClr>
                <a:schemeClr val="accent2"/>
              </a:buClr>
            </a:pPr>
            <a:r>
              <a:rPr lang="cs-CZ" altLang="cs-CZ" dirty="0">
                <a:latin typeface="Arial CE" charset="-18"/>
                <a:cs typeface="Arial CE" charset="-18"/>
              </a:rPr>
              <a:t>za účasti KOO BOZP </a:t>
            </a:r>
            <a:r>
              <a:rPr lang="cs-CZ" altLang="cs-CZ" dirty="0" smtClean="0">
                <a:latin typeface="Arial CE" charset="-18"/>
                <a:cs typeface="Arial CE" charset="-18"/>
              </a:rPr>
              <a:t> </a:t>
            </a:r>
            <a:r>
              <a:rPr lang="cs-CZ" altLang="cs-CZ" dirty="0">
                <a:latin typeface="Arial CE" charset="-18"/>
                <a:cs typeface="Arial CE" charset="-18"/>
              </a:rPr>
              <a:t>objasňuje příčiny a okolnosti vzniku pracovního úrazu</a:t>
            </a:r>
          </a:p>
          <a:p>
            <a:pPr>
              <a:buClr>
                <a:schemeClr val="accent2"/>
              </a:buClr>
              <a:buFont typeface="Wingdings" pitchFamily="2" charset="2"/>
              <a:buChar char="§"/>
            </a:pPr>
            <a:endParaRPr lang="cs-CZ" altLang="cs-CZ" dirty="0">
              <a:latin typeface="Arial CE" charset="-18"/>
              <a:cs typeface="Arial CE" charset="-18"/>
            </a:endParaRPr>
          </a:p>
          <a:p>
            <a:pPr marL="177781" lvl="2" indent="-165083">
              <a:buClr>
                <a:schemeClr val="accent2"/>
              </a:buClr>
            </a:pPr>
            <a:r>
              <a:rPr lang="cs-CZ" altLang="cs-CZ" dirty="0">
                <a:latin typeface="Arial CE" charset="-18"/>
                <a:cs typeface="Arial CE" charset="-18"/>
              </a:rPr>
              <a:t>spolupracuje s KOO BOZP </a:t>
            </a:r>
            <a:r>
              <a:rPr lang="cs-CZ" altLang="cs-CZ" dirty="0" smtClean="0">
                <a:latin typeface="Arial CE" charset="-18"/>
                <a:cs typeface="Arial CE" charset="-18"/>
              </a:rPr>
              <a:t> </a:t>
            </a:r>
            <a:r>
              <a:rPr lang="cs-CZ" altLang="cs-CZ" dirty="0">
                <a:latin typeface="Arial CE" charset="-18"/>
                <a:cs typeface="Arial CE" charset="-18"/>
              </a:rPr>
              <a:t>při zkoušce pro zjištění přítomnosti alkoholu nebo jiných návykových látek a sám se jí na výzvu KOO BOZP </a:t>
            </a:r>
            <a:r>
              <a:rPr lang="cs-CZ" altLang="cs-CZ" dirty="0" smtClean="0">
                <a:latin typeface="Arial CE" charset="-18"/>
                <a:cs typeface="Arial CE" charset="-18"/>
              </a:rPr>
              <a:t>podrobuje</a:t>
            </a:r>
          </a:p>
          <a:p>
            <a:pPr marL="177781" lvl="2" indent="-165083">
              <a:buClr>
                <a:schemeClr val="accent2"/>
              </a:buClr>
            </a:pPr>
            <a:endParaRPr lang="cs-CZ" altLang="cs-CZ" dirty="0" smtClean="0">
              <a:latin typeface="Arial CE" charset="-18"/>
              <a:cs typeface="Arial CE" charset="-18"/>
            </a:endParaRPr>
          </a:p>
          <a:p>
            <a:pPr marL="177781" lvl="2" indent="-165083">
              <a:buClr>
                <a:schemeClr val="accent2"/>
              </a:buClr>
            </a:pPr>
            <a:r>
              <a:rPr lang="cs-CZ" altLang="cs-CZ" dirty="0">
                <a:latin typeface="Arial CE" charset="-18"/>
                <a:cs typeface="Arial CE" charset="-18"/>
              </a:rPr>
              <a:t>p</a:t>
            </a:r>
            <a:r>
              <a:rPr lang="cs-CZ" altLang="cs-CZ" dirty="0" smtClean="0">
                <a:latin typeface="Arial CE" charset="-18"/>
                <a:cs typeface="Arial CE" charset="-18"/>
              </a:rPr>
              <a:t>ředkládá rizika a opatření k jejich minimalizaci</a:t>
            </a:r>
          </a:p>
          <a:p>
            <a:pPr marL="177781" lvl="2" indent="-165083">
              <a:buClr>
                <a:schemeClr val="accent2"/>
              </a:buClr>
            </a:pPr>
            <a:endParaRPr lang="cs-CZ" altLang="cs-CZ" dirty="0" smtClean="0">
              <a:latin typeface="Arial CE" charset="-18"/>
              <a:cs typeface="Arial CE" charset="-18"/>
            </a:endParaRPr>
          </a:p>
          <a:p>
            <a:pPr marL="177781" lvl="2" indent="-165083">
              <a:buClr>
                <a:schemeClr val="accent2"/>
              </a:buClr>
            </a:pPr>
            <a:r>
              <a:rPr lang="cs-CZ" altLang="cs-CZ" dirty="0" smtClean="0">
                <a:latin typeface="Arial CE" charset="-18"/>
                <a:cs typeface="Arial CE" charset="-18"/>
              </a:rPr>
              <a:t>předkládá technologické a pracovní postupy práce</a:t>
            </a:r>
            <a:endParaRPr lang="cs-CZ" altLang="cs-CZ" dirty="0">
              <a:latin typeface="Arial CE" charset="-18"/>
              <a:cs typeface="Arial CE" charset="-18"/>
            </a:endParaRPr>
          </a:p>
          <a:p>
            <a:pPr>
              <a:buClr>
                <a:schemeClr val="accent2"/>
              </a:buClr>
              <a:buSzPct val="130000"/>
              <a:buFont typeface="Wingdings" pitchFamily="2" charset="2"/>
              <a:buChar char="ü"/>
            </a:pPr>
            <a:endParaRPr lang="cs-CZ" altLang="cs-CZ" sz="1800" dirty="0">
              <a:latin typeface="Arial CE" charset="-18"/>
              <a:cs typeface="Arial CE" charset="-18"/>
            </a:endParaRPr>
          </a:p>
          <a:p>
            <a:pPr>
              <a:buClr>
                <a:schemeClr val="accent2"/>
              </a:buClr>
              <a:buSzPct val="130000"/>
              <a:buFont typeface="Wingdings" pitchFamily="2" charset="2"/>
              <a:buChar char="ü"/>
            </a:pPr>
            <a:endParaRPr lang="cs-CZ" altLang="cs-CZ" sz="1800" dirty="0">
              <a:latin typeface="Arial CE" charset="-18"/>
              <a:cs typeface="Arial CE" charset="-18"/>
            </a:endParaRPr>
          </a:p>
        </p:txBody>
      </p:sp>
      <p:sp>
        <p:nvSpPr>
          <p:cNvPr id="36868"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207">
              <a:lnSpc>
                <a:spcPts val="2250"/>
              </a:lnSpc>
              <a:buSzPct val="120000"/>
              <a:defRPr sz="1600">
                <a:solidFill>
                  <a:schemeClr val="tx1"/>
                </a:solidFill>
                <a:latin typeface="Arial CE" charset="-18"/>
                <a:ea typeface="Arial CE" charset="-18"/>
                <a:cs typeface="Arial CE" charset="-18"/>
              </a:defRPr>
            </a:lvl1pPr>
            <a:lvl2pPr marL="742871" indent="-285720" defTabSz="876207">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2879" indent="-228576" defTabSz="876207">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030" indent="-228576" defTabSz="876207">
              <a:lnSpc>
                <a:spcPts val="2250"/>
              </a:lnSpc>
              <a:buSzPct val="89000"/>
              <a:defRPr sz="1600">
                <a:solidFill>
                  <a:schemeClr val="tx1"/>
                </a:solidFill>
                <a:latin typeface="Arial CE" charset="-18"/>
                <a:ea typeface="Arial CE" charset="-18"/>
                <a:cs typeface="Arial CE" charset="-18"/>
              </a:defRPr>
            </a:lvl4pPr>
            <a:lvl5pPr marL="2057182" indent="-228576" defTabSz="876207">
              <a:lnSpc>
                <a:spcPts val="2250"/>
              </a:lnSpc>
              <a:buSzPct val="75000"/>
              <a:defRPr sz="1600">
                <a:solidFill>
                  <a:schemeClr val="tx1"/>
                </a:solidFill>
                <a:latin typeface="Arial CE" charset="-18"/>
                <a:ea typeface="Arial CE" charset="-18"/>
                <a:cs typeface="Arial CE" charset="-18"/>
              </a:defRPr>
            </a:lvl5pPr>
            <a:lvl6pPr marL="2514333"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485"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8637"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5788"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25D3FDB3-CE70-4B6F-A455-3FB7151618E8}" type="slidenum">
              <a:rPr lang="cs-CZ" altLang="cs-CZ" sz="1000">
                <a:solidFill>
                  <a:schemeClr val="bg1"/>
                </a:solidFill>
              </a:rPr>
              <a:pPr>
                <a:lnSpc>
                  <a:spcPct val="100000"/>
                </a:lnSpc>
                <a:buSzTx/>
              </a:pPr>
              <a:t>14</a:t>
            </a:fld>
            <a:endParaRPr lang="cs-CZ" altLang="cs-CZ" sz="1000">
              <a:solidFill>
                <a:schemeClr val="bg1"/>
              </a:solidFill>
            </a:endParaRPr>
          </a:p>
        </p:txBody>
      </p:sp>
    </p:spTree>
    <p:extLst>
      <p:ext uri="{BB962C8B-B14F-4D97-AF65-F5344CB8AC3E}">
        <p14:creationId xmlns:p14="http://schemas.microsoft.com/office/powerpoint/2010/main" val="412256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3939" y="428939"/>
            <a:ext cx="6738719" cy="829537"/>
          </a:xfrm>
        </p:spPr>
        <p:txBody>
          <a:bodyPr/>
          <a:lstStyle/>
          <a:p>
            <a:pPr defTabSz="877350">
              <a:defRPr/>
            </a:pPr>
            <a:r>
              <a:rPr lang="cs-CZ" cap="all" dirty="0">
                <a:solidFill>
                  <a:schemeClr val="tx1"/>
                </a:solidFill>
              </a:rPr>
              <a:t>Specifika lokality </a:t>
            </a:r>
            <a:r>
              <a:rPr lang="cs-CZ" dirty="0" smtClean="0">
                <a:solidFill>
                  <a:schemeClr val="tx1"/>
                </a:solidFill>
              </a:rPr>
              <a:t>Evi</a:t>
            </a:r>
            <a:r>
              <a:rPr lang="cs-CZ" cap="all" dirty="0"/>
              <a:t/>
            </a:r>
            <a:br>
              <a:rPr lang="cs-CZ" cap="all" dirty="0"/>
            </a:br>
            <a:r>
              <a:rPr lang="cs-CZ" cap="all" dirty="0" smtClean="0"/>
              <a:t>1. </a:t>
            </a:r>
            <a:r>
              <a:rPr lang="cs-CZ" altLang="cs-CZ" cap="all" dirty="0" smtClean="0"/>
              <a:t>Další </a:t>
            </a:r>
            <a:r>
              <a:rPr lang="cs-CZ" altLang="cs-CZ" cap="all" dirty="0"/>
              <a:t>Organizační opatření</a:t>
            </a:r>
          </a:p>
        </p:txBody>
      </p:sp>
      <p:sp>
        <p:nvSpPr>
          <p:cNvPr id="2" name="Zástupný symbol pro obsah 1"/>
          <p:cNvSpPr>
            <a:spLocks noGrp="1"/>
          </p:cNvSpPr>
          <p:nvPr>
            <p:ph idx="1"/>
          </p:nvPr>
        </p:nvSpPr>
        <p:spPr/>
        <p:txBody>
          <a:bodyPr/>
          <a:lstStyle/>
          <a:p>
            <a:pPr>
              <a:lnSpc>
                <a:spcPct val="110000"/>
              </a:lnSpc>
              <a:buClr>
                <a:srgbClr val="FF6600"/>
              </a:buClr>
              <a:defRPr/>
            </a:pPr>
            <a:r>
              <a:rPr lang="cs-CZ" altLang="cs-CZ" b="1" dirty="0">
                <a:latin typeface="Arial CE" charset="-18"/>
              </a:rPr>
              <a:t>Před zahájením prací </a:t>
            </a:r>
            <a:r>
              <a:rPr lang="cs-CZ" altLang="cs-CZ" b="1" dirty="0" smtClean="0">
                <a:latin typeface="Arial CE" charset="-18"/>
              </a:rPr>
              <a:t>si </a:t>
            </a:r>
            <a:r>
              <a:rPr lang="cs-CZ" altLang="cs-CZ" b="1" dirty="0">
                <a:latin typeface="Arial CE" charset="-18"/>
              </a:rPr>
              <a:t>všichni </a:t>
            </a:r>
            <a:r>
              <a:rPr lang="cs-CZ" altLang="cs-CZ" b="1" dirty="0" smtClean="0">
                <a:latin typeface="Arial CE" charset="-18"/>
              </a:rPr>
              <a:t>zaměstnanci </a:t>
            </a:r>
            <a:r>
              <a:rPr lang="cs-CZ" altLang="cs-CZ" b="1" dirty="0">
                <a:latin typeface="Arial CE" charset="-18"/>
              </a:rPr>
              <a:t>zhotovitelů / dodavatelů</a:t>
            </a:r>
            <a:endParaRPr lang="cs-CZ" altLang="cs-CZ" dirty="0">
              <a:latin typeface="Arial CE" charset="-18"/>
            </a:endParaRPr>
          </a:p>
          <a:p>
            <a:pPr>
              <a:lnSpc>
                <a:spcPct val="70000"/>
              </a:lnSpc>
              <a:spcBef>
                <a:spcPts val="294"/>
              </a:spcBef>
              <a:spcAft>
                <a:spcPts val="294"/>
              </a:spcAft>
              <a:buClr>
                <a:srgbClr val="FF6600"/>
              </a:buClr>
              <a:defRPr/>
            </a:pPr>
            <a:endParaRPr lang="cs-CZ" altLang="cs-CZ" b="1" dirty="0">
              <a:latin typeface="Arial CE" charset="-18"/>
            </a:endParaRPr>
          </a:p>
          <a:p>
            <a:pPr>
              <a:lnSpc>
                <a:spcPct val="70000"/>
              </a:lnSpc>
              <a:spcBef>
                <a:spcPts val="588"/>
              </a:spcBef>
              <a:spcAft>
                <a:spcPts val="588"/>
              </a:spcAft>
              <a:buClr>
                <a:srgbClr val="FF6600"/>
              </a:buClr>
              <a:defRPr/>
            </a:pPr>
            <a:r>
              <a:rPr lang="cs-CZ" altLang="cs-CZ" b="1" cap="all" dirty="0">
                <a:latin typeface="Arial CE" charset="-18"/>
              </a:rPr>
              <a:t>Zajistí vydání nebo </a:t>
            </a:r>
            <a:r>
              <a:rPr lang="cs-CZ" altLang="cs-CZ" b="1" cap="all" dirty="0" smtClean="0">
                <a:latin typeface="Arial CE" charset="-18"/>
              </a:rPr>
              <a:t>aktivaci </a:t>
            </a:r>
            <a:r>
              <a:rPr lang="cs-CZ" altLang="cs-CZ" b="1" cap="all" dirty="0">
                <a:latin typeface="Arial CE" charset="-18"/>
              </a:rPr>
              <a:t>Identifikační karty</a:t>
            </a:r>
          </a:p>
          <a:p>
            <a:pPr>
              <a:lnSpc>
                <a:spcPct val="70000"/>
              </a:lnSpc>
              <a:spcBef>
                <a:spcPts val="588"/>
              </a:spcBef>
              <a:spcAft>
                <a:spcPts val="588"/>
              </a:spcAft>
              <a:buClr>
                <a:srgbClr val="FF6600"/>
              </a:buClr>
              <a:defRPr/>
            </a:pPr>
            <a:endParaRPr lang="cs-CZ" altLang="cs-CZ" dirty="0">
              <a:latin typeface="Arial CE" charset="-18"/>
            </a:endParaRPr>
          </a:p>
          <a:p>
            <a:pPr>
              <a:lnSpc>
                <a:spcPct val="70000"/>
              </a:lnSpc>
              <a:spcBef>
                <a:spcPts val="588"/>
              </a:spcBef>
              <a:spcAft>
                <a:spcPts val="588"/>
              </a:spcAft>
              <a:buClr>
                <a:srgbClr val="FF6600"/>
              </a:buClr>
              <a:defRPr/>
            </a:pPr>
            <a:r>
              <a:rPr lang="cs-CZ" altLang="cs-CZ" dirty="0">
                <a:latin typeface="Arial CE" charset="-18"/>
              </a:rPr>
              <a:t>Vezměte si s sebou:</a:t>
            </a:r>
          </a:p>
          <a:p>
            <a:pPr marL="266034" indent="-266034">
              <a:lnSpc>
                <a:spcPct val="70000"/>
              </a:lnSpc>
              <a:spcBef>
                <a:spcPts val="588"/>
              </a:spcBef>
              <a:spcAft>
                <a:spcPts val="588"/>
              </a:spcAft>
              <a:buClr>
                <a:schemeClr val="accent2"/>
              </a:buClr>
              <a:buFont typeface="Wingdings" panose="05000000000000000000" pitchFamily="2" charset="2"/>
              <a:buChar char="§"/>
              <a:defRPr/>
            </a:pPr>
            <a:r>
              <a:rPr lang="cs-CZ" altLang="cs-CZ" dirty="0">
                <a:latin typeface="Arial CE" charset="-18"/>
              </a:rPr>
              <a:t>kopii </a:t>
            </a:r>
            <a:r>
              <a:rPr lang="cs-CZ" altLang="cs-CZ" b="1" dirty="0">
                <a:latin typeface="Arial CE" charset="-18"/>
              </a:rPr>
              <a:t>Potvrzení o školení </a:t>
            </a:r>
            <a:r>
              <a:rPr lang="cs-CZ" altLang="cs-CZ" dirty="0" smtClean="0">
                <a:latin typeface="Arial CE" charset="-18"/>
              </a:rPr>
              <a:t>(VP </a:t>
            </a:r>
            <a:r>
              <a:rPr lang="cs-CZ" altLang="cs-CZ" dirty="0">
                <a:latin typeface="Arial CE" charset="-18"/>
              </a:rPr>
              <a:t>a </a:t>
            </a:r>
            <a:r>
              <a:rPr lang="cs-CZ" altLang="cs-CZ" dirty="0" smtClean="0">
                <a:latin typeface="Arial CE" charset="-18"/>
              </a:rPr>
              <a:t>OO) </a:t>
            </a:r>
            <a:r>
              <a:rPr lang="cs-CZ" altLang="cs-CZ" b="1" dirty="0" smtClean="0">
                <a:latin typeface="Arial CE" charset="-18"/>
              </a:rPr>
              <a:t>/ </a:t>
            </a:r>
            <a:r>
              <a:rPr lang="cs-CZ" altLang="cs-CZ" dirty="0" smtClean="0">
                <a:latin typeface="Arial CE" charset="-18"/>
              </a:rPr>
              <a:t>kopii </a:t>
            </a:r>
            <a:r>
              <a:rPr lang="cs-CZ" altLang="cs-CZ" b="1" dirty="0" smtClean="0">
                <a:latin typeface="Arial CE" charset="-18"/>
              </a:rPr>
              <a:t>Záznamu o proškolení </a:t>
            </a:r>
            <a:r>
              <a:rPr lang="cs-CZ" altLang="cs-CZ" dirty="0" smtClean="0">
                <a:latin typeface="Arial CE" charset="-18"/>
              </a:rPr>
              <a:t>(ostatní)</a:t>
            </a:r>
            <a:endParaRPr lang="cs-CZ" altLang="cs-CZ" dirty="0">
              <a:latin typeface="Arial CE" charset="-18"/>
            </a:endParaRPr>
          </a:p>
          <a:p>
            <a:pPr marL="266034" indent="-266034">
              <a:lnSpc>
                <a:spcPct val="70000"/>
              </a:lnSpc>
              <a:spcBef>
                <a:spcPts val="588"/>
              </a:spcBef>
              <a:spcAft>
                <a:spcPts val="588"/>
              </a:spcAft>
              <a:buClr>
                <a:schemeClr val="accent2"/>
              </a:buClr>
              <a:buFont typeface="Wingdings" panose="05000000000000000000" pitchFamily="2" charset="2"/>
              <a:buChar char="§"/>
              <a:defRPr/>
            </a:pPr>
            <a:r>
              <a:rPr lang="cs-CZ" altLang="cs-CZ" b="1" dirty="0">
                <a:latin typeface="Arial CE" charset="-18"/>
              </a:rPr>
              <a:t>Žádost o </a:t>
            </a:r>
            <a:r>
              <a:rPr lang="cs-CZ" altLang="cs-CZ" b="1" dirty="0" smtClean="0">
                <a:latin typeface="Arial CE" charset="-18"/>
              </a:rPr>
              <a:t>identifikační </a:t>
            </a:r>
            <a:r>
              <a:rPr lang="cs-CZ" altLang="cs-CZ" b="1" dirty="0">
                <a:latin typeface="Arial CE" charset="-18"/>
              </a:rPr>
              <a:t>karty </a:t>
            </a:r>
            <a:r>
              <a:rPr lang="cs-CZ" altLang="cs-CZ" b="1" dirty="0" smtClean="0">
                <a:latin typeface="Arial CE" charset="-18"/>
              </a:rPr>
              <a:t>pro osoby </a:t>
            </a:r>
            <a:endParaRPr lang="cs-CZ" altLang="cs-CZ" b="1" dirty="0">
              <a:latin typeface="Arial CE" charset="-18"/>
            </a:endParaRPr>
          </a:p>
          <a:p>
            <a:pPr>
              <a:spcBef>
                <a:spcPts val="294"/>
              </a:spcBef>
              <a:spcAft>
                <a:spcPts val="294"/>
              </a:spcAft>
              <a:buClr>
                <a:srgbClr val="FF6600"/>
              </a:buClr>
              <a:defRPr/>
            </a:pPr>
            <a:r>
              <a:rPr lang="cs-CZ" altLang="cs-CZ" dirty="0">
                <a:latin typeface="Arial CE" charset="-18"/>
              </a:rPr>
              <a:t>		</a:t>
            </a:r>
          </a:p>
          <a:p>
            <a:pPr marL="0" indent="0">
              <a:spcBef>
                <a:spcPts val="294"/>
              </a:spcBef>
              <a:spcAft>
                <a:spcPts val="294"/>
              </a:spcAft>
              <a:buClr>
                <a:srgbClr val="FF6600"/>
              </a:buClr>
              <a:defRPr/>
            </a:pPr>
            <a:r>
              <a:rPr lang="cs-CZ" altLang="cs-CZ" dirty="0">
                <a:latin typeface="Arial CE" charset="-18"/>
              </a:rPr>
              <a:t>Žádost o </a:t>
            </a:r>
            <a:r>
              <a:rPr lang="cs-CZ" altLang="cs-CZ" dirty="0" smtClean="0">
                <a:latin typeface="Arial CE" charset="-18"/>
              </a:rPr>
              <a:t>IK </a:t>
            </a:r>
            <a:r>
              <a:rPr lang="cs-CZ" altLang="cs-CZ" dirty="0">
                <a:latin typeface="Arial CE" charset="-18"/>
              </a:rPr>
              <a:t>za ČEZ schvaluje odpovědná osoba za věci technické (popř. jiná pověřená osoba ČEZ</a:t>
            </a:r>
            <a:r>
              <a:rPr lang="cs-CZ" altLang="cs-CZ" dirty="0" smtClean="0">
                <a:latin typeface="Arial CE" charset="-18"/>
              </a:rPr>
              <a:t>) a koordinátor BOZP/koordinátor PO a HP. </a:t>
            </a:r>
            <a:endParaRPr lang="cs-CZ" altLang="cs-CZ" dirty="0">
              <a:latin typeface="Arial CE" charset="-18"/>
            </a:endParaRPr>
          </a:p>
          <a:p>
            <a:pPr>
              <a:lnSpc>
                <a:spcPct val="70000"/>
              </a:lnSpc>
              <a:spcBef>
                <a:spcPts val="294"/>
              </a:spcBef>
              <a:spcAft>
                <a:spcPts val="294"/>
              </a:spcAft>
              <a:buClr>
                <a:srgbClr val="FF6600"/>
              </a:buClr>
              <a:defRPr/>
            </a:pPr>
            <a:endParaRPr lang="cs-CZ" altLang="cs-CZ" dirty="0">
              <a:latin typeface="Arial CE" charset="-18"/>
            </a:endParaRPr>
          </a:p>
        </p:txBody>
      </p:sp>
      <p:sp>
        <p:nvSpPr>
          <p:cNvPr id="37892"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207">
              <a:lnSpc>
                <a:spcPts val="2250"/>
              </a:lnSpc>
              <a:buSzPct val="120000"/>
              <a:defRPr sz="1600">
                <a:solidFill>
                  <a:schemeClr val="tx1"/>
                </a:solidFill>
                <a:latin typeface="Arial CE" charset="-18"/>
                <a:ea typeface="Arial CE" charset="-18"/>
                <a:cs typeface="Arial CE" charset="-18"/>
              </a:defRPr>
            </a:lvl1pPr>
            <a:lvl2pPr marL="742871" indent="-285720" defTabSz="876207">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2879" indent="-228576" defTabSz="876207">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030" indent="-228576" defTabSz="876207">
              <a:lnSpc>
                <a:spcPts val="2250"/>
              </a:lnSpc>
              <a:buSzPct val="89000"/>
              <a:defRPr sz="1600">
                <a:solidFill>
                  <a:schemeClr val="tx1"/>
                </a:solidFill>
                <a:latin typeface="Arial CE" charset="-18"/>
                <a:ea typeface="Arial CE" charset="-18"/>
                <a:cs typeface="Arial CE" charset="-18"/>
              </a:defRPr>
            </a:lvl4pPr>
            <a:lvl5pPr marL="2057182" indent="-228576" defTabSz="876207">
              <a:lnSpc>
                <a:spcPts val="2250"/>
              </a:lnSpc>
              <a:buSzPct val="75000"/>
              <a:defRPr sz="1600">
                <a:solidFill>
                  <a:schemeClr val="tx1"/>
                </a:solidFill>
                <a:latin typeface="Arial CE" charset="-18"/>
                <a:ea typeface="Arial CE" charset="-18"/>
                <a:cs typeface="Arial CE" charset="-18"/>
              </a:defRPr>
            </a:lvl5pPr>
            <a:lvl6pPr marL="2514333"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485"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8637"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5788" indent="-228576" defTabSz="876207"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E1AE4559-49DA-405D-9360-B5B2CD980F2E}" type="slidenum">
              <a:rPr lang="cs-CZ" altLang="cs-CZ" sz="1000">
                <a:solidFill>
                  <a:schemeClr val="bg1"/>
                </a:solidFill>
              </a:rPr>
              <a:pPr>
                <a:lnSpc>
                  <a:spcPct val="100000"/>
                </a:lnSpc>
                <a:buSzTx/>
              </a:pPr>
              <a:t>15</a:t>
            </a:fld>
            <a:endParaRPr lang="cs-CZ" altLang="cs-CZ" sz="1000">
              <a:solidFill>
                <a:schemeClr val="bg1"/>
              </a:solidFill>
            </a:endParaRPr>
          </a:p>
        </p:txBody>
      </p:sp>
    </p:spTree>
    <p:extLst>
      <p:ext uri="{BB962C8B-B14F-4D97-AF65-F5344CB8AC3E}">
        <p14:creationId xmlns:p14="http://schemas.microsoft.com/office/powerpoint/2010/main" val="374589083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93714" y="407988"/>
            <a:ext cx="6834187" cy="829537"/>
          </a:xfrm>
        </p:spPr>
        <p:txBody>
          <a:bodyPr/>
          <a:lstStyle/>
          <a:p>
            <a:pPr defTabSz="877350">
              <a:defRPr/>
            </a:pPr>
            <a:r>
              <a:rPr lang="cs-CZ" cap="all" dirty="0">
                <a:solidFill>
                  <a:schemeClr val="tx1"/>
                </a:solidFill>
              </a:rPr>
              <a:t>Specifika lokality </a:t>
            </a:r>
            <a:r>
              <a:rPr lang="cs-CZ" dirty="0" smtClean="0">
                <a:solidFill>
                  <a:schemeClr val="tx1"/>
                </a:solidFill>
              </a:rPr>
              <a:t>evi</a:t>
            </a:r>
            <a:r>
              <a:rPr lang="cs-CZ" dirty="0"/>
              <a:t/>
            </a:r>
            <a:br>
              <a:rPr lang="cs-CZ" dirty="0"/>
            </a:br>
            <a:r>
              <a:rPr lang="cs-CZ" dirty="0" smtClean="0"/>
              <a:t>1. </a:t>
            </a:r>
            <a:r>
              <a:rPr lang="cs-CZ" dirty="0" smtClean="0"/>
              <a:t>MÍSTA K OHLÁŠENÍ UDÁLOSTÍ</a:t>
            </a:r>
            <a:endParaRPr lang="cs-CZ" dirty="0"/>
          </a:p>
        </p:txBody>
      </p:sp>
      <p:sp>
        <p:nvSpPr>
          <p:cNvPr id="31747" name="Zástupný symbol pro číslo snímku 3"/>
          <p:cNvSpPr>
            <a:spLocks noGrp="1"/>
          </p:cNvSpPr>
          <p:nvPr>
            <p:ph type="sldNum" sz="quarter" idx="10"/>
          </p:nvPr>
        </p:nvSpPr>
        <p:spPr>
          <a:xfrm>
            <a:off x="493713" y="6502400"/>
            <a:ext cx="304800"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255">
              <a:defRPr>
                <a:solidFill>
                  <a:schemeClr val="tx1"/>
                </a:solidFill>
                <a:latin typeface="Arial" pitchFamily="34" charset="0"/>
              </a:defRPr>
            </a:lvl1pPr>
            <a:lvl2pPr marL="742871" indent="-285720" defTabSz="895255">
              <a:defRPr>
                <a:solidFill>
                  <a:schemeClr val="tx1"/>
                </a:solidFill>
                <a:latin typeface="Arial" pitchFamily="34" charset="0"/>
              </a:defRPr>
            </a:lvl2pPr>
            <a:lvl3pPr marL="1142879" indent="-228576" defTabSz="895255">
              <a:defRPr>
                <a:solidFill>
                  <a:schemeClr val="tx1"/>
                </a:solidFill>
                <a:latin typeface="Arial" pitchFamily="34" charset="0"/>
              </a:defRPr>
            </a:lvl3pPr>
            <a:lvl4pPr marL="1600030" indent="-228576" defTabSz="895255">
              <a:defRPr>
                <a:solidFill>
                  <a:schemeClr val="tx1"/>
                </a:solidFill>
                <a:latin typeface="Arial" pitchFamily="34" charset="0"/>
              </a:defRPr>
            </a:lvl4pPr>
            <a:lvl5pPr marL="2057182" indent="-228576" defTabSz="895255">
              <a:defRPr>
                <a:solidFill>
                  <a:schemeClr val="tx1"/>
                </a:solidFill>
                <a:latin typeface="Arial" pitchFamily="34" charset="0"/>
              </a:defRPr>
            </a:lvl5pPr>
            <a:lvl6pPr marL="2514333" indent="-228576" defTabSz="895255" eaLnBrk="0" fontAlgn="base" hangingPunct="0">
              <a:spcBef>
                <a:spcPct val="0"/>
              </a:spcBef>
              <a:spcAft>
                <a:spcPct val="0"/>
              </a:spcAft>
              <a:defRPr>
                <a:solidFill>
                  <a:schemeClr val="tx1"/>
                </a:solidFill>
                <a:latin typeface="Arial" pitchFamily="34" charset="0"/>
              </a:defRPr>
            </a:lvl6pPr>
            <a:lvl7pPr marL="2971485" indent="-228576" defTabSz="895255" eaLnBrk="0" fontAlgn="base" hangingPunct="0">
              <a:spcBef>
                <a:spcPct val="0"/>
              </a:spcBef>
              <a:spcAft>
                <a:spcPct val="0"/>
              </a:spcAft>
              <a:defRPr>
                <a:solidFill>
                  <a:schemeClr val="tx1"/>
                </a:solidFill>
                <a:latin typeface="Arial" pitchFamily="34" charset="0"/>
              </a:defRPr>
            </a:lvl7pPr>
            <a:lvl8pPr marL="3428637" indent="-228576" defTabSz="895255" eaLnBrk="0" fontAlgn="base" hangingPunct="0">
              <a:spcBef>
                <a:spcPct val="0"/>
              </a:spcBef>
              <a:spcAft>
                <a:spcPct val="0"/>
              </a:spcAft>
              <a:defRPr>
                <a:solidFill>
                  <a:schemeClr val="tx1"/>
                </a:solidFill>
                <a:latin typeface="Arial" pitchFamily="34" charset="0"/>
              </a:defRPr>
            </a:lvl8pPr>
            <a:lvl9pPr marL="3885788" indent="-228576" defTabSz="895255" eaLnBrk="0" fontAlgn="base" hangingPunct="0">
              <a:spcBef>
                <a:spcPct val="0"/>
              </a:spcBef>
              <a:spcAft>
                <a:spcPct val="0"/>
              </a:spcAft>
              <a:defRPr>
                <a:solidFill>
                  <a:schemeClr val="tx1"/>
                </a:solidFill>
                <a:latin typeface="Arial" pitchFamily="34" charset="0"/>
              </a:defRPr>
            </a:lvl9pPr>
          </a:lstStyle>
          <a:p>
            <a:pPr>
              <a:defRPr/>
            </a:pPr>
            <a:fld id="{3711BE76-410D-4EDB-AE65-74F69A359D94}" type="slidenum">
              <a:rPr lang="cs-CZ" altLang="cs-CZ" sz="1200">
                <a:solidFill>
                  <a:schemeClr val="bg1"/>
                </a:solidFill>
                <a:latin typeface="+mn-lt"/>
                <a:ea typeface="Arial CE" charset="-18"/>
                <a:cs typeface="Arial CE" charset="-18"/>
              </a:rPr>
              <a:pPr>
                <a:defRPr/>
              </a:pPr>
              <a:t>16</a:t>
            </a:fld>
            <a:endParaRPr lang="cs-CZ" altLang="cs-CZ" sz="1200">
              <a:solidFill>
                <a:schemeClr val="bg1"/>
              </a:solidFill>
              <a:latin typeface="+mn-lt"/>
              <a:ea typeface="Arial CE" charset="-18"/>
              <a:cs typeface="Arial CE" charset="-18"/>
            </a:endParaRPr>
          </a:p>
        </p:txBody>
      </p:sp>
      <p:sp>
        <p:nvSpPr>
          <p:cNvPr id="31748" name="Rectangle 3"/>
          <p:cNvSpPr>
            <a:spLocks noChangeArrowheads="1"/>
          </p:cNvSpPr>
          <p:nvPr/>
        </p:nvSpPr>
        <p:spPr bwMode="auto">
          <a:xfrm>
            <a:off x="517526" y="1606551"/>
            <a:ext cx="7777163" cy="494681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04" tIns="40043" rIns="77004" bIns="40043">
            <a:spAutoFit/>
          </a:bodyPr>
          <a:lstStyle>
            <a:lvl1pPr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lgn="l">
              <a:lnSpc>
                <a:spcPct val="110000"/>
              </a:lnSpc>
              <a:buClr>
                <a:srgbClr val="FF6600"/>
              </a:buClr>
              <a:defRPr/>
            </a:pPr>
            <a:r>
              <a:rPr lang="cs-CZ" altLang="cs-CZ" sz="1600" b="1" dirty="0">
                <a:solidFill>
                  <a:schemeClr val="accent2"/>
                </a:solidFill>
              </a:rPr>
              <a:t>Nastanou-li mimořádné události: </a:t>
            </a:r>
            <a:r>
              <a:rPr lang="cs-CZ" altLang="cs-CZ" sz="1600" dirty="0"/>
              <a:t>podle potřeby přivolat pomoc</a:t>
            </a:r>
          </a:p>
          <a:p>
            <a:pPr marL="0" lvl="1" indent="0">
              <a:lnSpc>
                <a:spcPct val="110000"/>
              </a:lnSpc>
              <a:spcBef>
                <a:spcPts val="0"/>
              </a:spcBef>
              <a:buClr>
                <a:srgbClr val="FF6600"/>
              </a:buClr>
              <a:defRPr/>
            </a:pPr>
            <a:endParaRPr lang="cs-CZ" altLang="cs-CZ" i="0" dirty="0" smtClean="0"/>
          </a:p>
          <a:p>
            <a:pPr marL="0" lvl="1" indent="0">
              <a:lnSpc>
                <a:spcPct val="110000"/>
              </a:lnSpc>
              <a:spcBef>
                <a:spcPts val="0"/>
              </a:spcBef>
              <a:buClr>
                <a:srgbClr val="FF6600"/>
              </a:buClr>
              <a:defRPr/>
            </a:pPr>
            <a:r>
              <a:rPr lang="cs-CZ" altLang="cs-CZ" sz="1200" b="1" dirty="0"/>
              <a:t> </a:t>
            </a:r>
            <a:r>
              <a:rPr lang="cs-CZ" altLang="cs-CZ" b="1" dirty="0">
                <a:solidFill>
                  <a:schemeClr val="accent2"/>
                </a:solidFill>
              </a:rPr>
              <a:t>PRVNÍ POMOC:</a:t>
            </a:r>
            <a:r>
              <a:rPr lang="cs-CZ" altLang="cs-CZ" dirty="0">
                <a:solidFill>
                  <a:schemeClr val="accent2"/>
                </a:solidFill>
              </a:rPr>
              <a:t>		</a:t>
            </a:r>
            <a:r>
              <a:rPr lang="cs-CZ" altLang="cs-CZ" b="1" dirty="0">
                <a:solidFill>
                  <a:schemeClr val="accent2"/>
                </a:solidFill>
              </a:rPr>
              <a:t>IZS  112  (155)</a:t>
            </a:r>
          </a:p>
          <a:p>
            <a:pPr marL="0" lvl="1" indent="0">
              <a:lnSpc>
                <a:spcPct val="110000"/>
              </a:lnSpc>
              <a:spcBef>
                <a:spcPts val="0"/>
              </a:spcBef>
              <a:buClr>
                <a:srgbClr val="FF6600"/>
              </a:buClr>
              <a:defRPr/>
            </a:pPr>
            <a:endParaRPr lang="cs-CZ" altLang="cs-CZ" sz="1400" b="1" dirty="0" smtClean="0">
              <a:solidFill>
                <a:schemeClr val="accent2"/>
              </a:solidFill>
            </a:endParaRPr>
          </a:p>
          <a:p>
            <a:pPr marL="0" lvl="1" indent="0">
              <a:lnSpc>
                <a:spcPct val="110000"/>
              </a:lnSpc>
              <a:spcBef>
                <a:spcPts val="0"/>
              </a:spcBef>
              <a:buClr>
                <a:srgbClr val="FF6600"/>
              </a:buClr>
              <a:defRPr/>
            </a:pPr>
            <a:r>
              <a:rPr lang="cs-CZ" altLang="cs-CZ" sz="1400" b="1" dirty="0" smtClean="0"/>
              <a:t>Následně událost nahlaste na VELÍN PŘÍSLUŠNÉHO PRACOVIŠTĚ</a:t>
            </a:r>
          </a:p>
          <a:p>
            <a:pPr marL="0" lvl="1" indent="0">
              <a:lnSpc>
                <a:spcPct val="110000"/>
              </a:lnSpc>
              <a:spcBef>
                <a:spcPts val="0"/>
              </a:spcBef>
              <a:buClr>
                <a:srgbClr val="FF6600"/>
              </a:buClr>
              <a:defRPr/>
            </a:pPr>
            <a:r>
              <a:rPr lang="cs-CZ" altLang="cs-CZ" sz="1400" dirty="0" smtClean="0"/>
              <a:t>(STEJNÉ TEL. SPOJENÍ JAKO NA OHLAŠOVNU </a:t>
            </a:r>
            <a:r>
              <a:rPr lang="cs-CZ" altLang="cs-CZ" sz="1400" smtClean="0"/>
              <a:t>POŽÁRU </a:t>
            </a:r>
          </a:p>
          <a:p>
            <a:pPr marL="0" lvl="1" indent="0">
              <a:lnSpc>
                <a:spcPct val="110000"/>
              </a:lnSpc>
              <a:spcBef>
                <a:spcPts val="0"/>
              </a:spcBef>
              <a:buClr>
                <a:srgbClr val="FF6600"/>
              </a:buClr>
              <a:defRPr/>
            </a:pPr>
            <a:r>
              <a:rPr lang="cs-CZ" altLang="cs-CZ" sz="1400" smtClean="0"/>
              <a:t>DLE </a:t>
            </a:r>
            <a:r>
              <a:rPr lang="cs-CZ" altLang="cs-CZ" sz="1400" dirty="0" smtClean="0"/>
              <a:t>POŽÁRNÍCH POPLACHOVÝCH SMĚRNIC)</a:t>
            </a:r>
          </a:p>
          <a:p>
            <a:pPr marL="0" lvl="1" indent="0">
              <a:lnSpc>
                <a:spcPct val="110000"/>
              </a:lnSpc>
              <a:spcBef>
                <a:spcPts val="0"/>
              </a:spcBef>
              <a:buClr>
                <a:srgbClr val="FF6600"/>
              </a:buClr>
              <a:defRPr/>
            </a:pPr>
            <a:endParaRPr lang="cs-CZ" altLang="cs-CZ" sz="1400" b="1" dirty="0"/>
          </a:p>
          <a:p>
            <a:pPr marL="180956">
              <a:lnSpc>
                <a:spcPct val="110000"/>
              </a:lnSpc>
              <a:spcBef>
                <a:spcPts val="0"/>
              </a:spcBef>
              <a:buClr>
                <a:srgbClr val="FF6600"/>
              </a:buClr>
              <a:defRPr/>
            </a:pPr>
            <a:r>
              <a:rPr lang="cs-CZ" sz="1400" b="1" dirty="0"/>
              <a:t>	</a:t>
            </a:r>
            <a:endParaRPr lang="cs-CZ" sz="1400" b="1" dirty="0" smtClean="0"/>
          </a:p>
          <a:p>
            <a:pPr marL="450802" indent="-450802">
              <a:lnSpc>
                <a:spcPct val="110000"/>
              </a:lnSpc>
              <a:spcBef>
                <a:spcPts val="0"/>
              </a:spcBef>
              <a:buClr>
                <a:srgbClr val="FF6600"/>
              </a:buClr>
              <a:defRPr/>
            </a:pPr>
            <a:endParaRPr lang="cs-CZ" sz="1600" dirty="0"/>
          </a:p>
          <a:p>
            <a:pPr>
              <a:lnSpc>
                <a:spcPct val="110000"/>
              </a:lnSpc>
              <a:spcBef>
                <a:spcPts val="0"/>
              </a:spcBef>
              <a:buClr>
                <a:srgbClr val="FF6600"/>
              </a:buClr>
              <a:defRPr/>
            </a:pPr>
            <a:r>
              <a:rPr lang="cs-CZ" sz="1400" b="1" dirty="0"/>
              <a:t>Adresa zdravotnického zařízení pro poskytnutí ZPP:</a:t>
            </a:r>
          </a:p>
          <a:p>
            <a:pPr>
              <a:lnSpc>
                <a:spcPct val="80000"/>
              </a:lnSpc>
              <a:spcBef>
                <a:spcPct val="5000"/>
              </a:spcBef>
              <a:spcAft>
                <a:spcPts val="600"/>
              </a:spcAft>
              <a:buClr>
                <a:schemeClr val="accent2"/>
              </a:buClr>
            </a:pPr>
            <a:r>
              <a:rPr lang="cs-CZ" sz="1400" dirty="0">
                <a:solidFill>
                  <a:srgbClr val="FF00FF"/>
                </a:solidFill>
              </a:rPr>
              <a:t>	</a:t>
            </a:r>
            <a:r>
              <a:rPr lang="cs-CZ" altLang="cs-CZ" sz="1600" dirty="0">
                <a:latin typeface="Arial CE" charset="-18"/>
                <a:cs typeface="Arial CE" charset="-18"/>
              </a:rPr>
              <a:t> Ruská 99/44, Ostrava Vítkovice</a:t>
            </a:r>
          </a:p>
          <a:p>
            <a:pPr>
              <a:lnSpc>
                <a:spcPct val="80000"/>
              </a:lnSpc>
              <a:spcBef>
                <a:spcPct val="5000"/>
              </a:spcBef>
              <a:spcAft>
                <a:spcPct val="5000"/>
              </a:spcAft>
              <a:buClr>
                <a:schemeClr val="accent2"/>
              </a:buClr>
              <a:buFont typeface="Wingdings" pitchFamily="2" charset="2"/>
              <a:buNone/>
            </a:pPr>
            <a:r>
              <a:rPr lang="cs-CZ" altLang="cs-CZ" sz="1600" dirty="0">
                <a:latin typeface="Arial CE" charset="-18"/>
                <a:cs typeface="Arial CE" charset="-18"/>
              </a:rPr>
              <a:t>	</a:t>
            </a:r>
            <a:r>
              <a:rPr lang="cs-CZ" altLang="cs-CZ" sz="1400" dirty="0">
                <a:latin typeface="Arial CE" charset="-18"/>
                <a:cs typeface="Arial CE" charset="-18"/>
              </a:rPr>
              <a:t>MUDr. Kolenová	</a:t>
            </a:r>
            <a:r>
              <a:rPr lang="cs-CZ" altLang="cs-CZ" sz="1400" dirty="0">
                <a:solidFill>
                  <a:srgbClr val="333333"/>
                </a:solidFill>
                <a:latin typeface="Arial CE" charset="-18"/>
                <a:cs typeface="Arial CE" charset="-18"/>
              </a:rPr>
              <a:t>tel. </a:t>
            </a:r>
            <a:r>
              <a:rPr lang="cs-CZ" altLang="cs-CZ" sz="1400" dirty="0" smtClean="0">
                <a:solidFill>
                  <a:srgbClr val="333333"/>
                </a:solidFill>
                <a:latin typeface="Arial CE" charset="-18"/>
                <a:cs typeface="Arial CE" charset="-18"/>
              </a:rPr>
              <a:t>+420 </a:t>
            </a:r>
            <a:r>
              <a:rPr lang="cs-CZ" altLang="cs-CZ" sz="1400" dirty="0" smtClean="0">
                <a:latin typeface="Arial CE" charset="-18"/>
                <a:cs typeface="Arial CE" charset="-18"/>
              </a:rPr>
              <a:t>595 </a:t>
            </a:r>
            <a:r>
              <a:rPr lang="cs-CZ" altLang="cs-CZ" sz="1400" dirty="0">
                <a:latin typeface="Arial CE" charset="-18"/>
                <a:cs typeface="Arial CE" charset="-18"/>
              </a:rPr>
              <a:t>953 290</a:t>
            </a:r>
          </a:p>
          <a:p>
            <a:pPr>
              <a:lnSpc>
                <a:spcPct val="80000"/>
              </a:lnSpc>
              <a:spcBef>
                <a:spcPct val="5000"/>
              </a:spcBef>
              <a:spcAft>
                <a:spcPct val="5000"/>
              </a:spcAft>
              <a:buClr>
                <a:schemeClr val="accent2"/>
              </a:buClr>
              <a:buFont typeface="Wingdings" pitchFamily="2" charset="2"/>
              <a:buNone/>
            </a:pPr>
            <a:r>
              <a:rPr lang="cs-CZ" altLang="cs-CZ" sz="1400" dirty="0">
                <a:latin typeface="Arial CE" charset="-18"/>
                <a:cs typeface="Arial CE" charset="-18"/>
              </a:rPr>
              <a:t>	MUDr. Tkadlečková	tel</a:t>
            </a:r>
            <a:r>
              <a:rPr lang="cs-CZ" altLang="cs-CZ" sz="1400" dirty="0" smtClean="0">
                <a:latin typeface="Arial CE" charset="-18"/>
                <a:cs typeface="Arial CE" charset="-18"/>
              </a:rPr>
              <a:t>. +420  </a:t>
            </a:r>
            <a:r>
              <a:rPr lang="cs-CZ" altLang="cs-CZ" sz="1400" dirty="0">
                <a:latin typeface="Arial CE" charset="-18"/>
                <a:cs typeface="Arial CE" charset="-18"/>
              </a:rPr>
              <a:t>595 957 033</a:t>
            </a:r>
            <a:endParaRPr lang="pl-PL" sz="1400" b="1" dirty="0">
              <a:solidFill>
                <a:srgbClr val="FF00FF"/>
              </a:solidFill>
            </a:endParaRPr>
          </a:p>
          <a:p>
            <a:pPr marL="450802" indent="-450802">
              <a:lnSpc>
                <a:spcPct val="110000"/>
              </a:lnSpc>
              <a:spcBef>
                <a:spcPts val="0"/>
              </a:spcBef>
              <a:defRPr/>
            </a:pPr>
            <a:endParaRPr lang="pl-PL" sz="1400" b="1" dirty="0">
              <a:solidFill>
                <a:srgbClr val="FF00FF"/>
              </a:solidFill>
            </a:endParaRPr>
          </a:p>
          <a:p>
            <a:pPr>
              <a:lnSpc>
                <a:spcPct val="110000"/>
              </a:lnSpc>
              <a:spcBef>
                <a:spcPts val="0"/>
              </a:spcBef>
              <a:buClr>
                <a:srgbClr val="FF6600"/>
              </a:buClr>
              <a:defRPr/>
            </a:pPr>
            <a:r>
              <a:rPr lang="cs-CZ" sz="1400" b="1" dirty="0"/>
              <a:t>Pro případ nutné součinnosti s ČEZ, a. s.</a:t>
            </a:r>
          </a:p>
          <a:p>
            <a:pPr>
              <a:lnSpc>
                <a:spcPct val="110000"/>
              </a:lnSpc>
              <a:buClr>
                <a:srgbClr val="FF6600"/>
              </a:buClr>
              <a:buFont typeface="Wingdings" pitchFamily="2" charset="2"/>
              <a:buChar char="§"/>
            </a:pPr>
            <a:r>
              <a:rPr lang="cs-CZ" sz="1400" dirty="0"/>
              <a:t>Směnový inženýr	</a:t>
            </a:r>
            <a:r>
              <a:rPr lang="cs-CZ" sz="1400" b="1" dirty="0"/>
              <a:t> 	</a:t>
            </a:r>
            <a:r>
              <a:rPr lang="cs-CZ" altLang="cs-CZ" sz="1400" b="1" dirty="0">
                <a:latin typeface="Arial CE" charset="-18"/>
                <a:cs typeface="Arial CE" charset="-18"/>
              </a:rPr>
              <a:t>+420 592 111 281, +420 724 428 935</a:t>
            </a:r>
          </a:p>
          <a:p>
            <a:pPr>
              <a:lnSpc>
                <a:spcPct val="110000"/>
              </a:lnSpc>
              <a:buClr>
                <a:srgbClr val="FF6600"/>
              </a:buClr>
              <a:buFont typeface="Wingdings" pitchFamily="2" charset="2"/>
              <a:buChar char="§"/>
            </a:pPr>
            <a:r>
              <a:rPr lang="cs-CZ" sz="1400" dirty="0" smtClean="0"/>
              <a:t>Směnový </a:t>
            </a:r>
            <a:r>
              <a:rPr lang="cs-CZ" sz="1400" dirty="0"/>
              <a:t>mistr elektro</a:t>
            </a:r>
            <a:r>
              <a:rPr lang="cs-CZ" sz="1400" b="1" dirty="0"/>
              <a:t> 	</a:t>
            </a:r>
            <a:r>
              <a:rPr lang="cs-CZ" altLang="cs-CZ" sz="1400" b="1" dirty="0">
                <a:latin typeface="Arial CE" charset="-18"/>
                <a:cs typeface="Arial CE" charset="-18"/>
              </a:rPr>
              <a:t>+420 592 111 270, +420 725 707 595</a:t>
            </a:r>
          </a:p>
          <a:p>
            <a:pPr algn="l">
              <a:spcBef>
                <a:spcPct val="20000"/>
              </a:spcBef>
              <a:buClr>
                <a:srgbClr val="FF6600"/>
              </a:buClr>
              <a:defRPr/>
            </a:pPr>
            <a:endParaRPr lang="cs-CZ" altLang="cs-CZ" sz="2200" b="1" dirty="0">
              <a:solidFill>
                <a:srgbClr val="FF00FF"/>
              </a:solidFill>
            </a:endParaRP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438" y="3682199"/>
            <a:ext cx="654142" cy="10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007" y="1606551"/>
            <a:ext cx="147796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108" y="259245"/>
            <a:ext cx="107156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2858676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938" y="428939"/>
            <a:ext cx="7084321" cy="820738"/>
          </a:xfrm>
        </p:spPr>
        <p:txBody>
          <a:bodyPr/>
          <a:lstStyle/>
          <a:p>
            <a:r>
              <a:rPr lang="cs-CZ" dirty="0" smtClean="0">
                <a:solidFill>
                  <a:schemeClr val="tx1"/>
                </a:solidFill>
              </a:rPr>
              <a:t>SPECIFIKA LOKALITY </a:t>
            </a:r>
            <a:r>
              <a:rPr lang="cs-CZ" dirty="0">
                <a:solidFill>
                  <a:schemeClr val="tx1"/>
                </a:solidFill>
              </a:rPr>
              <a:t> </a:t>
            </a:r>
            <a:r>
              <a:rPr lang="cs-CZ" dirty="0" smtClean="0">
                <a:solidFill>
                  <a:schemeClr val="tx1"/>
                </a:solidFill>
              </a:rPr>
              <a:t>EVI</a:t>
            </a:r>
            <a:r>
              <a:rPr lang="cs-CZ" dirty="0" smtClean="0"/>
              <a:t/>
            </a:r>
            <a:br>
              <a:rPr lang="cs-CZ" dirty="0" smtClean="0"/>
            </a:br>
            <a:r>
              <a:rPr lang="cs-CZ" dirty="0" smtClean="0"/>
              <a:t>2. POŽÁRNÍ OCHRANA A HAVARIJNÍ PŘIPRAVENOST</a:t>
            </a:r>
            <a:endParaRPr lang="cs-CZ" dirty="0"/>
          </a:p>
        </p:txBody>
      </p:sp>
      <p:sp>
        <p:nvSpPr>
          <p:cNvPr id="3" name="Zástupný symbol pro obsah 2"/>
          <p:cNvSpPr>
            <a:spLocks noGrp="1"/>
          </p:cNvSpPr>
          <p:nvPr>
            <p:ph idx="1"/>
          </p:nvPr>
        </p:nvSpPr>
        <p:spPr/>
        <p:txBody>
          <a:bodyPr/>
          <a:lstStyle/>
          <a:p>
            <a:pPr marL="2201387">
              <a:lnSpc>
                <a:spcPct val="80000"/>
              </a:lnSpc>
              <a:spcBef>
                <a:spcPct val="30000"/>
              </a:spcBef>
              <a:spcAft>
                <a:spcPct val="30000"/>
              </a:spcAft>
              <a:buClr>
                <a:srgbClr val="FF3300"/>
              </a:buClr>
            </a:pPr>
            <a:endParaRPr lang="cs-CZ" altLang="cs-CZ" sz="2000" b="1" dirty="0">
              <a:latin typeface="Arial CE" charset="-18"/>
            </a:endParaRPr>
          </a:p>
          <a:p>
            <a:pPr marL="2201387">
              <a:lnSpc>
                <a:spcPct val="80000"/>
              </a:lnSpc>
              <a:spcBef>
                <a:spcPct val="30000"/>
              </a:spcBef>
              <a:spcAft>
                <a:spcPct val="30000"/>
              </a:spcAft>
              <a:buClr>
                <a:srgbClr val="FF3300"/>
              </a:buClr>
            </a:pPr>
            <a:r>
              <a:rPr lang="cs-CZ" altLang="cs-CZ" sz="2000" b="1" dirty="0" smtClean="0">
                <a:solidFill>
                  <a:schemeClr val="accent2"/>
                </a:solidFill>
                <a:latin typeface="Arial CE" charset="-18"/>
              </a:rPr>
              <a:t>			Koordinátor </a:t>
            </a:r>
            <a:r>
              <a:rPr lang="cs-CZ" altLang="cs-CZ" sz="2000" b="1" dirty="0">
                <a:solidFill>
                  <a:schemeClr val="accent2"/>
                </a:solidFill>
                <a:latin typeface="Arial CE" charset="-18"/>
              </a:rPr>
              <a:t>PO a HP </a:t>
            </a:r>
          </a:p>
          <a:p>
            <a:pPr marL="2201387">
              <a:lnSpc>
                <a:spcPct val="80000"/>
              </a:lnSpc>
              <a:spcBef>
                <a:spcPct val="30000"/>
              </a:spcBef>
              <a:spcAft>
                <a:spcPct val="30000"/>
              </a:spcAft>
              <a:buClr>
                <a:srgbClr val="FF3300"/>
              </a:buClr>
            </a:pPr>
            <a:r>
              <a:rPr lang="cs-CZ" altLang="cs-CZ" sz="2800" b="1" dirty="0" smtClean="0">
                <a:latin typeface="Arial CE" charset="-18"/>
              </a:rPr>
              <a:t>			</a:t>
            </a:r>
          </a:p>
          <a:p>
            <a:pPr marL="2201387">
              <a:lnSpc>
                <a:spcPct val="80000"/>
              </a:lnSpc>
              <a:spcBef>
                <a:spcPct val="30000"/>
              </a:spcBef>
              <a:spcAft>
                <a:spcPct val="30000"/>
              </a:spcAft>
              <a:buClr>
                <a:srgbClr val="FF3300"/>
              </a:buClr>
            </a:pPr>
            <a:r>
              <a:rPr lang="cs-CZ" altLang="cs-CZ" sz="2800" b="1" dirty="0">
                <a:latin typeface="Arial CE" charset="-18"/>
              </a:rPr>
              <a:t>	</a:t>
            </a:r>
            <a:r>
              <a:rPr lang="cs-CZ" altLang="cs-CZ" sz="2800" b="1" dirty="0" smtClean="0">
                <a:latin typeface="Arial CE" charset="-18"/>
              </a:rPr>
              <a:t>		</a:t>
            </a:r>
            <a:r>
              <a:rPr lang="cs-CZ" altLang="cs-CZ" sz="2000" b="1" dirty="0" smtClean="0">
                <a:latin typeface="Arial CE" charset="-18"/>
              </a:rPr>
              <a:t>Jitka </a:t>
            </a:r>
            <a:r>
              <a:rPr lang="cs-CZ" altLang="cs-CZ" sz="2000" b="1" dirty="0">
                <a:latin typeface="Arial CE" charset="-18"/>
              </a:rPr>
              <a:t>Latečková - Fonioková</a:t>
            </a:r>
            <a:endParaRPr lang="cs-CZ" altLang="cs-CZ" sz="2000" b="1" dirty="0"/>
          </a:p>
          <a:p>
            <a:pPr marL="2201387">
              <a:lnSpc>
                <a:spcPct val="80000"/>
              </a:lnSpc>
              <a:spcBef>
                <a:spcPct val="30000"/>
              </a:spcBef>
              <a:spcAft>
                <a:spcPct val="30000"/>
              </a:spcAft>
              <a:buClr>
                <a:srgbClr val="FF3300"/>
              </a:buClr>
            </a:pPr>
            <a:r>
              <a:rPr lang="cs-CZ" altLang="cs-CZ" sz="2000" b="1" dirty="0"/>
              <a:t>			</a:t>
            </a:r>
            <a:r>
              <a:rPr lang="cs-CZ" altLang="cs-CZ" dirty="0"/>
              <a:t>Tel.:  592 111 222 </a:t>
            </a:r>
          </a:p>
          <a:p>
            <a:pPr marL="2201387">
              <a:lnSpc>
                <a:spcPct val="80000"/>
              </a:lnSpc>
              <a:spcBef>
                <a:spcPct val="30000"/>
              </a:spcBef>
              <a:spcAft>
                <a:spcPct val="30000"/>
              </a:spcAft>
              <a:buClr>
                <a:srgbClr val="FF3300"/>
              </a:buClr>
            </a:pPr>
            <a:r>
              <a:rPr lang="cs-CZ" altLang="cs-CZ" dirty="0"/>
              <a:t>			Mobil.  606 789 903 </a:t>
            </a:r>
          </a:p>
          <a:p>
            <a:pPr marL="2201387">
              <a:lnSpc>
                <a:spcPct val="80000"/>
              </a:lnSpc>
              <a:spcBef>
                <a:spcPct val="30000"/>
              </a:spcBef>
              <a:spcAft>
                <a:spcPct val="30000"/>
              </a:spcAft>
              <a:buClr>
                <a:srgbClr val="FF3300"/>
              </a:buClr>
            </a:pPr>
            <a:r>
              <a:rPr lang="cs-CZ" altLang="cs-CZ" dirty="0"/>
              <a:t>			E-mail: jitka.lateckova@cez.cz</a:t>
            </a:r>
          </a:p>
          <a:p>
            <a:pPr marL="2201387">
              <a:lnSpc>
                <a:spcPct val="80000"/>
              </a:lnSpc>
              <a:spcBef>
                <a:spcPct val="30000"/>
              </a:spcBef>
              <a:spcAft>
                <a:spcPct val="30000"/>
              </a:spcAft>
              <a:buClr>
                <a:srgbClr val="FF3300"/>
              </a:buClr>
            </a:pPr>
            <a:endParaRPr lang="cs-CZ" altLang="cs-CZ" sz="2000" b="1" dirty="0">
              <a:latin typeface="Arial CE" charset="-18"/>
            </a:endParaRPr>
          </a:p>
          <a:p>
            <a:pPr>
              <a:lnSpc>
                <a:spcPct val="80000"/>
              </a:lnSpc>
              <a:spcBef>
                <a:spcPct val="30000"/>
              </a:spcBef>
              <a:spcAft>
                <a:spcPct val="30000"/>
              </a:spcAft>
              <a:buClr>
                <a:srgbClr val="FF3300"/>
              </a:buClr>
            </a:pPr>
            <a:endParaRPr lang="cs-CZ" altLang="cs-CZ" b="1"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17</a:t>
            </a:fld>
            <a:endParaRPr lang="cs-CZ"/>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61" y="1467680"/>
            <a:ext cx="3017054" cy="3876988"/>
          </a:xfrm>
          <a:prstGeom prst="rect">
            <a:avLst/>
          </a:prstGeom>
        </p:spPr>
      </p:pic>
    </p:spTree>
    <p:extLst>
      <p:ext uri="{BB962C8B-B14F-4D97-AF65-F5344CB8AC3E}">
        <p14:creationId xmlns:p14="http://schemas.microsoft.com/office/powerpoint/2010/main" val="3109278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r>
              <a:rPr lang="cs-CZ" altLang="cs-CZ" sz="1000" smtClean="0">
                <a:solidFill>
                  <a:schemeClr val="bg1"/>
                </a:solidFill>
              </a:rPr>
              <a:t>4</a:t>
            </a:r>
          </a:p>
        </p:txBody>
      </p:sp>
      <p:sp>
        <p:nvSpPr>
          <p:cNvPr id="3" name="Nadpis 2"/>
          <p:cNvSpPr>
            <a:spLocks noGrp="1"/>
          </p:cNvSpPr>
          <p:nvPr>
            <p:ph type="title"/>
          </p:nvPr>
        </p:nvSpPr>
        <p:spPr>
          <a:xfrm>
            <a:off x="493713" y="428625"/>
            <a:ext cx="6738937" cy="820738"/>
          </a:xfrm>
        </p:spPr>
        <p:txBody>
          <a:bodyPr/>
          <a:lstStyle/>
          <a:p>
            <a:pPr>
              <a:defRPr/>
            </a:pPr>
            <a:r>
              <a:rPr lang="cs-CZ" dirty="0" smtClean="0">
                <a:solidFill>
                  <a:schemeClr val="tx1"/>
                </a:solidFill>
                <a:cs typeface="Arial" panose="020B0604020202020204" pitchFamily="34" charset="0"/>
              </a:rPr>
              <a:t>Specifika lokality </a:t>
            </a:r>
            <a:r>
              <a:rPr lang="cs-CZ" dirty="0">
                <a:solidFill>
                  <a:schemeClr val="tx1"/>
                </a:solidFill>
              </a:rPr>
              <a:t>EVI</a:t>
            </a:r>
            <a:r>
              <a:rPr lang="cs-CZ" dirty="0" smtClean="0">
                <a:cs typeface="Arial" panose="020B0604020202020204" pitchFamily="34" charset="0"/>
              </a:rPr>
              <a:t/>
            </a:r>
            <a:br>
              <a:rPr lang="cs-CZ" dirty="0" smtClean="0">
                <a:cs typeface="Arial" panose="020B0604020202020204" pitchFamily="34" charset="0"/>
              </a:rPr>
            </a:br>
            <a:r>
              <a:rPr lang="cs-CZ" dirty="0" smtClean="0">
                <a:cs typeface="Arial" panose="020B0604020202020204" pitchFamily="34" charset="0"/>
              </a:rPr>
              <a:t>2. ZÁKLADNÍ INFORMACE</a:t>
            </a:r>
            <a:endParaRPr lang="cs-CZ" dirty="0">
              <a:cs typeface="Arial" panose="020B0604020202020204" pitchFamily="34" charset="0"/>
            </a:endParaRPr>
          </a:p>
        </p:txBody>
      </p:sp>
      <p:sp>
        <p:nvSpPr>
          <p:cNvPr id="44036" name="Zástupný symbol pro obsah 3"/>
          <p:cNvSpPr>
            <a:spLocks noGrp="1"/>
          </p:cNvSpPr>
          <p:nvPr>
            <p:ph idx="1"/>
          </p:nvPr>
        </p:nvSpPr>
        <p:spPr>
          <a:xfrm>
            <a:off x="468313" y="1403350"/>
            <a:ext cx="2408237" cy="4841875"/>
          </a:xfrm>
        </p:spPr>
        <p:txBody>
          <a:bodyPr/>
          <a:lstStyle/>
          <a:p>
            <a:endParaRPr lang="cs-CZ" altLang="cs-CZ" sz="2000" b="1" smtClean="0">
              <a:latin typeface="Arial CE" charset="-18"/>
              <a:cs typeface="Arial CE" charset="-18"/>
            </a:endParaRPr>
          </a:p>
          <a:p>
            <a:r>
              <a:rPr lang="cs-CZ" altLang="cs-CZ" sz="2000" b="1" smtClean="0">
                <a:latin typeface="Arial CE" charset="-18"/>
                <a:cs typeface="Arial CE" charset="-18"/>
              </a:rPr>
              <a:t>SKLÁDKA PALIVA</a:t>
            </a:r>
          </a:p>
          <a:p>
            <a:endParaRPr lang="cs-CZ" altLang="cs-CZ" sz="2000" b="1" smtClean="0">
              <a:latin typeface="Arial CE" charset="-18"/>
              <a:cs typeface="Arial CE" charset="-18"/>
            </a:endParaRPr>
          </a:p>
          <a:p>
            <a:pPr>
              <a:buClr>
                <a:schemeClr val="accent2"/>
              </a:buClr>
              <a:buFont typeface="Wingdings" pitchFamily="2" charset="2"/>
              <a:buChar char="§"/>
            </a:pPr>
            <a:r>
              <a:rPr lang="cs-CZ" altLang="cs-CZ" sz="1800" b="1" smtClean="0">
                <a:latin typeface="Arial CE" charset="-18"/>
                <a:cs typeface="Arial CE" charset="-18"/>
              </a:rPr>
              <a:t>45 000 tun černého uhlí </a:t>
            </a:r>
          </a:p>
          <a:p>
            <a:pPr>
              <a:buClr>
                <a:schemeClr val="accent2"/>
              </a:buClr>
            </a:pPr>
            <a:r>
              <a:rPr lang="cs-CZ" altLang="cs-CZ" sz="1800" smtClean="0">
                <a:latin typeface="Arial CE" charset="-18"/>
                <a:cs typeface="Arial CE" charset="-18"/>
              </a:rPr>
              <a:t>                       </a:t>
            </a:r>
          </a:p>
          <a:p>
            <a:pPr>
              <a:buClr>
                <a:schemeClr val="accent2"/>
              </a:buClr>
              <a:buFont typeface="Wingdings" pitchFamily="2" charset="2"/>
              <a:buChar char="§"/>
            </a:pPr>
            <a:endParaRPr lang="cs-CZ" altLang="cs-CZ" smtClean="0">
              <a:latin typeface="Arial CE" charset="-18"/>
              <a:cs typeface="Arial CE" charset="-18"/>
            </a:endParaRPr>
          </a:p>
          <a:p>
            <a:pPr>
              <a:buClr>
                <a:schemeClr val="accent2"/>
              </a:buClr>
              <a:buFont typeface="Wingdings" pitchFamily="2" charset="2"/>
              <a:buChar char="§"/>
            </a:pPr>
            <a:endParaRPr lang="cs-CZ" altLang="cs-CZ" smtClean="0">
              <a:latin typeface="Arial CE" charset="-18"/>
              <a:cs typeface="Arial CE" charset="-18"/>
            </a:endParaRPr>
          </a:p>
          <a:p>
            <a:pPr>
              <a:buClr>
                <a:schemeClr val="accent2"/>
              </a:buClr>
              <a:buFont typeface="Wingdings" pitchFamily="2" charset="2"/>
              <a:buChar char="§"/>
            </a:pPr>
            <a:endParaRPr lang="cs-CZ" altLang="cs-CZ" smtClean="0">
              <a:latin typeface="Arial CE" charset="-18"/>
              <a:cs typeface="Arial CE" charset="-18"/>
            </a:endParaRPr>
          </a:p>
          <a:p>
            <a:pPr>
              <a:buClr>
                <a:schemeClr val="accent2"/>
              </a:buClr>
            </a:pPr>
            <a:r>
              <a:rPr lang="cs-CZ" altLang="cs-CZ" smtClean="0">
                <a:latin typeface="Arial CE" charset="-18"/>
                <a:cs typeface="Arial CE" charset="-18"/>
              </a:rPr>
              <a:t>               </a:t>
            </a:r>
          </a:p>
        </p:txBody>
      </p:sp>
      <p:sp>
        <p:nvSpPr>
          <p:cNvPr id="5" name="Zástupný symbol pro obsah 4"/>
          <p:cNvSpPr>
            <a:spLocks noGrp="1"/>
          </p:cNvSpPr>
          <p:nvPr>
            <p:ph idx="11"/>
          </p:nvPr>
        </p:nvSpPr>
        <p:spPr>
          <a:xfrm>
            <a:off x="5992813" y="1403350"/>
            <a:ext cx="2484437" cy="4841875"/>
          </a:xfrm>
        </p:spPr>
        <p:txBody>
          <a:bodyPr/>
          <a:lstStyle/>
          <a:p>
            <a:pPr>
              <a:defRPr/>
            </a:pPr>
            <a:endParaRPr lang="cs-CZ" sz="2000" b="1" dirty="0" smtClean="0"/>
          </a:p>
          <a:p>
            <a:pPr>
              <a:defRPr/>
            </a:pPr>
            <a:r>
              <a:rPr lang="cs-CZ" sz="2000" b="1" dirty="0" smtClean="0"/>
              <a:t>VÝKON TEPLÁRNY</a:t>
            </a:r>
            <a:endParaRPr lang="cs-CZ" sz="2000" b="1" dirty="0"/>
          </a:p>
          <a:p>
            <a:pPr>
              <a:buClr>
                <a:schemeClr val="accent2"/>
              </a:buClr>
              <a:defRPr/>
            </a:pPr>
            <a:endParaRPr lang="cs-CZ" sz="1800" dirty="0"/>
          </a:p>
          <a:p>
            <a:pPr marL="280035" indent="-280035">
              <a:buClr>
                <a:schemeClr val="accent2"/>
              </a:buClr>
              <a:buFont typeface="Wingdings" panose="05000000000000000000" pitchFamily="2" charset="2"/>
              <a:buChar char="§"/>
              <a:defRPr/>
            </a:pPr>
            <a:r>
              <a:rPr lang="cs-CZ" sz="1800" b="1" dirty="0" smtClean="0"/>
              <a:t>341 MW tep.</a:t>
            </a:r>
          </a:p>
          <a:p>
            <a:pPr marL="280035" indent="-280035">
              <a:buClr>
                <a:schemeClr val="accent2"/>
              </a:buClr>
              <a:buFont typeface="Wingdings" panose="05000000000000000000" pitchFamily="2" charset="2"/>
              <a:buChar char="§"/>
              <a:defRPr/>
            </a:pPr>
            <a:r>
              <a:rPr lang="cs-CZ" sz="1800" b="1" dirty="0" smtClean="0"/>
              <a:t>  79 MW el.</a:t>
            </a:r>
            <a:r>
              <a:rPr lang="cs-CZ" sz="1800" dirty="0"/>
              <a:t>	</a:t>
            </a:r>
          </a:p>
          <a:p>
            <a:pPr marL="280035" indent="-280035">
              <a:buClr>
                <a:schemeClr val="accent2"/>
              </a:buClr>
              <a:buFont typeface="Wingdings" panose="05000000000000000000" pitchFamily="2" charset="2"/>
              <a:buChar char="§"/>
              <a:defRPr/>
            </a:pPr>
            <a:endParaRPr lang="cs-CZ" sz="1800" dirty="0"/>
          </a:p>
          <a:p>
            <a:pPr>
              <a:buClr>
                <a:schemeClr val="accent2"/>
              </a:buClr>
              <a:defRPr/>
            </a:pPr>
            <a:r>
              <a:rPr lang="cs-CZ" dirty="0" smtClean="0"/>
              <a:t> </a:t>
            </a:r>
          </a:p>
          <a:p>
            <a:pPr marL="280035" indent="-280035">
              <a:buClr>
                <a:schemeClr val="accent2"/>
              </a:buClr>
              <a:buFont typeface="Wingdings" panose="05000000000000000000" pitchFamily="2" charset="2"/>
              <a:buChar char="§"/>
              <a:defRPr/>
            </a:pPr>
            <a:endParaRPr lang="cs-CZ" dirty="0"/>
          </a:p>
        </p:txBody>
      </p:sp>
      <p:pic>
        <p:nvPicPr>
          <p:cNvPr id="4403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1704975"/>
            <a:ext cx="24479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58788" y="466725"/>
            <a:ext cx="7197725" cy="820738"/>
          </a:xfrm>
        </p:spPr>
        <p:txBody>
          <a:bodyPr/>
          <a:lstStyle/>
          <a:p>
            <a:pPr eaLnBrk="1" hangingPunct="1">
              <a:defRPr/>
            </a:pPr>
            <a:r>
              <a:rPr lang="cs-CZ" dirty="0" smtClean="0">
                <a:solidFill>
                  <a:schemeClr val="tx1"/>
                </a:solidFill>
              </a:rPr>
              <a:t>Specifika lokality </a:t>
            </a:r>
            <a:r>
              <a:rPr lang="cs-CZ" altLang="cs-CZ" dirty="0">
                <a:solidFill>
                  <a:schemeClr val="tx1"/>
                </a:solidFill>
              </a:rPr>
              <a:t>evi </a:t>
            </a:r>
            <a:r>
              <a:rPr lang="cs-CZ" altLang="cs-CZ" dirty="0" smtClean="0">
                <a:solidFill>
                  <a:schemeClr val="tx1"/>
                </a:solidFill>
              </a:rPr>
              <a:t/>
            </a:r>
            <a:br>
              <a:rPr lang="cs-CZ" altLang="cs-CZ" dirty="0" smtClean="0">
                <a:solidFill>
                  <a:schemeClr val="tx1"/>
                </a:solidFill>
              </a:rPr>
            </a:br>
            <a:r>
              <a:rPr lang="cs-CZ" dirty="0" smtClean="0"/>
              <a:t>obsah prezentace</a:t>
            </a:r>
          </a:p>
        </p:txBody>
      </p:sp>
      <p:sp>
        <p:nvSpPr>
          <p:cNvPr id="21507" name="Zástupný symbol pro obsah 2"/>
          <p:cNvSpPr>
            <a:spLocks noGrp="1"/>
          </p:cNvSpPr>
          <p:nvPr>
            <p:ph idx="1"/>
          </p:nvPr>
        </p:nvSpPr>
        <p:spPr>
          <a:xfrm>
            <a:off x="528638" y="1597025"/>
            <a:ext cx="8115300" cy="5283200"/>
          </a:xfrm>
        </p:spPr>
        <p:txBody>
          <a:bodyPr/>
          <a:lstStyle/>
          <a:p>
            <a:r>
              <a:rPr lang="cs-CZ" altLang="cs-CZ" b="1" dirty="0" smtClean="0">
                <a:latin typeface="Arial CE" charset="-18"/>
                <a:cs typeface="Arial CE" charset="-18"/>
              </a:rPr>
              <a:t>1. BOZP, FYZICKÁ OCHRANA, ŘÍZENÍ PRACÍ</a:t>
            </a:r>
          </a:p>
          <a:p>
            <a:pPr lvl="1">
              <a:lnSpc>
                <a:spcPct val="100000"/>
              </a:lnSpc>
            </a:pPr>
            <a:r>
              <a:rPr lang="cs-CZ" altLang="cs-CZ" sz="1400" dirty="0" smtClean="0">
                <a:latin typeface="Arial CE" charset="-18"/>
                <a:cs typeface="Arial CE" charset="-18"/>
              </a:rPr>
              <a:t>Systém orientace v areálu a na zařízeních lokality</a:t>
            </a:r>
          </a:p>
          <a:p>
            <a:pPr lvl="1">
              <a:lnSpc>
                <a:spcPct val="100000"/>
              </a:lnSpc>
            </a:pPr>
            <a:r>
              <a:rPr lang="cs-CZ" altLang="cs-CZ" sz="1400" dirty="0" smtClean="0">
                <a:latin typeface="Arial CE" charset="-18"/>
                <a:cs typeface="Arial CE" charset="-18"/>
              </a:rPr>
              <a:t>Dopravní řád lokality, vstupy/vjezdy</a:t>
            </a:r>
          </a:p>
          <a:p>
            <a:pPr lvl="1">
              <a:lnSpc>
                <a:spcPct val="100000"/>
              </a:lnSpc>
            </a:pPr>
            <a:r>
              <a:rPr lang="cs-CZ" altLang="cs-CZ" sz="1400" dirty="0" smtClean="0">
                <a:latin typeface="Arial CE" charset="-18"/>
                <a:cs typeface="Arial CE" charset="-18"/>
              </a:rPr>
              <a:t>Kontaktní místa pro ohlášení/povolení prací </a:t>
            </a:r>
          </a:p>
          <a:p>
            <a:pPr lvl="1">
              <a:lnSpc>
                <a:spcPct val="100000"/>
              </a:lnSpc>
            </a:pPr>
            <a:r>
              <a:rPr lang="cs-CZ" altLang="cs-CZ" sz="1400" dirty="0" smtClean="0">
                <a:latin typeface="Arial CE" charset="-18"/>
                <a:cs typeface="Arial CE" charset="-18"/>
              </a:rPr>
              <a:t>Specifické zákazy, příkazy lokality</a:t>
            </a:r>
          </a:p>
          <a:p>
            <a:pPr lvl="1">
              <a:lnSpc>
                <a:spcPct val="100000"/>
              </a:lnSpc>
            </a:pPr>
            <a:r>
              <a:rPr lang="cs-CZ" altLang="cs-CZ" sz="1400" dirty="0" smtClean="0">
                <a:latin typeface="Arial CE" charset="-18"/>
                <a:cs typeface="Arial CE" charset="-18"/>
              </a:rPr>
              <a:t>Rizika a opatření spojená s pohybem v lokalitě, Registr rizik BOZP</a:t>
            </a:r>
          </a:p>
          <a:p>
            <a:pPr lvl="1">
              <a:spcBef>
                <a:spcPts val="1200"/>
              </a:spcBef>
              <a:buFont typeface="Wingdings" pitchFamily="2" charset="2"/>
              <a:buNone/>
            </a:pPr>
            <a:r>
              <a:rPr lang="cs-CZ" altLang="cs-CZ" b="1" dirty="0" smtClean="0">
                <a:latin typeface="Arial CE" charset="-18"/>
                <a:cs typeface="Arial CE" charset="-18"/>
              </a:rPr>
              <a:t>2. PO A HP</a:t>
            </a:r>
          </a:p>
          <a:p>
            <a:pPr lvl="1">
              <a:lnSpc>
                <a:spcPct val="100000"/>
              </a:lnSpc>
            </a:pPr>
            <a:r>
              <a:rPr lang="cs-CZ" altLang="cs-CZ" sz="1400" dirty="0" smtClean="0">
                <a:latin typeface="Arial CE" charset="-18"/>
                <a:cs typeface="Arial CE" charset="-18"/>
              </a:rPr>
              <a:t>Zajištění požární ochrany</a:t>
            </a:r>
          </a:p>
          <a:p>
            <a:pPr lvl="1">
              <a:lnSpc>
                <a:spcPct val="100000"/>
              </a:lnSpc>
            </a:pPr>
            <a:r>
              <a:rPr lang="cs-CZ" altLang="cs-CZ" sz="1400" dirty="0" smtClean="0">
                <a:latin typeface="Arial CE" charset="-18"/>
                <a:cs typeface="Arial CE" charset="-18"/>
              </a:rPr>
              <a:t>Základní informace o OJ </a:t>
            </a:r>
          </a:p>
          <a:p>
            <a:pPr lvl="1">
              <a:lnSpc>
                <a:spcPct val="100000"/>
              </a:lnSpc>
            </a:pPr>
            <a:r>
              <a:rPr lang="cs-CZ" altLang="cs-CZ" sz="1400" dirty="0">
                <a:latin typeface="Arial CE" charset="-18"/>
                <a:cs typeface="Arial CE" charset="-18"/>
              </a:rPr>
              <a:t>Postup při požáru - Požární poplachová směrnice</a:t>
            </a:r>
            <a:endParaRPr lang="pt-BR" altLang="cs-CZ" sz="1400" dirty="0">
              <a:latin typeface="Arial CE" charset="-18"/>
              <a:cs typeface="Arial CE" charset="-18"/>
            </a:endParaRPr>
          </a:p>
          <a:p>
            <a:pPr lvl="1">
              <a:lnSpc>
                <a:spcPct val="100000"/>
              </a:lnSpc>
            </a:pPr>
            <a:r>
              <a:rPr lang="cs-CZ" altLang="cs-CZ" sz="1400" dirty="0" smtClean="0">
                <a:latin typeface="Arial CE" charset="-18"/>
                <a:cs typeface="Arial CE" charset="-18"/>
              </a:rPr>
              <a:t>Místa pro evakuaci a kouření</a:t>
            </a:r>
          </a:p>
          <a:p>
            <a:pPr lvl="1">
              <a:lnSpc>
                <a:spcPct val="100000"/>
              </a:lnSpc>
            </a:pPr>
            <a:r>
              <a:rPr lang="cs-CZ" altLang="cs-CZ" sz="1400" dirty="0" smtClean="0">
                <a:latin typeface="Arial CE" charset="-18"/>
                <a:cs typeface="Arial CE" charset="-18"/>
              </a:rPr>
              <a:t>Povinnosti a zákazy</a:t>
            </a:r>
          </a:p>
          <a:p>
            <a:pPr lvl="1">
              <a:lnSpc>
                <a:spcPct val="100000"/>
              </a:lnSpc>
            </a:pPr>
            <a:r>
              <a:rPr lang="cs-CZ" altLang="cs-CZ" sz="1400" dirty="0" smtClean="0">
                <a:latin typeface="Arial CE" charset="-18"/>
                <a:cs typeface="Arial CE" charset="-18"/>
              </a:rPr>
              <a:t>Činnosti s nebezpečím vzniku požáru</a:t>
            </a:r>
          </a:p>
          <a:p>
            <a:pPr lvl="1">
              <a:lnSpc>
                <a:spcPct val="100000"/>
              </a:lnSpc>
            </a:pPr>
            <a:r>
              <a:rPr lang="cs-CZ" altLang="cs-CZ" sz="1400" dirty="0" smtClean="0">
                <a:latin typeface="Arial CE" charset="-18"/>
                <a:cs typeface="Arial CE" charset="-18"/>
              </a:rPr>
              <a:t>Kontakt v oblasti BOZP, PO a HP</a:t>
            </a:r>
          </a:p>
          <a:p>
            <a:pPr lvl="1">
              <a:spcBef>
                <a:spcPts val="1200"/>
              </a:spcBef>
              <a:buFont typeface="Wingdings" pitchFamily="2" charset="2"/>
              <a:buNone/>
            </a:pPr>
            <a:r>
              <a:rPr lang="cs-CZ" altLang="cs-CZ" b="1" dirty="0" smtClean="0">
                <a:latin typeface="Arial CE" charset="-18"/>
                <a:cs typeface="Arial CE" charset="-18"/>
              </a:rPr>
              <a:t>3. OŽP</a:t>
            </a:r>
          </a:p>
          <a:p>
            <a:pPr lvl="1">
              <a:lnSpc>
                <a:spcPct val="100000"/>
              </a:lnSpc>
            </a:pPr>
            <a:r>
              <a:rPr lang="cs-CZ" altLang="cs-CZ" sz="1400" dirty="0" smtClean="0">
                <a:latin typeface="Arial CE" charset="-18"/>
                <a:cs typeface="Arial CE" charset="-18"/>
              </a:rPr>
              <a:t>Vody, Nakládání s chemickými látkami a směsmi</a:t>
            </a:r>
          </a:p>
          <a:p>
            <a:pPr lvl="1">
              <a:lnSpc>
                <a:spcPct val="100000"/>
              </a:lnSpc>
            </a:pPr>
            <a:r>
              <a:rPr lang="cs-CZ" altLang="cs-CZ" sz="1400" dirty="0" smtClean="0">
                <a:latin typeface="Arial CE" charset="-18"/>
                <a:cs typeface="Arial CE" charset="-18"/>
              </a:rPr>
              <a:t>Nakládání s odpady</a:t>
            </a:r>
          </a:p>
          <a:p>
            <a:pPr lvl="1">
              <a:lnSpc>
                <a:spcPct val="100000"/>
              </a:lnSpc>
            </a:pPr>
            <a:r>
              <a:rPr lang="cs-CZ" altLang="cs-CZ" sz="1400" dirty="0" smtClean="0">
                <a:latin typeface="Arial CE" charset="-18"/>
                <a:cs typeface="Arial CE" charset="-18"/>
              </a:rPr>
              <a:t>Nakládání s kovovým odpadem</a:t>
            </a:r>
          </a:p>
          <a:p>
            <a:pPr lvl="1">
              <a:spcBef>
                <a:spcPts val="1200"/>
              </a:spcBef>
              <a:buFont typeface="Wingdings" pitchFamily="2" charset="2"/>
              <a:buNone/>
            </a:pPr>
            <a:endParaRPr lang="cs-CZ" altLang="cs-CZ" b="1" dirty="0" smtClean="0">
              <a:solidFill>
                <a:schemeClr val="accent2"/>
              </a:solidFill>
              <a:latin typeface="Arial CE" charset="-18"/>
              <a:cs typeface="Arial CE" charset="-18"/>
            </a:endParaRPr>
          </a:p>
          <a:p>
            <a:pPr eaLnBrk="1" hangingPunct="1"/>
            <a:endParaRPr lang="cs-CZ" altLang="cs-CZ" sz="1800" dirty="0" smtClean="0">
              <a:latin typeface="Arial CE" charset="-18"/>
              <a:cs typeface="Arial CE" charset="-18"/>
            </a:endParaRPr>
          </a:p>
          <a:p>
            <a:pPr eaLnBrk="1" hangingPunct="1"/>
            <a:endParaRPr lang="cs-CZ" altLang="cs-CZ" sz="2000" b="1" dirty="0" smtClean="0">
              <a:latin typeface="Arial CE" charset="-18"/>
              <a:cs typeface="Arial CE" charset="-18"/>
            </a:endParaRPr>
          </a:p>
          <a:p>
            <a:pPr lvl="1" eaLnBrk="1" hangingPunct="1">
              <a:buFont typeface="Wingdings" pitchFamily="2" charset="2"/>
              <a:buNone/>
            </a:pPr>
            <a:endParaRPr lang="pt-BR" altLang="cs-CZ" sz="1800" dirty="0" smtClean="0">
              <a:solidFill>
                <a:srgbClr val="000000"/>
              </a:solidFill>
              <a:latin typeface="Arial CE" charset="-18"/>
              <a:cs typeface="Arial CE" charset="-18"/>
            </a:endParaRPr>
          </a:p>
          <a:p>
            <a:pPr lvl="1" eaLnBrk="1" hangingPunct="1"/>
            <a:endParaRPr lang="cs-CZ" altLang="cs-CZ" sz="1800" dirty="0" smtClean="0">
              <a:solidFill>
                <a:srgbClr val="000000"/>
              </a:solidFill>
              <a:latin typeface="Arial CE" charset="-18"/>
              <a:cs typeface="Arial CE" charset="-18"/>
            </a:endParaRPr>
          </a:p>
          <a:p>
            <a:pPr eaLnBrk="1" hangingPunct="1"/>
            <a:endParaRPr lang="cs-CZ" altLang="cs-CZ" sz="2000" b="1" dirty="0" smtClean="0">
              <a:latin typeface="Arial CE" charset="-18"/>
              <a:cs typeface="Arial CE" charset="-18"/>
            </a:endParaRPr>
          </a:p>
          <a:p>
            <a:pPr eaLnBrk="1" hangingPunct="1"/>
            <a:endParaRPr lang="cs-CZ" altLang="cs-CZ" sz="1800" dirty="0" smtClean="0">
              <a:latin typeface="Arial CE" charset="-18"/>
              <a:cs typeface="Arial CE" charset="-18"/>
            </a:endParaRPr>
          </a:p>
          <a:p>
            <a:pPr eaLnBrk="1" hangingPunct="1">
              <a:buFont typeface="Wingdings" pitchFamily="2" charset="2"/>
              <a:buChar char="§"/>
            </a:pPr>
            <a:endParaRPr lang="cs-CZ" altLang="cs-CZ" dirty="0" smtClean="0">
              <a:latin typeface="Arial CE" charset="-18"/>
              <a:cs typeface="Arial CE" charset="-18"/>
            </a:endParaRPr>
          </a:p>
          <a:p>
            <a:pPr eaLnBrk="1" hangingPunct="1">
              <a:buFont typeface="Wingdings" pitchFamily="2" charset="2"/>
              <a:buChar char="§"/>
            </a:pPr>
            <a:endParaRPr lang="cs-CZ" altLang="cs-CZ" dirty="0" smtClean="0">
              <a:latin typeface="Arial CE" charset="-18"/>
              <a:cs typeface="Arial CE" charset="-18"/>
            </a:endParaRPr>
          </a:p>
        </p:txBody>
      </p:sp>
      <p:sp>
        <p:nvSpPr>
          <p:cNvPr id="21508" name="Zástupný symbol pro číslo snímku 1"/>
          <p:cNvSpPr>
            <a:spLocks noGrp="1"/>
          </p:cNvSpPr>
          <p:nvPr>
            <p:ph type="sldNum" sz="quarter" idx="10"/>
          </p:nvPr>
        </p:nvSpPr>
        <p:spPr>
          <a:xfrm>
            <a:off x="493713" y="6510338"/>
            <a:ext cx="3048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27075" indent="-27940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19188" indent="-223838"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566863" indent="-223838" defTabSz="876300">
              <a:lnSpc>
                <a:spcPts val="2250"/>
              </a:lnSpc>
              <a:buSzPct val="89000"/>
              <a:defRPr sz="1600">
                <a:solidFill>
                  <a:schemeClr val="tx1"/>
                </a:solidFill>
                <a:latin typeface="Arial CE" charset="-18"/>
                <a:ea typeface="Arial CE" charset="-18"/>
                <a:cs typeface="Arial CE" charset="-18"/>
              </a:defRPr>
            </a:lvl4pPr>
            <a:lvl5pPr marL="2016125" indent="-223838" defTabSz="876300">
              <a:lnSpc>
                <a:spcPts val="2250"/>
              </a:lnSpc>
              <a:buSzPct val="75000"/>
              <a:defRPr sz="1600">
                <a:solidFill>
                  <a:schemeClr val="tx1"/>
                </a:solidFill>
                <a:latin typeface="Arial CE" charset="-18"/>
                <a:ea typeface="Arial CE" charset="-18"/>
                <a:cs typeface="Arial CE" charset="-18"/>
              </a:defRPr>
            </a:lvl5pPr>
            <a:lvl6pPr marL="2473325" indent="-223838"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30525" indent="-223838"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387725" indent="-223838"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44925" indent="-223838"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10000"/>
              </a:lnSpc>
              <a:buSzTx/>
            </a:pPr>
            <a:fld id="{2609A33D-0B45-4925-B8C5-9987BFD6A1EC}" type="slidenum">
              <a:rPr lang="en-US" altLang="cs-CZ" sz="1000" smtClean="0">
                <a:solidFill>
                  <a:schemeClr val="bg1"/>
                </a:solidFill>
              </a:rPr>
              <a:pPr>
                <a:lnSpc>
                  <a:spcPct val="110000"/>
                </a:lnSpc>
                <a:buSzTx/>
              </a:pPr>
              <a:t>1</a:t>
            </a:fld>
            <a:endParaRPr lang="en-US" altLang="cs-CZ" sz="1000" smtClean="0">
              <a:solidFill>
                <a:schemeClr val="bg1"/>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3" y="428625"/>
            <a:ext cx="6738937" cy="820738"/>
          </a:xfrm>
        </p:spPr>
        <p:txBody>
          <a:bodyPr/>
          <a:lstStyle/>
          <a:p>
            <a:pPr>
              <a:defRPr/>
            </a:pPr>
            <a:r>
              <a:rPr lang="cs-CZ" dirty="0" smtClean="0">
                <a:solidFill>
                  <a:schemeClr val="tx1"/>
                </a:solidFill>
                <a:cs typeface="Arial" panose="020B0604020202020204" pitchFamily="34" charset="0"/>
              </a:rPr>
              <a:t>Specifika lokality </a:t>
            </a:r>
            <a:r>
              <a:rPr lang="cs-CZ" dirty="0">
                <a:solidFill>
                  <a:schemeClr val="tx1"/>
                </a:solidFill>
              </a:rPr>
              <a:t>EVI</a:t>
            </a:r>
            <a:r>
              <a:rPr lang="cs-CZ" dirty="0" smtClean="0">
                <a:cs typeface="Arial" panose="020B0604020202020204" pitchFamily="34" charset="0"/>
              </a:rPr>
              <a:t/>
            </a:r>
            <a:br>
              <a:rPr lang="cs-CZ" dirty="0" smtClean="0">
                <a:cs typeface="Arial" panose="020B0604020202020204" pitchFamily="34" charset="0"/>
              </a:rPr>
            </a:br>
            <a:r>
              <a:rPr lang="cs-CZ" dirty="0" smtClean="0">
                <a:cs typeface="Arial" panose="020B0604020202020204" pitchFamily="34" charset="0"/>
              </a:rPr>
              <a:t>2. ZAJIŠTĚNÍ </a:t>
            </a:r>
            <a:r>
              <a:rPr lang="cs-CZ" dirty="0">
                <a:cs typeface="Arial" panose="020B0604020202020204" pitchFamily="34" charset="0"/>
              </a:rPr>
              <a:t>POŽÁRNÍ OCHRANY </a:t>
            </a:r>
          </a:p>
        </p:txBody>
      </p:sp>
      <p:sp>
        <p:nvSpPr>
          <p:cNvPr id="45059" name="Content Placeholder 2"/>
          <p:cNvSpPr>
            <a:spLocks noGrp="1"/>
          </p:cNvSpPr>
          <p:nvPr>
            <p:ph idx="1"/>
          </p:nvPr>
        </p:nvSpPr>
        <p:spPr>
          <a:xfrm>
            <a:off x="493713" y="1560513"/>
            <a:ext cx="8020050" cy="4684712"/>
          </a:xfrm>
        </p:spPr>
        <p:txBody>
          <a:bodyPr/>
          <a:lstStyle/>
          <a:p>
            <a:pPr eaLnBrk="1" hangingPunct="1">
              <a:buClr>
                <a:srgbClr val="F24F00"/>
              </a:buClr>
              <a:buFont typeface="Wingdings" pitchFamily="2" charset="2"/>
              <a:buChar char="§"/>
            </a:pPr>
            <a:r>
              <a:rPr lang="cs-CZ" altLang="cs-CZ" sz="2000" dirty="0" smtClean="0">
                <a:solidFill>
                  <a:srgbClr val="000000"/>
                </a:solidFill>
                <a:latin typeface="Arial CE" charset="-18"/>
                <a:cs typeface="Arial CE" charset="-18"/>
              </a:rPr>
              <a:t>V Energocentru Vítkovice a.s. zajišťuje požární ochranu </a:t>
            </a:r>
          </a:p>
          <a:p>
            <a:pPr marL="0" indent="0" eaLnBrk="1" hangingPunct="1">
              <a:buClr>
                <a:srgbClr val="F24F00"/>
              </a:buClr>
            </a:pPr>
            <a:r>
              <a:rPr lang="cs-CZ" altLang="cs-CZ" sz="2000" dirty="0">
                <a:solidFill>
                  <a:srgbClr val="000000"/>
                </a:solidFill>
                <a:latin typeface="Arial CE" charset="-18"/>
                <a:cs typeface="Arial CE" charset="-18"/>
              </a:rPr>
              <a:t>	</a:t>
            </a:r>
            <a:r>
              <a:rPr lang="cs-CZ" altLang="cs-CZ" sz="2000" dirty="0" smtClean="0">
                <a:solidFill>
                  <a:srgbClr val="000000"/>
                </a:solidFill>
                <a:latin typeface="Arial CE" charset="-18"/>
                <a:cs typeface="Arial CE" charset="-18"/>
              </a:rPr>
              <a:t>- útvar PO KE v preventivní oblasti  </a:t>
            </a:r>
          </a:p>
          <a:p>
            <a:pPr marL="0" indent="0" eaLnBrk="1" hangingPunct="1">
              <a:buClr>
                <a:srgbClr val="F24F00"/>
              </a:buClr>
            </a:pPr>
            <a:r>
              <a:rPr lang="cs-CZ" altLang="cs-CZ" sz="2000" dirty="0">
                <a:solidFill>
                  <a:srgbClr val="000000"/>
                </a:solidFill>
                <a:latin typeface="Arial CE" charset="-18"/>
                <a:cs typeface="Arial CE" charset="-18"/>
              </a:rPr>
              <a:t>	</a:t>
            </a:r>
            <a:r>
              <a:rPr lang="cs-CZ" altLang="cs-CZ" sz="2000" dirty="0" smtClean="0">
                <a:solidFill>
                  <a:srgbClr val="000000"/>
                </a:solidFill>
                <a:latin typeface="Arial CE" charset="-18"/>
                <a:cs typeface="Arial CE" charset="-18"/>
              </a:rPr>
              <a:t>-  HZS ČR MSK </a:t>
            </a:r>
            <a:r>
              <a:rPr lang="cs-CZ" altLang="cs-CZ" sz="2000" dirty="0">
                <a:solidFill>
                  <a:srgbClr val="000000"/>
                </a:solidFill>
                <a:latin typeface="Arial CE" charset="-18"/>
                <a:cs typeface="Arial CE" charset="-18"/>
              </a:rPr>
              <a:t>v represivní oblasti  </a:t>
            </a:r>
          </a:p>
          <a:p>
            <a:pPr marL="0" indent="0" eaLnBrk="1" hangingPunct="1">
              <a:buClr>
                <a:srgbClr val="F24F00"/>
              </a:buClr>
            </a:pPr>
            <a:endParaRPr lang="cs-CZ" altLang="cs-CZ" sz="2000" dirty="0" smtClean="0">
              <a:solidFill>
                <a:srgbClr val="000000"/>
              </a:solidFill>
              <a:latin typeface="Arial CE" charset="-18"/>
              <a:cs typeface="Arial CE" charset="-18"/>
            </a:endParaRPr>
          </a:p>
          <a:p>
            <a:pPr eaLnBrk="1" hangingPunct="1">
              <a:buClr>
                <a:srgbClr val="F24F00"/>
              </a:buClr>
              <a:buFont typeface="Wingdings" pitchFamily="2" charset="2"/>
              <a:buChar char="§"/>
            </a:pPr>
            <a:r>
              <a:rPr lang="cs-CZ" altLang="cs-CZ" sz="2000" dirty="0" smtClean="0">
                <a:solidFill>
                  <a:srgbClr val="000000"/>
                </a:solidFill>
                <a:latin typeface="Arial CE" charset="-18"/>
                <a:cs typeface="Arial CE" charset="-18"/>
              </a:rPr>
              <a:t>Riziková pracoviště teplárny jsou pod nepřetržitým dohledem:</a:t>
            </a:r>
          </a:p>
          <a:p>
            <a:pPr marL="1077913" lvl="1" indent="-457200">
              <a:lnSpc>
                <a:spcPct val="110000"/>
              </a:lnSpc>
              <a:buClr>
                <a:schemeClr val="tx1"/>
              </a:buClr>
            </a:pPr>
            <a:r>
              <a:rPr lang="cs-CZ" altLang="cs-CZ" sz="2000" dirty="0">
                <a:solidFill>
                  <a:srgbClr val="000000"/>
                </a:solidFill>
                <a:latin typeface="Arial CE" charset="-18"/>
                <a:cs typeface="Arial CE" charset="-18"/>
              </a:rPr>
              <a:t>E</a:t>
            </a:r>
            <a:r>
              <a:rPr lang="cs-CZ" altLang="cs-CZ" sz="2000" dirty="0" smtClean="0">
                <a:solidFill>
                  <a:srgbClr val="000000"/>
                </a:solidFill>
                <a:latin typeface="Arial CE" charset="-18"/>
                <a:cs typeface="Arial CE" charset="-18"/>
              </a:rPr>
              <a:t>lektrické požární signalizace (EPS)</a:t>
            </a:r>
          </a:p>
          <a:p>
            <a:pPr marL="1077913" lvl="1" indent="-457200">
              <a:lnSpc>
                <a:spcPct val="110000"/>
              </a:lnSpc>
              <a:buClr>
                <a:schemeClr val="tx1"/>
              </a:buClr>
            </a:pPr>
            <a:r>
              <a:rPr lang="cs-CZ" altLang="cs-CZ" sz="2000" dirty="0" smtClean="0">
                <a:solidFill>
                  <a:srgbClr val="000000"/>
                </a:solidFill>
                <a:latin typeface="Arial CE" charset="-18"/>
                <a:cs typeface="Arial CE" charset="-18"/>
              </a:rPr>
              <a:t>Stabilního hasicího zařízení (SHZ)</a:t>
            </a:r>
          </a:p>
          <a:p>
            <a:pPr marL="1077913" lvl="1" indent="-457200">
              <a:lnSpc>
                <a:spcPct val="110000"/>
              </a:lnSpc>
              <a:buClr>
                <a:schemeClr val="tx1"/>
              </a:buClr>
            </a:pPr>
            <a:r>
              <a:rPr lang="cs-CZ" altLang="cs-CZ" sz="2000" dirty="0" err="1" smtClean="0">
                <a:solidFill>
                  <a:srgbClr val="000000"/>
                </a:solidFill>
                <a:latin typeface="Arial CE" charset="-18"/>
                <a:cs typeface="Arial CE" charset="-18"/>
              </a:rPr>
              <a:t>Protivýbuchového</a:t>
            </a:r>
            <a:r>
              <a:rPr lang="cs-CZ" altLang="cs-CZ" sz="2000" dirty="0" smtClean="0">
                <a:solidFill>
                  <a:srgbClr val="000000"/>
                </a:solidFill>
                <a:latin typeface="Arial CE" charset="-18"/>
                <a:cs typeface="Arial CE" charset="-18"/>
              </a:rPr>
              <a:t> zařízení (HRD)</a:t>
            </a:r>
          </a:p>
          <a:p>
            <a:pPr marL="1077913" lvl="1" indent="-457200">
              <a:lnSpc>
                <a:spcPct val="110000"/>
              </a:lnSpc>
              <a:buClr>
                <a:schemeClr val="tx1"/>
              </a:buClr>
            </a:pPr>
            <a:r>
              <a:rPr lang="cs-CZ" altLang="cs-CZ" sz="2000" dirty="0" smtClean="0">
                <a:solidFill>
                  <a:srgbClr val="000000"/>
                </a:solidFill>
                <a:latin typeface="Arial CE" charset="-18"/>
                <a:cs typeface="Arial CE" charset="-18"/>
              </a:rPr>
              <a:t>Kamerového systému</a:t>
            </a:r>
          </a:p>
          <a:p>
            <a:pPr marL="1077913" lvl="1" indent="-457200">
              <a:lnSpc>
                <a:spcPct val="110000"/>
              </a:lnSpc>
              <a:buFont typeface="Wingdings" pitchFamily="2" charset="2"/>
              <a:buChar char="ü"/>
            </a:pPr>
            <a:endParaRPr lang="cs-CZ" altLang="cs-CZ" sz="2000" dirty="0" smtClean="0">
              <a:solidFill>
                <a:srgbClr val="000000"/>
              </a:solidFill>
              <a:latin typeface="Arial CE" charset="-18"/>
              <a:cs typeface="Arial CE" charset="-18"/>
            </a:endParaRPr>
          </a:p>
          <a:p>
            <a:pPr eaLnBrk="1" hangingPunct="1">
              <a:buClr>
                <a:srgbClr val="F24F00"/>
              </a:buClr>
              <a:buFont typeface="Wingdings" pitchFamily="2" charset="2"/>
              <a:buChar char="§"/>
            </a:pPr>
            <a:r>
              <a:rPr lang="cs-CZ" altLang="cs-CZ" sz="2000" dirty="0" smtClean="0">
                <a:solidFill>
                  <a:srgbClr val="000000"/>
                </a:solidFill>
                <a:latin typeface="Arial CE" charset="-18"/>
                <a:cs typeface="Arial CE" charset="-18"/>
              </a:rPr>
              <a:t>V době sníženého provozu (plánované opravy) zajišťují požární ochranu </a:t>
            </a:r>
            <a:r>
              <a:rPr lang="cs-CZ" altLang="cs-CZ" sz="2000" b="1" dirty="0" smtClean="0">
                <a:solidFill>
                  <a:srgbClr val="000000"/>
                </a:solidFill>
                <a:latin typeface="Arial CE" charset="-18"/>
                <a:cs typeface="Arial CE" charset="-18"/>
              </a:rPr>
              <a:t>preventivní požární hlídky</a:t>
            </a:r>
            <a:r>
              <a:rPr lang="cs-CZ" altLang="cs-CZ" sz="2000" dirty="0" smtClean="0">
                <a:solidFill>
                  <a:srgbClr val="000000"/>
                </a:solidFill>
                <a:latin typeface="Arial CE" charset="-18"/>
                <a:cs typeface="Arial CE" charset="-18"/>
              </a:rPr>
              <a:t>.</a:t>
            </a:r>
          </a:p>
          <a:p>
            <a:pPr eaLnBrk="1" hangingPunct="1">
              <a:buClr>
                <a:srgbClr val="F24F00"/>
              </a:buClr>
              <a:buFont typeface="Wingdings" pitchFamily="2" charset="2"/>
              <a:buChar char="§"/>
            </a:pPr>
            <a:endParaRPr lang="cs-CZ" altLang="cs-CZ" sz="2000" dirty="0" smtClean="0">
              <a:solidFill>
                <a:srgbClr val="000000"/>
              </a:solidFill>
              <a:latin typeface="Arial CE" charset="-18"/>
              <a:cs typeface="Arial CE" charset="-18"/>
            </a:endParaRPr>
          </a:p>
          <a:p>
            <a:pPr eaLnBrk="1" hangingPunct="1">
              <a:buClr>
                <a:srgbClr val="F24F00"/>
              </a:buClr>
              <a:buFont typeface="Wingdings" pitchFamily="2" charset="2"/>
              <a:buChar char="§"/>
            </a:pPr>
            <a:r>
              <a:rPr lang="cs-CZ" altLang="cs-CZ" sz="2000" dirty="0" smtClean="0">
                <a:solidFill>
                  <a:srgbClr val="000000"/>
                </a:solidFill>
                <a:latin typeface="Arial CE" charset="-18"/>
                <a:cs typeface="Arial CE" charset="-18"/>
              </a:rPr>
              <a:t>V mimopracovní době zajišťují požární ochranu </a:t>
            </a:r>
            <a:r>
              <a:rPr lang="cs-CZ" altLang="cs-CZ" sz="2000" b="1" dirty="0" smtClean="0">
                <a:solidFill>
                  <a:srgbClr val="000000"/>
                </a:solidFill>
                <a:latin typeface="Arial CE" charset="-18"/>
                <a:cs typeface="Arial CE" charset="-18"/>
              </a:rPr>
              <a:t>pracovníci bezpečnostní agentury</a:t>
            </a:r>
            <a:r>
              <a:rPr lang="cs-CZ" altLang="cs-CZ" sz="2000" dirty="0" smtClean="0">
                <a:solidFill>
                  <a:srgbClr val="000000"/>
                </a:solidFill>
                <a:latin typeface="Arial CE" charset="-18"/>
                <a:cs typeface="Arial CE" charset="-18"/>
              </a:rPr>
              <a:t> formou kontrolních obchůzek areálu.</a:t>
            </a:r>
          </a:p>
          <a:p>
            <a:pPr marL="1077913" lvl="1" indent="-457200">
              <a:lnSpc>
                <a:spcPct val="110000"/>
              </a:lnSpc>
              <a:buFont typeface="Wingdings" pitchFamily="2" charset="2"/>
              <a:buNone/>
            </a:pPr>
            <a:endParaRPr lang="cs-CZ" altLang="cs-CZ" sz="2000" dirty="0" smtClean="0">
              <a:latin typeface="Arial CE" charset="-18"/>
              <a:cs typeface="Arial CE" charset="-18"/>
            </a:endParaRPr>
          </a:p>
        </p:txBody>
      </p:sp>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74705B9F-BC9D-4F47-A594-528F79CEF886}" type="slidenum">
              <a:rPr lang="cs-CZ" altLang="cs-CZ" sz="1000" smtClean="0">
                <a:solidFill>
                  <a:schemeClr val="bg1"/>
                </a:solidFill>
              </a:rPr>
              <a:pPr>
                <a:lnSpc>
                  <a:spcPct val="100000"/>
                </a:lnSpc>
                <a:buSzTx/>
              </a:pPr>
              <a:t>19</a:t>
            </a:fld>
            <a:endParaRPr lang="cs-CZ" altLang="cs-CZ" sz="100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471488"/>
            <a:ext cx="8183562" cy="820737"/>
          </a:xfrm>
        </p:spPr>
        <p:txBody>
          <a:bodyPr/>
          <a:lstStyle/>
          <a:p>
            <a:pPr>
              <a:defRPr/>
            </a:pPr>
            <a:r>
              <a:rPr lang="cs-CZ" dirty="0">
                <a:solidFill>
                  <a:schemeClr val="tx1"/>
                </a:solidFill>
                <a:cs typeface="Arial" panose="020B0604020202020204" pitchFamily="34" charset="0"/>
              </a:rPr>
              <a:t>Specifika lokality </a:t>
            </a:r>
            <a:r>
              <a:rPr lang="cs-CZ" dirty="0">
                <a:solidFill>
                  <a:schemeClr val="tx1"/>
                </a:solidFill>
              </a:rPr>
              <a:t>EVI</a:t>
            </a:r>
            <a:r>
              <a:rPr lang="cs-CZ" dirty="0">
                <a:cs typeface="Arial" panose="020B0604020202020204" pitchFamily="34" charset="0"/>
              </a:rPr>
              <a:t/>
            </a:r>
            <a:br>
              <a:rPr lang="cs-CZ" dirty="0">
                <a:cs typeface="Arial" panose="020B0604020202020204" pitchFamily="34" charset="0"/>
              </a:rPr>
            </a:br>
            <a:r>
              <a:rPr lang="cs-CZ" dirty="0" smtClean="0">
                <a:cs typeface="Arial" panose="020B0604020202020204" pitchFamily="34" charset="0"/>
              </a:rPr>
              <a:t>2. </a:t>
            </a:r>
            <a:r>
              <a:rPr lang="cs-CZ" dirty="0" smtClean="0">
                <a:solidFill>
                  <a:schemeClr val="accent2"/>
                </a:solidFill>
              </a:rPr>
              <a:t>POŽÁRNÍ POPLACHOVÁ SMĚRNICE</a:t>
            </a:r>
          </a:p>
        </p:txBody>
      </p:sp>
      <p:sp>
        <p:nvSpPr>
          <p:cNvPr id="46083" name="Rectangle 3"/>
          <p:cNvSpPr>
            <a:spLocks noGrp="1" noChangeArrowheads="1"/>
          </p:cNvSpPr>
          <p:nvPr>
            <p:ph type="body" idx="1"/>
          </p:nvPr>
        </p:nvSpPr>
        <p:spPr>
          <a:xfrm>
            <a:off x="468313" y="1460500"/>
            <a:ext cx="8247062" cy="4868863"/>
          </a:xfrm>
        </p:spPr>
        <p:txBody>
          <a:bodyPr/>
          <a:lstStyle/>
          <a:p>
            <a:pPr marL="0" indent="0"/>
            <a:r>
              <a:rPr lang="cs-CZ" altLang="cs-CZ" dirty="0" smtClean="0">
                <a:latin typeface="Arial CE" charset="-18"/>
                <a:cs typeface="Arial CE" charset="-18"/>
              </a:rPr>
              <a:t>Požární poplachová směrnice je vyvěšena na pracovištích na viditelném místě a přístupná všem zaměstnanců a všem dodavatelským organizacím, kteří jsou povinni se touto směrnicí řídit v případě požáru.</a:t>
            </a:r>
          </a:p>
          <a:p>
            <a:pPr marL="0" indent="0"/>
            <a:r>
              <a:rPr lang="cs-CZ" altLang="cs-CZ" dirty="0" smtClean="0">
                <a:latin typeface="Arial CE" charset="-18"/>
                <a:cs typeface="Arial CE" charset="-18"/>
              </a:rPr>
              <a:t>Ohlásit zjištěný požár na </a:t>
            </a:r>
            <a:r>
              <a:rPr lang="cs-CZ" altLang="cs-CZ" b="1" dirty="0" smtClean="0">
                <a:solidFill>
                  <a:schemeClr val="accent2"/>
                </a:solidFill>
                <a:latin typeface="Arial CE" charset="-18"/>
                <a:cs typeface="Arial CE" charset="-18"/>
              </a:rPr>
              <a:t>OHLAŠOVNU POŽÁRU </a:t>
            </a:r>
          </a:p>
          <a:p>
            <a:pPr marL="0" indent="0"/>
            <a:r>
              <a:rPr lang="cs-CZ" altLang="cs-CZ" dirty="0" smtClean="0">
                <a:latin typeface="Arial CE" charset="-18"/>
                <a:cs typeface="Arial CE" charset="-18"/>
              </a:rPr>
              <a:t>V hlášení uvést: </a:t>
            </a:r>
            <a:r>
              <a:rPr lang="cs-CZ" altLang="cs-CZ" b="1" dirty="0" smtClean="0">
                <a:latin typeface="Arial CE" charset="-18"/>
                <a:cs typeface="Arial CE" charset="-18"/>
              </a:rPr>
              <a:t>-</a:t>
            </a:r>
            <a:r>
              <a:rPr lang="cs-CZ" altLang="cs-CZ" dirty="0" smtClean="0">
                <a:latin typeface="Arial CE" charset="-18"/>
                <a:cs typeface="Arial CE" charset="-18"/>
              </a:rPr>
              <a:t> </a:t>
            </a:r>
            <a:r>
              <a:rPr lang="cs-CZ" altLang="cs-CZ" b="1" dirty="0" smtClean="0">
                <a:latin typeface="Arial CE" charset="-18"/>
                <a:cs typeface="Arial CE" charset="-18"/>
              </a:rPr>
              <a:t>kde hoří,- co hoří - kdo volá</a:t>
            </a:r>
            <a:endParaRPr lang="cs-CZ" altLang="cs-CZ" b="1" u="sng" dirty="0" smtClean="0">
              <a:latin typeface="Arial CE" charset="-18"/>
              <a:cs typeface="Arial CE" charset="-18"/>
            </a:endParaRPr>
          </a:p>
          <a:p>
            <a:pPr marL="0" indent="0"/>
            <a:endParaRPr lang="cs-CZ" altLang="cs-CZ" b="1" u="sng" dirty="0" smtClean="0">
              <a:latin typeface="Arial CE" charset="-18"/>
              <a:cs typeface="Arial CE" charset="-18"/>
            </a:endParaRPr>
          </a:p>
          <a:p>
            <a:pPr marL="0" indent="0"/>
            <a:r>
              <a:rPr lang="cs-CZ" altLang="cs-CZ" b="1" u="sng" dirty="0" smtClean="0">
                <a:latin typeface="Arial CE" charset="-18"/>
                <a:cs typeface="Arial CE" charset="-18"/>
              </a:rPr>
              <a:t>Způsob vyhlášení požárního poplachu</a:t>
            </a:r>
            <a:endParaRPr lang="cs-CZ" altLang="cs-CZ" dirty="0" smtClean="0">
              <a:latin typeface="Arial CE" charset="-18"/>
              <a:cs typeface="Arial CE" charset="-18"/>
            </a:endParaRPr>
          </a:p>
          <a:p>
            <a:pPr marL="0" indent="0"/>
            <a:r>
              <a:rPr lang="cs-CZ" altLang="cs-CZ" b="1" dirty="0" smtClean="0">
                <a:solidFill>
                  <a:schemeClr val="accent2"/>
                </a:solidFill>
                <a:latin typeface="Arial CE" charset="-18"/>
                <a:cs typeface="Arial CE" charset="-18"/>
              </a:rPr>
              <a:t>TELEFONEM, ROZHLASEM, EPS, VOLÁNÍM</a:t>
            </a:r>
            <a:r>
              <a:rPr lang="cs-CZ" altLang="cs-CZ" dirty="0" smtClean="0">
                <a:solidFill>
                  <a:schemeClr val="accent2"/>
                </a:solidFill>
                <a:latin typeface="Arial CE" charset="-18"/>
                <a:cs typeface="Arial CE" charset="-18"/>
              </a:rPr>
              <a:t> </a:t>
            </a:r>
            <a:r>
              <a:rPr lang="cs-CZ" altLang="cs-CZ" b="1" dirty="0" smtClean="0">
                <a:solidFill>
                  <a:schemeClr val="accent2"/>
                </a:solidFill>
                <a:latin typeface="Arial CE" charset="-18"/>
                <a:cs typeface="Arial CE" charset="-18"/>
              </a:rPr>
              <a:t>„HOŘÍ“</a:t>
            </a:r>
            <a:r>
              <a:rPr lang="cs-CZ" altLang="cs-CZ" dirty="0" smtClean="0">
                <a:solidFill>
                  <a:schemeClr val="accent2"/>
                </a:solidFill>
                <a:latin typeface="Arial CE" charset="-18"/>
                <a:cs typeface="Arial CE" charset="-18"/>
              </a:rPr>
              <a:t> </a:t>
            </a:r>
          </a:p>
          <a:p>
            <a:pPr marL="0" indent="0"/>
            <a:endParaRPr lang="cs-CZ" altLang="cs-CZ" b="1" u="sng" dirty="0" smtClean="0">
              <a:latin typeface="Arial CE" charset="-18"/>
              <a:cs typeface="Arial CE" charset="-18"/>
            </a:endParaRPr>
          </a:p>
          <a:p>
            <a:pPr marL="0" indent="0"/>
            <a:r>
              <a:rPr lang="cs-CZ" altLang="cs-CZ" b="1" u="sng" dirty="0" smtClean="0">
                <a:latin typeface="Arial CE" charset="-18"/>
                <a:cs typeface="Arial CE" charset="-18"/>
              </a:rPr>
              <a:t>Postup osob při vyhlášení požárního poplachu</a:t>
            </a:r>
            <a:endParaRPr lang="cs-CZ" altLang="cs-CZ" dirty="0" smtClean="0">
              <a:latin typeface="Arial CE" charset="-18"/>
              <a:cs typeface="Arial CE" charset="-18"/>
            </a:endParaRPr>
          </a:p>
          <a:p>
            <a:pPr marL="0" indent="0"/>
            <a:r>
              <a:rPr lang="cs-CZ" altLang="cs-CZ" dirty="0" smtClean="0">
                <a:latin typeface="Arial CE" charset="-18"/>
                <a:cs typeface="Arial CE" charset="-18"/>
              </a:rPr>
              <a:t>Osoby se přemístí z místa ohroženého požárem do prostor </a:t>
            </a:r>
          </a:p>
          <a:p>
            <a:pPr marL="0" indent="0"/>
            <a:r>
              <a:rPr lang="cs-CZ" altLang="cs-CZ" dirty="0" smtClean="0">
                <a:latin typeface="Arial CE" charset="-18"/>
                <a:cs typeface="Arial CE" charset="-18"/>
              </a:rPr>
              <a:t>určených pro evakuaci po vyznačených únikových cestách. </a:t>
            </a:r>
          </a:p>
          <a:p>
            <a:pPr marL="0" indent="0"/>
            <a:r>
              <a:rPr lang="cs-CZ" altLang="cs-CZ" dirty="0" smtClean="0">
                <a:latin typeface="Arial CE" charset="-18"/>
                <a:cs typeface="Arial CE" charset="-18"/>
              </a:rPr>
              <a:t>Na výzvu velitele zásahu osoby poskytnou osobní a věcnou </a:t>
            </a:r>
          </a:p>
          <a:p>
            <a:pPr marL="0" indent="0"/>
            <a:r>
              <a:rPr lang="cs-CZ" altLang="cs-CZ" dirty="0" smtClean="0">
                <a:latin typeface="Arial CE" charset="-18"/>
                <a:cs typeface="Arial CE" charset="-18"/>
              </a:rPr>
              <a:t>pomoc jednotce požární ochrany.</a:t>
            </a:r>
            <a:endParaRPr lang="cs-CZ" altLang="cs-CZ" b="1" u="sng" dirty="0" smtClean="0">
              <a:latin typeface="Arial CE" charset="-18"/>
              <a:cs typeface="Arial CE" charset="-18"/>
            </a:endParaRPr>
          </a:p>
          <a:p>
            <a:pPr marL="0" indent="0"/>
            <a:r>
              <a:rPr lang="cs-CZ" altLang="cs-CZ" b="1" dirty="0" smtClean="0">
                <a:latin typeface="Arial CE" charset="-18"/>
                <a:cs typeface="Arial CE" charset="-18"/>
              </a:rPr>
              <a:t>		</a:t>
            </a:r>
            <a:endParaRPr lang="cs-CZ" altLang="cs-CZ" b="1" dirty="0" smtClean="0">
              <a:solidFill>
                <a:srgbClr val="D82845"/>
              </a:solidFill>
              <a:latin typeface="Arial CE" charset="-18"/>
              <a:cs typeface="Arial CE" charset="-18"/>
            </a:endParaRPr>
          </a:p>
          <a:p>
            <a:pPr marL="0" indent="0"/>
            <a:endParaRPr lang="cs-CZ" altLang="cs-CZ" dirty="0" smtClean="0">
              <a:latin typeface="Arial CE" charset="-18"/>
              <a:cs typeface="Arial CE" charset="-18"/>
            </a:endParaRPr>
          </a:p>
        </p:txBody>
      </p:sp>
      <p:pic>
        <p:nvPicPr>
          <p:cNvPr id="46084" name="Picture 7" descr="nb_eps"/>
          <p:cNvPicPr>
            <a:picLocks noChangeAspect="1" noChangeArrowheads="1"/>
          </p:cNvPicPr>
          <p:nvPr/>
        </p:nvPicPr>
        <p:blipFill>
          <a:blip r:embed="rId2">
            <a:extLst>
              <a:ext uri="{28A0092B-C50C-407E-A947-70E740481C1C}">
                <a14:useLocalDpi xmlns:a14="http://schemas.microsoft.com/office/drawing/2010/main" val="0"/>
              </a:ext>
            </a:extLst>
          </a:blip>
          <a:srcRect l="31712" t="21024" r="30472" b="26575"/>
          <a:stretch>
            <a:fillRect/>
          </a:stretch>
        </p:blipFill>
        <p:spPr bwMode="auto">
          <a:xfrm>
            <a:off x="5951538" y="463550"/>
            <a:ext cx="682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Users\miskovskjit\Pictures\požární telef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427038"/>
            <a:ext cx="777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538" y="2207670"/>
            <a:ext cx="2833840" cy="4122389"/>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a:solidFill>
                  <a:schemeClr val="tx1"/>
                </a:solidFill>
                <a:cs typeface="Arial" panose="020B0604020202020204" pitchFamily="34" charset="0"/>
              </a:rPr>
              <a:t>Specifika lokality </a:t>
            </a:r>
            <a:r>
              <a:rPr lang="cs-CZ" dirty="0">
                <a:solidFill>
                  <a:schemeClr val="tx1"/>
                </a:solidFill>
              </a:rPr>
              <a:t>EVI</a:t>
            </a:r>
            <a:r>
              <a:rPr lang="cs-CZ" dirty="0">
                <a:cs typeface="Arial" panose="020B0604020202020204" pitchFamily="34" charset="0"/>
              </a:rPr>
              <a:t/>
            </a:r>
            <a:br>
              <a:rPr lang="cs-CZ" dirty="0">
                <a:cs typeface="Arial" panose="020B0604020202020204" pitchFamily="34" charset="0"/>
              </a:rPr>
            </a:br>
            <a:r>
              <a:rPr lang="cs-CZ" dirty="0" smtClean="0">
                <a:cs typeface="Arial" panose="020B0604020202020204" pitchFamily="34" charset="0"/>
              </a:rPr>
              <a:t>2. Ohlašovny požáru</a:t>
            </a:r>
            <a:endParaRPr lang="cs-CZ" sz="2800" dirty="0" smtClean="0"/>
          </a:p>
        </p:txBody>
      </p:sp>
      <p:sp>
        <p:nvSpPr>
          <p:cNvPr id="47107" name="Zástupný symbol pro obsah 1"/>
          <p:cNvSpPr>
            <a:spLocks noGrp="1"/>
          </p:cNvSpPr>
          <p:nvPr>
            <p:ph idx="1"/>
          </p:nvPr>
        </p:nvSpPr>
        <p:spPr>
          <a:xfrm>
            <a:off x="493713" y="1658938"/>
            <a:ext cx="7974012" cy="4586287"/>
          </a:xfrm>
        </p:spPr>
        <p:txBody>
          <a:bodyPr/>
          <a:lstStyle/>
          <a:p>
            <a:pPr eaLnBrk="1" hangingPunct="1">
              <a:lnSpc>
                <a:spcPct val="11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kotelen </a:t>
            </a:r>
          </a:p>
          <a:p>
            <a:pPr eaLnBrk="1" hangingPunct="1">
              <a:buClr>
                <a:srgbClr val="FF6600"/>
              </a:buClr>
            </a:pPr>
            <a:r>
              <a:rPr lang="cs-CZ" altLang="cs-CZ" b="1" dirty="0" smtClean="0">
                <a:latin typeface="Arial CE" charset="-18"/>
                <a:cs typeface="Arial CE" charset="-18"/>
              </a:rPr>
              <a:t>	</a:t>
            </a:r>
            <a:r>
              <a:rPr lang="cs-CZ" altLang="cs-CZ" i="1" dirty="0" smtClean="0">
                <a:latin typeface="Arial CE" charset="-18"/>
                <a:cs typeface="Arial CE" charset="-18"/>
              </a:rPr>
              <a:t>místnost  elektroobjektu, kóta ± 0,0 m 		tel. 592 11 kl. 1370; 1371</a:t>
            </a:r>
          </a:p>
          <a:p>
            <a:pPr eaLnBrk="1" hangingPunct="1">
              <a:lnSpc>
                <a:spcPct val="11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strojovny</a:t>
            </a:r>
          </a:p>
          <a:p>
            <a:pPr eaLnBrk="1" hangingPunct="1">
              <a:lnSpc>
                <a:spcPct val="110000"/>
              </a:lnSpc>
              <a:spcBef>
                <a:spcPts val="300"/>
              </a:spcBef>
              <a:spcAft>
                <a:spcPts val="300"/>
              </a:spcAft>
              <a:buClr>
                <a:srgbClr val="FF6600"/>
              </a:buClr>
            </a:pPr>
            <a:r>
              <a:rPr lang="cs-CZ" altLang="cs-CZ" b="1" dirty="0" smtClean="0">
                <a:latin typeface="Arial CE" charset="-18"/>
                <a:cs typeface="Arial CE" charset="-18"/>
              </a:rPr>
              <a:t>	 </a:t>
            </a:r>
            <a:r>
              <a:rPr lang="cs-CZ" altLang="cs-CZ" i="1" dirty="0" smtClean="0">
                <a:latin typeface="Arial CE" charset="-18"/>
                <a:cs typeface="Arial CE" charset="-18"/>
              </a:rPr>
              <a:t>místnost  v objektu strojovny, kóta + 6,5 m		tel. 592 11 kl. 1284</a:t>
            </a:r>
          </a:p>
          <a:p>
            <a:pPr eaLnBrk="1" hangingPunct="1">
              <a:lnSpc>
                <a:spcPct val="11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zauhlování</a:t>
            </a:r>
          </a:p>
          <a:p>
            <a:pPr eaLnBrk="1" hangingPunct="1">
              <a:lnSpc>
                <a:spcPct val="110000"/>
              </a:lnSpc>
              <a:spcBef>
                <a:spcPts val="300"/>
              </a:spcBef>
              <a:spcAft>
                <a:spcPts val="300"/>
              </a:spcAft>
              <a:buClr>
                <a:srgbClr val="FF6600"/>
              </a:buClr>
            </a:pPr>
            <a:r>
              <a:rPr lang="cs-CZ" altLang="cs-CZ" b="1" dirty="0" smtClean="0">
                <a:latin typeface="Arial CE" charset="-18"/>
                <a:cs typeface="Arial CE" charset="-18"/>
              </a:rPr>
              <a:t>	</a:t>
            </a:r>
            <a:r>
              <a:rPr lang="cs-CZ" altLang="cs-CZ" i="1" dirty="0" smtClean="0">
                <a:latin typeface="Arial CE" charset="-18"/>
                <a:cs typeface="Arial CE" charset="-18"/>
              </a:rPr>
              <a:t>místnost v objektu velínu zauhlování, I. patro		tel. 592 11 kl. 1285</a:t>
            </a:r>
          </a:p>
          <a:p>
            <a:pPr eaLnBrk="1" hangingPunct="1">
              <a:lnSpc>
                <a:spcPct val="11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chemická úpravna vody </a:t>
            </a:r>
          </a:p>
          <a:p>
            <a:pPr eaLnBrk="1" hangingPunct="1">
              <a:lnSpc>
                <a:spcPct val="110000"/>
              </a:lnSpc>
              <a:spcBef>
                <a:spcPts val="300"/>
              </a:spcBef>
              <a:spcAft>
                <a:spcPts val="300"/>
              </a:spcAft>
              <a:buClr>
                <a:srgbClr val="FF6600"/>
              </a:buClr>
            </a:pPr>
            <a:r>
              <a:rPr lang="cs-CZ" altLang="cs-CZ" dirty="0" smtClean="0">
                <a:solidFill>
                  <a:srgbClr val="00B050"/>
                </a:solidFill>
                <a:latin typeface="Arial CE" charset="-18"/>
                <a:cs typeface="Arial CE" charset="-18"/>
              </a:rPr>
              <a:t>	</a:t>
            </a:r>
            <a:r>
              <a:rPr lang="cs-CZ" altLang="cs-CZ" i="1" dirty="0" smtClean="0">
                <a:latin typeface="Arial CE" charset="-18"/>
                <a:cs typeface="Arial CE" charset="-18"/>
              </a:rPr>
              <a:t>místnost v objektu  demistanice, přízemí </a:t>
            </a:r>
            <a:r>
              <a:rPr lang="cs-CZ" altLang="cs-CZ" dirty="0" smtClean="0">
                <a:latin typeface="Arial CE" charset="-18"/>
                <a:cs typeface="Arial CE" charset="-18"/>
              </a:rPr>
              <a:t>		</a:t>
            </a:r>
            <a:r>
              <a:rPr lang="cs-CZ" altLang="cs-CZ" i="1" dirty="0" smtClean="0">
                <a:latin typeface="Arial CE" charset="-18"/>
                <a:cs typeface="Arial CE" charset="-18"/>
              </a:rPr>
              <a:t>tel. 592 11 kl. 1286</a:t>
            </a:r>
          </a:p>
          <a:p>
            <a:pPr eaLnBrk="1" hangingPunct="1">
              <a:lnSpc>
                <a:spcPct val="110000"/>
              </a:lnSpc>
              <a:spcBef>
                <a:spcPts val="600"/>
              </a:spcBef>
              <a:spcAft>
                <a:spcPts val="300"/>
              </a:spcAft>
              <a:buClr>
                <a:srgbClr val="FF6600"/>
              </a:buClr>
              <a:buFont typeface="Wingdings" pitchFamily="2" charset="2"/>
              <a:buChar char="§"/>
            </a:pPr>
            <a:r>
              <a:rPr lang="cs-CZ" altLang="cs-CZ" b="1" dirty="0" smtClean="0">
                <a:latin typeface="Arial CE" charset="-18"/>
                <a:cs typeface="Arial CE" charset="-18"/>
              </a:rPr>
              <a:t>Velín rozvodna R8/II		</a:t>
            </a:r>
            <a:r>
              <a:rPr lang="cs-CZ" altLang="cs-CZ" dirty="0" smtClean="0">
                <a:latin typeface="Arial CE" charset="-18"/>
                <a:cs typeface="Arial CE" charset="-18"/>
              </a:rPr>
              <a:t>		</a:t>
            </a:r>
            <a:r>
              <a:rPr lang="cs-CZ" altLang="cs-CZ" i="1" dirty="0" smtClean="0">
                <a:latin typeface="Arial CE" charset="-18"/>
                <a:cs typeface="Arial CE" charset="-18"/>
              </a:rPr>
              <a:t>tel. 592 11 1255, 1410, 1411</a:t>
            </a:r>
          </a:p>
          <a:p>
            <a:pPr>
              <a:lnSpc>
                <a:spcPct val="110000"/>
              </a:lnSpc>
              <a:spcBef>
                <a:spcPts val="0"/>
              </a:spcBef>
              <a:buClr>
                <a:srgbClr val="FF6600"/>
              </a:buClr>
              <a:defRPr/>
            </a:pPr>
            <a:endParaRPr lang="cs-CZ" b="1" dirty="0" smtClean="0"/>
          </a:p>
          <a:p>
            <a:pPr>
              <a:lnSpc>
                <a:spcPct val="110000"/>
              </a:lnSpc>
              <a:spcBef>
                <a:spcPts val="0"/>
              </a:spcBef>
              <a:buClr>
                <a:srgbClr val="FF6600"/>
              </a:buClr>
              <a:defRPr/>
            </a:pPr>
            <a:endParaRPr lang="cs-CZ" b="1" dirty="0" smtClean="0"/>
          </a:p>
          <a:p>
            <a:pPr>
              <a:lnSpc>
                <a:spcPct val="110000"/>
              </a:lnSpc>
              <a:spcBef>
                <a:spcPts val="0"/>
              </a:spcBef>
              <a:buClr>
                <a:srgbClr val="FF6600"/>
              </a:buClr>
              <a:defRPr/>
            </a:pPr>
            <a:r>
              <a:rPr lang="cs-CZ" b="1" dirty="0" smtClean="0"/>
              <a:t>Pro </a:t>
            </a:r>
            <a:r>
              <a:rPr lang="cs-CZ" b="1" dirty="0"/>
              <a:t>případ nutné součinnosti s ČEZ, a. s.</a:t>
            </a:r>
          </a:p>
          <a:p>
            <a:pPr>
              <a:lnSpc>
                <a:spcPct val="110000"/>
              </a:lnSpc>
              <a:buClr>
                <a:srgbClr val="FF6600"/>
              </a:buClr>
              <a:buFont typeface="Wingdings" pitchFamily="2" charset="2"/>
              <a:buChar char="§"/>
            </a:pPr>
            <a:r>
              <a:rPr lang="cs-CZ" dirty="0"/>
              <a:t>Směnový inženýr	</a:t>
            </a:r>
            <a:r>
              <a:rPr lang="cs-CZ" b="1" dirty="0"/>
              <a:t> 	</a:t>
            </a:r>
            <a:r>
              <a:rPr lang="cs-CZ" altLang="cs-CZ" b="1" dirty="0">
                <a:latin typeface="Arial CE" charset="-18"/>
                <a:cs typeface="Arial CE" charset="-18"/>
              </a:rPr>
              <a:t>+420 592 111 281, +420 724 428 935</a:t>
            </a:r>
          </a:p>
          <a:p>
            <a:pPr>
              <a:lnSpc>
                <a:spcPct val="110000"/>
              </a:lnSpc>
              <a:buClr>
                <a:srgbClr val="FF6600"/>
              </a:buClr>
              <a:buFont typeface="Wingdings" pitchFamily="2" charset="2"/>
              <a:buChar char="§"/>
            </a:pPr>
            <a:r>
              <a:rPr lang="cs-CZ" dirty="0"/>
              <a:t>Směnový mistr elektro</a:t>
            </a:r>
            <a:r>
              <a:rPr lang="cs-CZ" b="1" dirty="0"/>
              <a:t> 	</a:t>
            </a:r>
            <a:r>
              <a:rPr lang="cs-CZ" b="1" dirty="0" smtClean="0"/>
              <a:t>	</a:t>
            </a:r>
            <a:r>
              <a:rPr lang="cs-CZ" altLang="cs-CZ" b="1" dirty="0" smtClean="0">
                <a:latin typeface="Arial CE" charset="-18"/>
                <a:cs typeface="Arial CE" charset="-18"/>
              </a:rPr>
              <a:t>+</a:t>
            </a:r>
            <a:r>
              <a:rPr lang="cs-CZ" altLang="cs-CZ" b="1" dirty="0">
                <a:latin typeface="Arial CE" charset="-18"/>
                <a:cs typeface="Arial CE" charset="-18"/>
              </a:rPr>
              <a:t>420 592 111 270, +420 725 707 595</a:t>
            </a:r>
          </a:p>
          <a:p>
            <a:pPr eaLnBrk="1" hangingPunct="1">
              <a:lnSpc>
                <a:spcPct val="110000"/>
              </a:lnSpc>
              <a:spcBef>
                <a:spcPts val="300"/>
              </a:spcBef>
              <a:spcAft>
                <a:spcPts val="300"/>
              </a:spcAft>
              <a:buClr>
                <a:srgbClr val="FF6600"/>
              </a:buClr>
            </a:pPr>
            <a:endParaRPr lang="cs-CZ" altLang="cs-CZ" dirty="0" smtClean="0">
              <a:latin typeface="Arial CE" charset="-18"/>
              <a:cs typeface="Arial CE" charset="-18"/>
            </a:endParaRPr>
          </a:p>
        </p:txBody>
      </p:sp>
      <p:sp>
        <p:nvSpPr>
          <p:cNvPr id="4710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fld id="{6647BC42-5473-4EB2-A3C9-15B909E4638B}" type="slidenum">
              <a:rPr lang="cs-CZ" altLang="cs-CZ" smtClean="0">
                <a:solidFill>
                  <a:schemeClr val="bg1"/>
                </a:solidFill>
                <a:latin typeface="Futura CEZ Demi" pitchFamily="2" charset="0"/>
                <a:ea typeface="Arial CE" charset="-18"/>
                <a:cs typeface="Arial CE" charset="-18"/>
              </a:rPr>
              <a:pPr/>
              <a:t>21</a:t>
            </a:fld>
            <a:endParaRPr lang="cs-CZ" altLang="cs-CZ" smtClean="0">
              <a:solidFill>
                <a:schemeClr val="bg1"/>
              </a:solidFill>
              <a:latin typeface="Futura CEZ Demi" pitchFamily="2" charset="0"/>
              <a:ea typeface="Arial CE" charset="-18"/>
              <a:cs typeface="Arial CE" charset="-18"/>
            </a:endParaRPr>
          </a:p>
        </p:txBody>
      </p:sp>
      <p:sp>
        <p:nvSpPr>
          <p:cNvPr id="47109" name="Rectangle 3"/>
          <p:cNvSpPr>
            <a:spLocks noChangeArrowheads="1"/>
          </p:cNvSpPr>
          <p:nvPr/>
        </p:nvSpPr>
        <p:spPr bwMode="auto">
          <a:xfrm>
            <a:off x="1154113" y="1785938"/>
            <a:ext cx="5316537"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235" tIns="39117" rIns="78235" bIns="39117"/>
          <a:lstStyle>
            <a:lvl1pPr marL="341313" indent="-341313"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Bef>
                <a:spcPct val="50000"/>
              </a:spcBef>
              <a:buClr>
                <a:srgbClr val="FF6600"/>
              </a:buClr>
              <a:buSzPct val="120000"/>
              <a:buFont typeface="Wingdings" pitchFamily="2" charset="2"/>
              <a:buNone/>
            </a:pPr>
            <a:endParaRPr lang="cs-CZ" altLang="cs-CZ" sz="800">
              <a:latin typeface="Arial CE" charset="-18"/>
            </a:endParaRPr>
          </a:p>
        </p:txBody>
      </p:sp>
      <p:pic>
        <p:nvPicPr>
          <p:cNvPr id="47110" name="Picture 5" descr="C:\Users\miskovskjit\Pictures\požární telef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240" y="436901"/>
            <a:ext cx="777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15938" y="500063"/>
            <a:ext cx="8135937" cy="820737"/>
          </a:xfrm>
        </p:spPr>
        <p:txBody>
          <a:bodyPr/>
          <a:lstStyle/>
          <a:p>
            <a:pPr>
              <a:defRPr/>
            </a:pPr>
            <a:r>
              <a:rPr lang="cs-CZ" dirty="0">
                <a:solidFill>
                  <a:schemeClr val="tx1"/>
                </a:solidFill>
                <a:cs typeface="Arial" panose="020B0604020202020204" pitchFamily="34" charset="0"/>
              </a:rPr>
              <a:t>Specifika lokality </a:t>
            </a:r>
            <a:r>
              <a:rPr lang="cs-CZ" dirty="0">
                <a:solidFill>
                  <a:schemeClr val="tx1"/>
                </a:solidFill>
              </a:rPr>
              <a:t>EVI</a:t>
            </a:r>
            <a:r>
              <a:rPr lang="cs-CZ" dirty="0">
                <a:cs typeface="Arial" panose="020B0604020202020204" pitchFamily="34" charset="0"/>
              </a:rPr>
              <a:t/>
            </a:r>
            <a:br>
              <a:rPr lang="cs-CZ" dirty="0">
                <a:cs typeface="Arial" panose="020B0604020202020204" pitchFamily="34" charset="0"/>
              </a:rPr>
            </a:br>
            <a:r>
              <a:rPr lang="cs-CZ" dirty="0" smtClean="0">
                <a:cs typeface="Arial" panose="020B0604020202020204" pitchFamily="34" charset="0"/>
              </a:rPr>
              <a:t>2. </a:t>
            </a:r>
            <a:r>
              <a:rPr lang="cs-CZ" dirty="0" smtClean="0"/>
              <a:t>MÍSTA PRO SOUSTŘEDĚNÍ EVAKUOVANÝCH OSOB</a:t>
            </a:r>
          </a:p>
        </p:txBody>
      </p:sp>
      <p:sp>
        <p:nvSpPr>
          <p:cNvPr id="48131" name="Rectangle 3"/>
          <p:cNvSpPr>
            <a:spLocks noGrp="1" noChangeArrowheads="1"/>
          </p:cNvSpPr>
          <p:nvPr>
            <p:ph type="body" idx="1"/>
          </p:nvPr>
        </p:nvSpPr>
        <p:spPr>
          <a:xfrm>
            <a:off x="232248" y="1560513"/>
            <a:ext cx="8338666" cy="3135312"/>
          </a:xfrm>
        </p:spPr>
        <p:txBody>
          <a:bodyPr lIns="78239" tIns="39120" rIns="78239" bIns="39120"/>
          <a:lstStyle/>
          <a:p>
            <a:pPr>
              <a:lnSpc>
                <a:spcPct val="100000"/>
              </a:lnSpc>
            </a:pPr>
            <a:r>
              <a:rPr lang="cs-CZ" altLang="cs-CZ" dirty="0" smtClean="0">
                <a:latin typeface="Arial CE" charset="-18"/>
                <a:cs typeface="Arial CE" charset="-18"/>
              </a:rPr>
              <a:t>Evakuace osob se vyhlašuje </a:t>
            </a:r>
            <a:r>
              <a:rPr lang="cs-CZ" altLang="cs-CZ" b="1" dirty="0" smtClean="0">
                <a:latin typeface="Arial CE" charset="-18"/>
                <a:cs typeface="Arial CE" charset="-18"/>
              </a:rPr>
              <a:t>voláním „</a:t>
            </a:r>
            <a:r>
              <a:rPr lang="cs-CZ" altLang="cs-CZ" sz="2000" b="1" dirty="0" smtClean="0">
                <a:latin typeface="Arial CE" charset="-18"/>
                <a:cs typeface="Arial CE" charset="-18"/>
              </a:rPr>
              <a:t>HOŘÍ</a:t>
            </a:r>
            <a:r>
              <a:rPr lang="cs-CZ" altLang="cs-CZ" dirty="0" smtClean="0">
                <a:latin typeface="Arial CE" charset="-18"/>
                <a:cs typeface="Arial CE" charset="-18"/>
              </a:rPr>
              <a:t>“, případně místním rozhlasem, </a:t>
            </a:r>
          </a:p>
          <a:p>
            <a:pPr>
              <a:lnSpc>
                <a:spcPct val="100000"/>
              </a:lnSpc>
            </a:pPr>
            <a:r>
              <a:rPr lang="cs-CZ" altLang="cs-CZ" dirty="0" smtClean="0">
                <a:latin typeface="Arial CE" charset="-18"/>
                <a:cs typeface="Arial CE" charset="-18"/>
              </a:rPr>
              <a:t>nebo megafonem. Poplach vyhlašuje zpravidla člen preventivní požární hlídky, velitel </a:t>
            </a:r>
          </a:p>
          <a:p>
            <a:pPr>
              <a:lnSpc>
                <a:spcPct val="100000"/>
              </a:lnSpc>
            </a:pPr>
            <a:r>
              <a:rPr lang="cs-CZ" altLang="cs-CZ" dirty="0" smtClean="0">
                <a:latin typeface="Arial CE" charset="-18"/>
                <a:cs typeface="Arial CE" charset="-18"/>
              </a:rPr>
              <a:t>jednotky HZS, případně osoba, která požár zpozorovala.</a:t>
            </a:r>
          </a:p>
          <a:p>
            <a:pPr>
              <a:lnSpc>
                <a:spcPct val="100000"/>
              </a:lnSpc>
            </a:pPr>
            <a:endParaRPr lang="cs-CZ" altLang="cs-CZ" dirty="0" smtClean="0">
              <a:latin typeface="Arial CE" charset="-18"/>
              <a:cs typeface="Arial CE" charset="-18"/>
            </a:endParaRPr>
          </a:p>
          <a:p>
            <a:pPr>
              <a:lnSpc>
                <a:spcPct val="100000"/>
              </a:lnSpc>
            </a:pPr>
            <a:r>
              <a:rPr lang="cs-CZ" altLang="cs-CZ" dirty="0" smtClean="0">
                <a:latin typeface="Arial CE" charset="-18"/>
                <a:cs typeface="Arial CE" charset="-18"/>
              </a:rPr>
              <a:t>Obecně platí, že do příjezdu HZS MSK, řídí evakuaci směnový inženýr za pomoci členů preventivní požární hlídky EVI. Pro evakuaci osob jsou určeny prostory:</a:t>
            </a:r>
          </a:p>
          <a:p>
            <a:pPr>
              <a:lnSpc>
                <a:spcPct val="100000"/>
              </a:lnSpc>
              <a:buClr>
                <a:schemeClr val="accent2"/>
              </a:buClr>
              <a:buFont typeface="Wingdings" pitchFamily="2" charset="2"/>
              <a:buChar char="§"/>
            </a:pPr>
            <a:r>
              <a:rPr lang="cs-CZ" altLang="cs-CZ" b="1" dirty="0" smtClean="0">
                <a:latin typeface="Arial CE" charset="-18"/>
                <a:cs typeface="Arial CE" charset="-18"/>
              </a:rPr>
              <a:t>Horní oblast EVI – shromaždiště před hlavní vrátnicí </a:t>
            </a:r>
          </a:p>
          <a:p>
            <a:pPr>
              <a:lnSpc>
                <a:spcPct val="100000"/>
              </a:lnSpc>
              <a:buClr>
                <a:schemeClr val="accent2"/>
              </a:buClr>
              <a:buFont typeface="Wingdings" pitchFamily="2" charset="2"/>
              <a:buChar char="§"/>
            </a:pPr>
            <a:r>
              <a:rPr lang="cs-CZ" altLang="cs-CZ" b="1" dirty="0" smtClean="0">
                <a:latin typeface="Arial CE" charset="-18"/>
                <a:cs typeface="Arial CE" charset="-18"/>
              </a:rPr>
              <a:t>Dolní oblast EVI – shromaždiště před velínem zauhlování </a:t>
            </a:r>
          </a:p>
          <a:p>
            <a:pPr>
              <a:lnSpc>
                <a:spcPct val="100000"/>
              </a:lnSpc>
            </a:pPr>
            <a:endParaRPr lang="cs-CZ" altLang="cs-CZ" dirty="0" smtClean="0">
              <a:latin typeface="Arial CE" charset="-18"/>
              <a:cs typeface="Arial CE" charset="-18"/>
            </a:endParaRPr>
          </a:p>
          <a:p>
            <a:pPr marL="0" indent="0">
              <a:lnSpc>
                <a:spcPct val="100000"/>
              </a:lnSpc>
            </a:pPr>
            <a:r>
              <a:rPr lang="cs-CZ" altLang="cs-CZ" dirty="0" smtClean="0">
                <a:latin typeface="Arial CE" charset="-18"/>
                <a:cs typeface="Arial CE" charset="-18"/>
              </a:rPr>
              <a:t>Po příjezdu HZS MSK převezme velení velitel jednotky. Všichni pracovníci z ohroženého prostoru jsou povinni uposlechnou nařízení velitele a poskytnou případnou pomoc. Vedoucí pracovníci jsou povinni spolupracovat s velitelem při kontrole evakuovaných osob. </a:t>
            </a:r>
          </a:p>
          <a:p>
            <a:pPr>
              <a:lnSpc>
                <a:spcPct val="100000"/>
              </a:lnSpc>
            </a:pPr>
            <a:endParaRPr lang="cs-CZ" altLang="cs-CZ" dirty="0" smtClean="0">
              <a:latin typeface="Arial CE" charset="-18"/>
              <a:cs typeface="Arial CE" charset="-18"/>
            </a:endParaRPr>
          </a:p>
          <a:p>
            <a:pPr>
              <a:lnSpc>
                <a:spcPct val="100000"/>
              </a:lnSpc>
            </a:pPr>
            <a:r>
              <a:rPr lang="cs-CZ" altLang="cs-CZ" dirty="0" smtClean="0">
                <a:latin typeface="Arial CE" charset="-18"/>
                <a:cs typeface="Arial CE" charset="-18"/>
              </a:rPr>
              <a:t>Únikové plány jsou zveřejněny na jednotlivých pracovištích</a:t>
            </a:r>
          </a:p>
          <a:p>
            <a:pPr>
              <a:lnSpc>
                <a:spcPct val="100000"/>
              </a:lnSpc>
            </a:pPr>
            <a:r>
              <a:rPr lang="cs-CZ" altLang="cs-CZ" dirty="0" smtClean="0">
                <a:latin typeface="Arial CE" charset="-18"/>
                <a:cs typeface="Arial CE" charset="-18"/>
              </a:rPr>
              <a:t> se zvýšeným požárním nebezpečím.  </a:t>
            </a:r>
          </a:p>
        </p:txBody>
      </p:sp>
      <p:sp>
        <p:nvSpPr>
          <p:cNvPr id="48132" name="Sound"/>
          <p:cNvSpPr>
            <a:spLocks noEditPoints="1" noChangeArrowheads="1"/>
          </p:cNvSpPr>
          <p:nvPr/>
        </p:nvSpPr>
        <p:spPr bwMode="auto">
          <a:xfrm>
            <a:off x="7721600" y="3067050"/>
            <a:ext cx="654050" cy="600075"/>
          </a:xfrm>
          <a:custGeom>
            <a:avLst/>
            <a:gdLst>
              <a:gd name="T0" fmla="*/ 2147483647 w 21600"/>
              <a:gd name="T1" fmla="*/ 2147483647 h 21600"/>
              <a:gd name="T2" fmla="*/ 2147483647 w 21600"/>
              <a:gd name="T3" fmla="*/ 0 h 21600"/>
              <a:gd name="T4" fmla="*/ 0 w 21600"/>
              <a:gd name="T5" fmla="*/ 2147483647 h 21600"/>
              <a:gd name="T6" fmla="*/ 2147483647 w 21600"/>
              <a:gd name="T7" fmla="*/ 2147483647 h 21600"/>
              <a:gd name="T8" fmla="*/ 0 60000 65536"/>
              <a:gd name="T9" fmla="*/ 0 60000 65536"/>
              <a:gd name="T10" fmla="*/ 0 60000 65536"/>
              <a:gd name="T11" fmla="*/ 0 60000 65536"/>
              <a:gd name="T12" fmla="*/ 761 w 21600"/>
              <a:gd name="T13" fmla="*/ 22454 h 21600"/>
              <a:gd name="T14" fmla="*/ 21069 w 21600"/>
              <a:gd name="T15" fmla="*/ 28282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lIns="89611" tIns="44806" rIns="89611" bIns="44806"/>
          <a:lstStyle/>
          <a:p>
            <a:endParaRPr lang="cs-CZ"/>
          </a:p>
        </p:txBody>
      </p:sp>
      <p:pic>
        <p:nvPicPr>
          <p:cNvPr id="48133" name="Picture 2" descr="C:\Users\miskovskjit\Pictures\Věcné prostředky požární ochrany + dokumentace\únikový plá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4760913"/>
            <a:ext cx="313531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C:\Users\miskovskjit\Pictures\Věcné prostředky požární ochrany + dokumentace\megaf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5443538"/>
            <a:ext cx="12255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lnSpc>
                <a:spcPts val="2250"/>
              </a:lnSpc>
              <a:buSzPct val="120000"/>
              <a:defRPr sz="1600">
                <a:solidFill>
                  <a:schemeClr val="tx1"/>
                </a:solidFill>
                <a:latin typeface="Arial CE" charset="-18"/>
                <a:ea typeface="Arial CE" charset="-18"/>
                <a:cs typeface="Arial CE" charset="-18"/>
              </a:defRPr>
            </a:lvl1pPr>
            <a:lvl2pPr marL="727075" indent="-279400" defTabSz="893763">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19188" indent="-223838" defTabSz="893763">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566863" indent="-223838" defTabSz="893763">
              <a:lnSpc>
                <a:spcPts val="2250"/>
              </a:lnSpc>
              <a:buSzPct val="89000"/>
              <a:defRPr sz="1600">
                <a:solidFill>
                  <a:schemeClr val="tx1"/>
                </a:solidFill>
                <a:latin typeface="Arial CE" charset="-18"/>
                <a:ea typeface="Arial CE" charset="-18"/>
                <a:cs typeface="Arial CE" charset="-18"/>
              </a:defRPr>
            </a:lvl4pPr>
            <a:lvl5pPr marL="2016125" indent="-223838" defTabSz="893763">
              <a:lnSpc>
                <a:spcPts val="2250"/>
              </a:lnSpc>
              <a:buSzPct val="75000"/>
              <a:defRPr sz="1600">
                <a:solidFill>
                  <a:schemeClr val="tx1"/>
                </a:solidFill>
                <a:latin typeface="Arial CE" charset="-18"/>
                <a:ea typeface="Arial CE" charset="-18"/>
                <a:cs typeface="Arial CE" charset="-18"/>
              </a:defRPr>
            </a:lvl5pPr>
            <a:lvl6pPr marL="2473325" indent="-223838" defTabSz="89376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30525" indent="-223838" defTabSz="89376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387725" indent="-223838" defTabSz="89376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44925" indent="-223838" defTabSz="89376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15D58B83-723A-4228-9CE4-92D2FECCB792}" type="slidenum">
              <a:rPr lang="en-US" altLang="cs-CZ" sz="1000" smtClean="0">
                <a:solidFill>
                  <a:schemeClr val="bg1"/>
                </a:solidFill>
                <a:latin typeface="Futura CEZ OT Demi" pitchFamily="50" charset="0"/>
              </a:rPr>
              <a:pPr>
                <a:lnSpc>
                  <a:spcPct val="100000"/>
                </a:lnSpc>
                <a:buSzTx/>
              </a:pPr>
              <a:t>23</a:t>
            </a:fld>
            <a:endParaRPr lang="en-US" altLang="cs-CZ" sz="1000" smtClean="0">
              <a:solidFill>
                <a:schemeClr val="bg1"/>
              </a:solidFill>
              <a:latin typeface="Futura CEZ OT Demi" pitchFamily="50" charset="0"/>
            </a:endParaRPr>
          </a:p>
        </p:txBody>
      </p:sp>
      <p:sp>
        <p:nvSpPr>
          <p:cNvPr id="24579" name="Rectangle 2"/>
          <p:cNvSpPr>
            <a:spLocks noGrp="1" noChangeArrowheads="1"/>
          </p:cNvSpPr>
          <p:nvPr>
            <p:ph type="title"/>
          </p:nvPr>
        </p:nvSpPr>
        <p:spPr>
          <a:xfrm>
            <a:off x="493713" y="469900"/>
            <a:ext cx="8158162" cy="820738"/>
          </a:xfrm>
        </p:spPr>
        <p:txBody>
          <a:bodyPr/>
          <a:lstStyle/>
          <a:p>
            <a:pPr>
              <a:defRPr/>
            </a:pPr>
            <a:r>
              <a:rPr lang="cs-CZ" dirty="0">
                <a:solidFill>
                  <a:schemeClr val="tx1"/>
                </a:solidFill>
                <a:cs typeface="Arial" panose="020B0604020202020204" pitchFamily="34" charset="0"/>
              </a:rPr>
              <a:t>Specifika lokality </a:t>
            </a:r>
            <a:r>
              <a:rPr lang="cs-CZ" dirty="0" err="1">
                <a:solidFill>
                  <a:schemeClr val="tx1"/>
                </a:solidFill>
                <a:cs typeface="Arial" panose="020B0604020202020204" pitchFamily="34" charset="0"/>
              </a:rPr>
              <a:t>evi</a:t>
            </a:r>
            <a:r>
              <a:rPr lang="cs-CZ" b="1" dirty="0" smtClean="0">
                <a:latin typeface="+mn-lt"/>
              </a:rPr>
              <a:t/>
            </a:r>
            <a:br>
              <a:rPr lang="cs-CZ" b="1" dirty="0" smtClean="0">
                <a:latin typeface="+mn-lt"/>
              </a:rPr>
            </a:br>
            <a:r>
              <a:rPr lang="cs-CZ" dirty="0" smtClean="0"/>
              <a:t>2. ZÁKAZ KOUŘENÍ </a:t>
            </a:r>
          </a:p>
        </p:txBody>
      </p:sp>
      <p:sp>
        <p:nvSpPr>
          <p:cNvPr id="49156" name="Rectangle 3"/>
          <p:cNvSpPr>
            <a:spLocks noGrp="1" noChangeArrowheads="1"/>
          </p:cNvSpPr>
          <p:nvPr>
            <p:ph type="body" idx="1"/>
          </p:nvPr>
        </p:nvSpPr>
        <p:spPr>
          <a:xfrm>
            <a:off x="250825" y="1489075"/>
            <a:ext cx="8262938" cy="1955800"/>
          </a:xfrm>
        </p:spPr>
        <p:txBody>
          <a:bodyPr/>
          <a:lstStyle/>
          <a:p>
            <a:endParaRPr lang="cs-CZ" altLang="cs-CZ" sz="2000" b="1" smtClean="0">
              <a:solidFill>
                <a:srgbClr val="F24F00"/>
              </a:solidFill>
              <a:latin typeface="Arial CE" charset="-18"/>
              <a:cs typeface="Arial CE" charset="-18"/>
            </a:endParaRPr>
          </a:p>
          <a:p>
            <a:pPr algn="ctr"/>
            <a:r>
              <a:rPr lang="cs-CZ" altLang="cs-CZ" sz="1800" b="1" smtClean="0">
                <a:solidFill>
                  <a:schemeClr val="accent2"/>
                </a:solidFill>
                <a:latin typeface="Arial CE" charset="-18"/>
                <a:cs typeface="Arial CE" charset="-18"/>
              </a:rPr>
              <a:t>Zákaz kouření platí v celém areálu ENERGOCENTRA VÍTKOVICE, A.S., </a:t>
            </a:r>
          </a:p>
          <a:p>
            <a:pPr algn="ctr"/>
            <a:r>
              <a:rPr lang="cs-CZ" altLang="cs-CZ" sz="1800" b="1" smtClean="0">
                <a:solidFill>
                  <a:schemeClr val="accent2"/>
                </a:solidFill>
                <a:latin typeface="Arial CE" charset="-18"/>
                <a:cs typeface="Arial CE" charset="-18"/>
              </a:rPr>
              <a:t>kromě vyhrazených míst</a:t>
            </a:r>
          </a:p>
          <a:p>
            <a:pPr algn="ctr"/>
            <a:endParaRPr lang="cs-CZ" altLang="cs-CZ" smtClean="0">
              <a:latin typeface="Arial CE" charset="-18"/>
              <a:cs typeface="Arial CE" charset="-18"/>
            </a:endParaRPr>
          </a:p>
          <a:p>
            <a:pPr algn="ctr"/>
            <a:r>
              <a:rPr lang="cs-CZ" altLang="cs-CZ" smtClean="0">
                <a:latin typeface="Arial CE" charset="-18"/>
                <a:cs typeface="Arial CE" charset="-18"/>
              </a:rPr>
              <a:t>(</a:t>
            </a:r>
            <a:r>
              <a:rPr lang="cs-CZ" altLang="cs-CZ" b="1" smtClean="0">
                <a:solidFill>
                  <a:schemeClr val="accent2"/>
                </a:solidFill>
                <a:latin typeface="Arial CE" charset="-18"/>
                <a:cs typeface="Arial CE" charset="-18"/>
              </a:rPr>
              <a:t>žádný</a:t>
            </a:r>
            <a:r>
              <a:rPr lang="cs-CZ" altLang="cs-CZ" smtClean="0">
                <a:latin typeface="Arial CE" charset="-18"/>
                <a:cs typeface="Arial CE" charset="-18"/>
              </a:rPr>
              <a:t> smluvní partner </a:t>
            </a:r>
            <a:r>
              <a:rPr lang="cs-CZ" altLang="cs-CZ" b="1" smtClean="0">
                <a:solidFill>
                  <a:schemeClr val="accent2"/>
                </a:solidFill>
                <a:latin typeface="Arial CE" charset="-18"/>
                <a:cs typeface="Arial CE" charset="-18"/>
              </a:rPr>
              <a:t>nesmí</a:t>
            </a:r>
            <a:r>
              <a:rPr lang="cs-CZ" altLang="cs-CZ" smtClean="0">
                <a:solidFill>
                  <a:srgbClr val="FF0000"/>
                </a:solidFill>
                <a:latin typeface="Arial CE" charset="-18"/>
                <a:cs typeface="Arial CE" charset="-18"/>
              </a:rPr>
              <a:t> </a:t>
            </a:r>
            <a:r>
              <a:rPr lang="cs-CZ" altLang="cs-CZ" smtClean="0">
                <a:latin typeface="Arial CE" charset="-18"/>
                <a:cs typeface="Arial CE" charset="-18"/>
              </a:rPr>
              <a:t>zřizovat nová místa pro kouření bez souhlasu ČEZ, a.s.)</a:t>
            </a:r>
            <a:r>
              <a:rPr lang="cs-CZ" altLang="cs-CZ" sz="1800" b="1" smtClean="0">
                <a:solidFill>
                  <a:schemeClr val="accent2"/>
                </a:solidFill>
                <a:latin typeface="Arial CE" charset="-18"/>
                <a:cs typeface="Arial CE" charset="-18"/>
              </a:rPr>
              <a:t> </a:t>
            </a:r>
          </a:p>
          <a:p>
            <a:pPr>
              <a:buClr>
                <a:srgbClr val="FF6600"/>
              </a:buClr>
              <a:buFont typeface="Wingdings" pitchFamily="2" charset="2"/>
              <a:buNone/>
            </a:pPr>
            <a:endParaRPr lang="cs-CZ" altLang="cs-CZ" sz="1800" b="1" smtClean="0">
              <a:solidFill>
                <a:schemeClr val="accent2"/>
              </a:solidFill>
              <a:latin typeface="Arial CE" charset="-18"/>
              <a:cs typeface="Arial CE" charset="-18"/>
            </a:endParaRPr>
          </a:p>
          <a:p>
            <a:pPr>
              <a:buClr>
                <a:srgbClr val="FF6600"/>
              </a:buClr>
              <a:buFont typeface="Wingdings" pitchFamily="2" charset="2"/>
              <a:buNone/>
            </a:pPr>
            <a:r>
              <a:rPr lang="cs-CZ" altLang="cs-CZ" sz="1800" b="1" smtClean="0">
                <a:solidFill>
                  <a:schemeClr val="accent2"/>
                </a:solidFill>
                <a:latin typeface="Arial CE" charset="-18"/>
                <a:cs typeface="Arial CE" charset="-18"/>
              </a:rPr>
              <a:t>  </a:t>
            </a:r>
          </a:p>
          <a:p>
            <a:endParaRPr lang="cs-CZ" altLang="cs-CZ" smtClean="0">
              <a:latin typeface="Arial CE" charset="-18"/>
              <a:cs typeface="Arial CE" charset="-18"/>
            </a:endParaRPr>
          </a:p>
        </p:txBody>
      </p:sp>
      <p:pic>
        <p:nvPicPr>
          <p:cNvPr id="4915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220663"/>
            <a:ext cx="815975" cy="11557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2" descr="C:\Users\miskovskjit\Pictures\kouřen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3556000"/>
            <a:ext cx="385286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2" descr="C:\Users\miskovskjit\Pictures\Věcné prostředky požární ochrany + dokumentace\zakaz_koure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038" y="3557588"/>
            <a:ext cx="3949700" cy="2809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2" descr="C:\Users\miskovskjit\Pictures\BEZPEČNOSTNÍ TABULKY\zákaz kouření a manipulace s plamen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863" y="222250"/>
            <a:ext cx="8286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3"/>
          <p:cNvSpPr txBox="1">
            <a:spLocks noGrp="1"/>
          </p:cNvSpPr>
          <p:nvPr/>
        </p:nvSpPr>
        <p:spPr bwMode="auto">
          <a:xfrm>
            <a:off x="8432800" y="6511925"/>
            <a:ext cx="3048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ts val="2250"/>
              </a:lnSpc>
              <a:buSzPct val="120000"/>
              <a:defRPr sz="1600">
                <a:solidFill>
                  <a:schemeClr val="tx1"/>
                </a:solidFill>
                <a:latin typeface="Arial CE" charset="-18"/>
                <a:ea typeface="Arial CE" charset="-18"/>
                <a:cs typeface="Arial CE" charset="-18"/>
              </a:defRPr>
            </a:lvl1pPr>
            <a:lvl2pPr marL="742950" indent="-285750" defTabSz="912813">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912813">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912813">
              <a:lnSpc>
                <a:spcPts val="2250"/>
              </a:lnSpc>
              <a:buSzPct val="89000"/>
              <a:defRPr sz="1600">
                <a:solidFill>
                  <a:schemeClr val="tx1"/>
                </a:solidFill>
                <a:latin typeface="Arial CE" charset="-18"/>
                <a:ea typeface="Arial CE" charset="-18"/>
                <a:cs typeface="Arial CE" charset="-18"/>
              </a:defRPr>
            </a:lvl4pPr>
            <a:lvl5pPr marL="2057400" indent="-228600" defTabSz="912813">
              <a:lnSpc>
                <a:spcPts val="2250"/>
              </a:lnSpc>
              <a:buSzPct val="75000"/>
              <a:defRPr sz="1600">
                <a:solidFill>
                  <a:schemeClr val="tx1"/>
                </a:solidFill>
                <a:latin typeface="Arial CE" charset="-18"/>
                <a:ea typeface="Arial CE" charset="-18"/>
                <a:cs typeface="Arial CE" charset="-18"/>
              </a:defRPr>
            </a:lvl5pPr>
            <a:lvl6pPr marL="25146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gn="r" eaLnBrk="1" hangingPunct="1">
              <a:lnSpc>
                <a:spcPct val="100000"/>
              </a:lnSpc>
              <a:buSzTx/>
            </a:pPr>
            <a:fld id="{8AD4B8A8-7875-40F4-8789-F21E9D2289F3}" type="slidenum">
              <a:rPr lang="en-US" altLang="cs-CZ" sz="1000">
                <a:solidFill>
                  <a:schemeClr val="bg1"/>
                </a:solidFill>
                <a:latin typeface="Futura CEZ OT Demi" pitchFamily="50" charset="0"/>
              </a:rPr>
              <a:pPr algn="r" eaLnBrk="1" hangingPunct="1">
                <a:lnSpc>
                  <a:spcPct val="100000"/>
                </a:lnSpc>
                <a:buSzTx/>
              </a:pPr>
              <a:t>24</a:t>
            </a:fld>
            <a:endParaRPr lang="en-US" altLang="cs-CZ" sz="1000">
              <a:solidFill>
                <a:schemeClr val="bg1"/>
              </a:solidFill>
              <a:latin typeface="Futura CEZ OT Demi" pitchFamily="50" charset="0"/>
            </a:endParaRPr>
          </a:p>
        </p:txBody>
      </p:sp>
      <p:sp>
        <p:nvSpPr>
          <p:cNvPr id="13315" name="Rectangle 2"/>
          <p:cNvSpPr>
            <a:spLocks noGrp="1" noChangeArrowheads="1"/>
          </p:cNvSpPr>
          <p:nvPr>
            <p:ph type="title"/>
          </p:nvPr>
        </p:nvSpPr>
        <p:spPr>
          <a:xfrm>
            <a:off x="493713" y="428625"/>
            <a:ext cx="6738937" cy="820738"/>
          </a:xfrm>
        </p:spPr>
        <p:txBody>
          <a:bodyPr/>
          <a:lstStyle/>
          <a:p>
            <a:pPr>
              <a:defRPr/>
            </a:pPr>
            <a:r>
              <a:rPr lang="cs-CZ" dirty="0">
                <a:solidFill>
                  <a:schemeClr val="tx1"/>
                </a:solidFill>
                <a:cs typeface="Arial" panose="020B0604020202020204" pitchFamily="34" charset="0"/>
              </a:rPr>
              <a:t>Specifika lokality </a:t>
            </a:r>
            <a:r>
              <a:rPr lang="cs-CZ" dirty="0">
                <a:solidFill>
                  <a:schemeClr val="tx1"/>
                </a:solidFill>
              </a:rPr>
              <a:t>EVI</a:t>
            </a:r>
            <a:r>
              <a:rPr lang="cs-CZ" b="1" dirty="0" smtClean="0">
                <a:latin typeface="+mn-lt"/>
              </a:rPr>
              <a:t/>
            </a:r>
            <a:br>
              <a:rPr lang="cs-CZ" b="1" dirty="0" smtClean="0">
                <a:latin typeface="+mn-lt"/>
              </a:rPr>
            </a:br>
            <a:r>
              <a:rPr lang="cs-CZ" dirty="0" smtClean="0"/>
              <a:t>2. Místa vyhrazená pro KOUŘENÍ </a:t>
            </a:r>
          </a:p>
        </p:txBody>
      </p:sp>
      <p:sp>
        <p:nvSpPr>
          <p:cNvPr id="50180" name="Text Box 12"/>
          <p:cNvSpPr txBox="1">
            <a:spLocks noChangeArrowheads="1"/>
          </p:cNvSpPr>
          <p:nvPr/>
        </p:nvSpPr>
        <p:spPr bwMode="auto">
          <a:xfrm>
            <a:off x="1587500" y="5054600"/>
            <a:ext cx="6210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44463" indent="-142875" defTabSz="895350">
              <a:lnSpc>
                <a:spcPts val="2250"/>
              </a:lnSpc>
              <a:buSzPct val="120000"/>
              <a:defRPr sz="1600">
                <a:solidFill>
                  <a:schemeClr val="tx1"/>
                </a:solidFill>
                <a:latin typeface="Arial CE" charset="-18"/>
                <a:ea typeface="Arial CE" charset="-18"/>
                <a:cs typeface="Arial CE" charset="-18"/>
              </a:defRPr>
            </a:lvl1pPr>
            <a:lvl2pPr marL="742950" indent="-285750" defTabSz="89535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a:lnSpc>
                <a:spcPts val="2250"/>
              </a:lnSpc>
              <a:buSzPct val="89000"/>
              <a:defRPr sz="1600">
                <a:solidFill>
                  <a:schemeClr val="tx1"/>
                </a:solidFill>
                <a:latin typeface="Arial CE" charset="-18"/>
                <a:ea typeface="Arial CE" charset="-18"/>
                <a:cs typeface="Arial CE" charset="-18"/>
              </a:defRPr>
            </a:lvl4pPr>
            <a:lvl5pPr marL="2057400" indent="-228600" defTabSz="895350">
              <a:lnSpc>
                <a:spcPts val="225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spcBef>
                <a:spcPct val="50000"/>
              </a:spcBef>
              <a:buSzTx/>
            </a:pPr>
            <a:endParaRPr lang="cs-CZ" altLang="cs-CZ" sz="2400">
              <a:latin typeface="Arial" pitchFamily="34" charset="0"/>
            </a:endParaRPr>
          </a:p>
        </p:txBody>
      </p:sp>
      <p:sp>
        <p:nvSpPr>
          <p:cNvPr id="50181" name="TextovéPole 1"/>
          <p:cNvSpPr txBox="1">
            <a:spLocks noChangeArrowheads="1"/>
          </p:cNvSpPr>
          <p:nvPr/>
        </p:nvSpPr>
        <p:spPr bwMode="auto">
          <a:xfrm>
            <a:off x="493713" y="1416050"/>
            <a:ext cx="8239125"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a:lnSpc>
                <a:spcPts val="2250"/>
              </a:lnSpc>
              <a:buSzPct val="120000"/>
              <a:tabLst>
                <a:tab pos="1433513" algn="l"/>
              </a:tabLst>
              <a:defRPr sz="16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buChar char="§"/>
              <a:tabLst>
                <a:tab pos="1433513" algn="l"/>
              </a:tabLst>
              <a:defRPr sz="16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buChar char="§"/>
              <a:tabLst>
                <a:tab pos="1433513" algn="l"/>
              </a:tabLst>
              <a:defRPr sz="1600">
                <a:solidFill>
                  <a:schemeClr val="tx1"/>
                </a:solidFill>
                <a:latin typeface="Arial CE" charset="-18"/>
                <a:ea typeface="Arial CE" charset="-18"/>
                <a:cs typeface="Arial CE" charset="-18"/>
              </a:defRPr>
            </a:lvl3pPr>
            <a:lvl4pPr marL="1600200" indent="-228600">
              <a:lnSpc>
                <a:spcPts val="2250"/>
              </a:lnSpc>
              <a:buSzPct val="89000"/>
              <a:tabLst>
                <a:tab pos="1433513" algn="l"/>
              </a:tabLst>
              <a:defRPr sz="1600">
                <a:solidFill>
                  <a:schemeClr val="tx1"/>
                </a:solidFill>
                <a:latin typeface="Arial CE" charset="-18"/>
                <a:ea typeface="Arial CE" charset="-18"/>
                <a:cs typeface="Arial CE" charset="-18"/>
              </a:defRPr>
            </a:lvl4pPr>
            <a:lvl5pPr marL="2057400" indent="-228600">
              <a:lnSpc>
                <a:spcPts val="2250"/>
              </a:lnSpc>
              <a:buSzPct val="75000"/>
              <a:tabLst>
                <a:tab pos="1433513" algn="l"/>
              </a:tabLst>
              <a:defRPr sz="16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tabLst>
                <a:tab pos="1433513" algn="l"/>
              </a:tabLst>
              <a:defRPr sz="16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tabLst>
                <a:tab pos="1433513" algn="l"/>
              </a:tabLst>
              <a:defRPr sz="16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tabLst>
                <a:tab pos="1433513" algn="l"/>
              </a:tabLst>
              <a:defRPr sz="16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tabLst>
                <a:tab pos="1433513" algn="l"/>
              </a:tabLst>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800" b="1">
                <a:solidFill>
                  <a:srgbClr val="F24F00"/>
                </a:solidFill>
                <a:latin typeface="Arial" pitchFamily="34" charset="0"/>
              </a:rPr>
              <a:t>JSOU:</a:t>
            </a:r>
          </a:p>
          <a:p>
            <a:pPr lvl="1" eaLnBrk="1" hangingPunct="1">
              <a:lnSpc>
                <a:spcPct val="100000"/>
              </a:lnSpc>
              <a:buSzTx/>
            </a:pPr>
            <a:r>
              <a:rPr lang="cs-CZ" altLang="cs-CZ" sz="1800">
                <a:latin typeface="Arial" pitchFamily="34" charset="0"/>
              </a:rPr>
              <a:t>označena značkou</a:t>
            </a:r>
          </a:p>
          <a:p>
            <a:pPr lvl="1" eaLnBrk="1" hangingPunct="1">
              <a:lnSpc>
                <a:spcPct val="100000"/>
              </a:lnSpc>
              <a:buSzTx/>
            </a:pPr>
            <a:r>
              <a:rPr lang="cs-CZ" altLang="cs-CZ" sz="1800">
                <a:latin typeface="Arial" pitchFamily="34" charset="0"/>
              </a:rPr>
              <a:t>vybavena nehořlavým popelníkem</a:t>
            </a:r>
          </a:p>
          <a:p>
            <a:pPr eaLnBrk="1" hangingPunct="1">
              <a:lnSpc>
                <a:spcPct val="100000"/>
              </a:lnSpc>
              <a:buSzTx/>
            </a:pPr>
            <a:r>
              <a:rPr lang="cs-CZ" altLang="cs-CZ" sz="1800" b="1">
                <a:solidFill>
                  <a:srgbClr val="F24F00"/>
                </a:solidFill>
                <a:latin typeface="Arial" pitchFamily="34" charset="0"/>
              </a:rPr>
              <a:t>	</a:t>
            </a:r>
          </a:p>
          <a:p>
            <a:pPr eaLnBrk="1" hangingPunct="1">
              <a:lnSpc>
                <a:spcPct val="100000"/>
              </a:lnSpc>
              <a:buSzTx/>
            </a:pPr>
            <a:endParaRPr lang="cs-CZ" altLang="cs-CZ" sz="1800" b="1">
              <a:solidFill>
                <a:srgbClr val="F24F00"/>
              </a:solidFill>
              <a:latin typeface="Arial" pitchFamily="34" charset="0"/>
            </a:endParaRPr>
          </a:p>
          <a:p>
            <a:pPr>
              <a:lnSpc>
                <a:spcPct val="100000"/>
              </a:lnSpc>
              <a:buSzTx/>
            </a:pPr>
            <a:r>
              <a:rPr lang="cs-CZ" altLang="cs-CZ" sz="1400" b="1">
                <a:latin typeface="Arial" pitchFamily="34" charset="0"/>
              </a:rPr>
              <a:t>Velín kotlů</a:t>
            </a:r>
            <a:r>
              <a:rPr lang="cs-CZ" altLang="cs-CZ" sz="1400">
                <a:latin typeface="Arial" pitchFamily="34" charset="0"/>
              </a:rPr>
              <a:t> - označený venkovní prostor před velínem kotlů </a:t>
            </a:r>
          </a:p>
          <a:p>
            <a:pPr>
              <a:lnSpc>
                <a:spcPct val="100000"/>
              </a:lnSpc>
              <a:buSzTx/>
            </a:pPr>
            <a:r>
              <a:rPr lang="cs-CZ" altLang="cs-CZ" sz="1400" b="1">
                <a:latin typeface="Arial" pitchFamily="34" charset="0"/>
              </a:rPr>
              <a:t>Velín pochůzkáře K11</a:t>
            </a:r>
            <a:r>
              <a:rPr lang="cs-CZ" altLang="cs-CZ" sz="1400">
                <a:latin typeface="Arial" pitchFamily="34" charset="0"/>
              </a:rPr>
              <a:t> - označený venkovní prostor na 0m před budovou výsypek elektroodlučovače K11</a:t>
            </a:r>
          </a:p>
          <a:p>
            <a:pPr>
              <a:lnSpc>
                <a:spcPct val="100000"/>
              </a:lnSpc>
              <a:buSzTx/>
            </a:pPr>
            <a:r>
              <a:rPr lang="cs-CZ" altLang="cs-CZ" sz="1400" b="1">
                <a:latin typeface="Arial" pitchFamily="34" charset="0"/>
              </a:rPr>
              <a:t>Bagrovací stanice</a:t>
            </a:r>
            <a:r>
              <a:rPr lang="cs-CZ" altLang="cs-CZ" sz="1400">
                <a:latin typeface="Arial" pitchFamily="34" charset="0"/>
              </a:rPr>
              <a:t> - označený prostor před vraty do bagrovací stanice </a:t>
            </a:r>
          </a:p>
          <a:p>
            <a:pPr>
              <a:lnSpc>
                <a:spcPct val="100000"/>
              </a:lnSpc>
              <a:buSzTx/>
            </a:pPr>
            <a:r>
              <a:rPr lang="cs-CZ" altLang="cs-CZ" sz="1400" b="1">
                <a:latin typeface="Arial" pitchFamily="34" charset="0"/>
              </a:rPr>
              <a:t>Objekt velínu skládky paliva</a:t>
            </a:r>
            <a:r>
              <a:rPr lang="cs-CZ" altLang="cs-CZ" sz="1400">
                <a:latin typeface="Arial" pitchFamily="34" charset="0"/>
              </a:rPr>
              <a:t> - označený venkovní prostor u vstupních dveří do budovy velínu</a:t>
            </a:r>
          </a:p>
          <a:p>
            <a:pPr>
              <a:lnSpc>
                <a:spcPct val="100000"/>
              </a:lnSpc>
              <a:buSzTx/>
            </a:pPr>
            <a:r>
              <a:rPr lang="cs-CZ" altLang="cs-CZ" sz="1400" b="1">
                <a:latin typeface="Arial" pitchFamily="34" charset="0"/>
              </a:rPr>
              <a:t>Strojovna rozmrazovny</a:t>
            </a:r>
            <a:r>
              <a:rPr lang="cs-CZ" altLang="cs-CZ" sz="1400">
                <a:latin typeface="Arial" pitchFamily="34" charset="0"/>
              </a:rPr>
              <a:t> - prostor před vstupními dveřmi do strojovny rozmrazovny</a:t>
            </a:r>
          </a:p>
          <a:p>
            <a:pPr>
              <a:lnSpc>
                <a:spcPct val="100000"/>
              </a:lnSpc>
              <a:buSzTx/>
            </a:pPr>
            <a:r>
              <a:rPr lang="cs-CZ" altLang="cs-CZ" sz="1400" b="1">
                <a:latin typeface="Arial" pitchFamily="34" charset="0"/>
              </a:rPr>
              <a:t>Kotelna V</a:t>
            </a:r>
            <a:r>
              <a:rPr lang="cs-CZ" altLang="cs-CZ" sz="1400">
                <a:latin typeface="Arial" pitchFamily="34" charset="0"/>
              </a:rPr>
              <a:t> - dle opatření platných v EVRAZ VÍTKOVICE STEEL, a.s.</a:t>
            </a:r>
          </a:p>
          <a:p>
            <a:pPr>
              <a:lnSpc>
                <a:spcPct val="100000"/>
              </a:lnSpc>
              <a:buSzTx/>
            </a:pPr>
            <a:r>
              <a:rPr lang="cs-CZ" altLang="cs-CZ" sz="1400" b="1">
                <a:latin typeface="Arial" pitchFamily="34" charset="0"/>
              </a:rPr>
              <a:t>Složiště popílku</a:t>
            </a:r>
            <a:r>
              <a:rPr lang="cs-CZ" altLang="cs-CZ" sz="1400">
                <a:latin typeface="Arial" pitchFamily="34" charset="0"/>
              </a:rPr>
              <a:t> - označený venkovní prostor před vstupními dveřmi do sociální budovy </a:t>
            </a:r>
          </a:p>
          <a:p>
            <a:pPr>
              <a:lnSpc>
                <a:spcPct val="100000"/>
              </a:lnSpc>
              <a:buSzTx/>
            </a:pPr>
            <a:r>
              <a:rPr lang="cs-CZ" altLang="cs-CZ" sz="1400" b="1">
                <a:latin typeface="Arial" pitchFamily="34" charset="0"/>
              </a:rPr>
              <a:t>Velín strojovny TG</a:t>
            </a:r>
            <a:r>
              <a:rPr lang="cs-CZ" altLang="cs-CZ" sz="1400">
                <a:latin typeface="Arial" pitchFamily="34" charset="0"/>
              </a:rPr>
              <a:t> - označený venkovní prostor pod venkovním schodištěm u rozvodny HVS</a:t>
            </a:r>
          </a:p>
          <a:p>
            <a:pPr>
              <a:lnSpc>
                <a:spcPct val="100000"/>
              </a:lnSpc>
              <a:buSzTx/>
            </a:pPr>
            <a:r>
              <a:rPr lang="cs-CZ" altLang="cs-CZ" sz="1400" b="1">
                <a:latin typeface="Arial" pitchFamily="34" charset="0"/>
              </a:rPr>
              <a:t>Demistanice</a:t>
            </a:r>
            <a:r>
              <a:rPr lang="cs-CZ" altLang="cs-CZ" sz="1400">
                <a:latin typeface="Arial" pitchFamily="34" charset="0"/>
              </a:rPr>
              <a:t> – velín - označený venkovní prostor před dveřmi do chodby </a:t>
            </a:r>
          </a:p>
          <a:p>
            <a:pPr>
              <a:lnSpc>
                <a:spcPct val="100000"/>
              </a:lnSpc>
              <a:buSzTx/>
            </a:pPr>
            <a:r>
              <a:rPr lang="cs-CZ" altLang="cs-CZ" sz="1400" b="1">
                <a:latin typeface="Arial" pitchFamily="34" charset="0"/>
              </a:rPr>
              <a:t>Demistanice</a:t>
            </a:r>
            <a:r>
              <a:rPr lang="cs-CZ" altLang="cs-CZ" sz="1400">
                <a:latin typeface="Arial" pitchFamily="34" charset="0"/>
              </a:rPr>
              <a:t> – laboratoř- označený venkovní prostor před dveřmi do chodby u laboratoří</a:t>
            </a:r>
          </a:p>
          <a:p>
            <a:pPr>
              <a:lnSpc>
                <a:spcPct val="100000"/>
              </a:lnSpc>
              <a:buSzTx/>
            </a:pPr>
            <a:r>
              <a:rPr lang="cs-CZ" altLang="cs-CZ" sz="1400" b="1">
                <a:latin typeface="Arial" pitchFamily="34" charset="0"/>
              </a:rPr>
              <a:t>Laboratoř vzorkařky paliv</a:t>
            </a:r>
            <a:r>
              <a:rPr lang="cs-CZ" altLang="cs-CZ" sz="1400">
                <a:latin typeface="Arial" pitchFamily="34" charset="0"/>
              </a:rPr>
              <a:t> - označený venkovní prostor u vstupních dveří do budovy velínu skládky paliva</a:t>
            </a:r>
          </a:p>
          <a:p>
            <a:pPr>
              <a:lnSpc>
                <a:spcPct val="100000"/>
              </a:lnSpc>
              <a:buSzTx/>
            </a:pPr>
            <a:r>
              <a:rPr lang="cs-CZ" altLang="cs-CZ" sz="1400" b="1">
                <a:latin typeface="Arial" pitchFamily="34" charset="0"/>
              </a:rPr>
              <a:t>Demistanice 1. poschodí  </a:t>
            </a:r>
            <a:r>
              <a:rPr lang="cs-CZ" altLang="cs-CZ" sz="1400">
                <a:latin typeface="Arial" pitchFamily="34" charset="0"/>
              </a:rPr>
              <a:t>- označený venkovní prostor před dveřmi do chodby u laboratoří </a:t>
            </a:r>
          </a:p>
          <a:p>
            <a:pPr>
              <a:lnSpc>
                <a:spcPct val="100000"/>
              </a:lnSpc>
              <a:buSzTx/>
            </a:pPr>
            <a:r>
              <a:rPr lang="cs-CZ" altLang="cs-CZ" sz="1400" b="1">
                <a:latin typeface="Arial" pitchFamily="34" charset="0"/>
              </a:rPr>
              <a:t>Elektroobjekt K9 , K10</a:t>
            </a:r>
            <a:r>
              <a:rPr lang="cs-CZ" altLang="cs-CZ" sz="1400">
                <a:latin typeface="Arial" pitchFamily="34" charset="0"/>
              </a:rPr>
              <a:t> - označený venkovní prostor před velínem kotlů</a:t>
            </a:r>
          </a:p>
          <a:p>
            <a:pPr>
              <a:lnSpc>
                <a:spcPct val="100000"/>
              </a:lnSpc>
              <a:buSzTx/>
            </a:pPr>
            <a:r>
              <a:rPr lang="cs-CZ" altLang="cs-CZ" sz="1400" b="1">
                <a:latin typeface="Arial" pitchFamily="34" charset="0"/>
              </a:rPr>
              <a:t>Stanoviště provozních elektrikářů</a:t>
            </a:r>
            <a:r>
              <a:rPr lang="cs-CZ" altLang="cs-CZ" sz="1400">
                <a:latin typeface="Arial" pitchFamily="34" charset="0"/>
              </a:rPr>
              <a:t> - označený venkovní prostor na 0 m před budovou výsypek elektroodlučovače K11</a:t>
            </a:r>
          </a:p>
        </p:txBody>
      </p:sp>
      <p:pic>
        <p:nvPicPr>
          <p:cNvPr id="501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1419225"/>
            <a:ext cx="815975" cy="11557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g num"/>
          <p:cNvSpPr txBox="1">
            <a:spLocks noGrp="1" noChangeArrowheads="1"/>
          </p:cNvSpPr>
          <p:nvPr/>
        </p:nvSpPr>
        <p:spPr bwMode="auto">
          <a:xfrm>
            <a:off x="8432800" y="6511925"/>
            <a:ext cx="3048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ts val="2250"/>
              </a:lnSpc>
              <a:buSzPct val="120000"/>
              <a:defRPr sz="1600">
                <a:solidFill>
                  <a:schemeClr val="tx1"/>
                </a:solidFill>
                <a:latin typeface="Arial CE" charset="-18"/>
                <a:ea typeface="Arial CE" charset="-18"/>
                <a:cs typeface="Arial CE" charset="-18"/>
              </a:defRPr>
            </a:lvl1pPr>
            <a:lvl2pPr marL="742950" indent="-285750" defTabSz="912813">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912813">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912813">
              <a:lnSpc>
                <a:spcPts val="2250"/>
              </a:lnSpc>
              <a:buSzPct val="89000"/>
              <a:defRPr sz="1600">
                <a:solidFill>
                  <a:schemeClr val="tx1"/>
                </a:solidFill>
                <a:latin typeface="Arial CE" charset="-18"/>
                <a:ea typeface="Arial CE" charset="-18"/>
                <a:cs typeface="Arial CE" charset="-18"/>
              </a:defRPr>
            </a:lvl4pPr>
            <a:lvl5pPr marL="2057400" indent="-228600" defTabSz="912813">
              <a:lnSpc>
                <a:spcPts val="2250"/>
              </a:lnSpc>
              <a:buSzPct val="75000"/>
              <a:defRPr sz="1600">
                <a:solidFill>
                  <a:schemeClr val="tx1"/>
                </a:solidFill>
                <a:latin typeface="Arial CE" charset="-18"/>
                <a:ea typeface="Arial CE" charset="-18"/>
                <a:cs typeface="Arial CE" charset="-18"/>
              </a:defRPr>
            </a:lvl5pPr>
            <a:lvl6pPr marL="25146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gn="r" eaLnBrk="1" hangingPunct="1">
              <a:lnSpc>
                <a:spcPct val="100000"/>
              </a:lnSpc>
              <a:buSzTx/>
            </a:pPr>
            <a:fld id="{B64DF109-3ACC-4901-940D-9A8D61B20AC9}" type="slidenum">
              <a:rPr lang="en-US" altLang="cs-CZ" sz="1000">
                <a:solidFill>
                  <a:schemeClr val="bg1"/>
                </a:solidFill>
                <a:latin typeface="Futura CEZ OT Demi" pitchFamily="50" charset="0"/>
              </a:rPr>
              <a:pPr algn="r" eaLnBrk="1" hangingPunct="1">
                <a:lnSpc>
                  <a:spcPct val="100000"/>
                </a:lnSpc>
                <a:buSzTx/>
              </a:pPr>
              <a:t>25</a:t>
            </a:fld>
            <a:endParaRPr lang="en-US" altLang="cs-CZ" sz="1000">
              <a:solidFill>
                <a:schemeClr val="bg1"/>
              </a:solidFill>
              <a:latin typeface="Futura CEZ OT Demi" pitchFamily="50" charset="0"/>
            </a:endParaRPr>
          </a:p>
        </p:txBody>
      </p:sp>
      <p:sp>
        <p:nvSpPr>
          <p:cNvPr id="51203" name="Zástupný symbol pro číslo snímku 3"/>
          <p:cNvSpPr txBox="1">
            <a:spLocks noGrp="1"/>
          </p:cNvSpPr>
          <p:nvPr/>
        </p:nvSpPr>
        <p:spPr bwMode="auto">
          <a:xfrm>
            <a:off x="8432800" y="6511925"/>
            <a:ext cx="3048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ts val="2250"/>
              </a:lnSpc>
              <a:buSzPct val="120000"/>
              <a:defRPr sz="1600">
                <a:solidFill>
                  <a:schemeClr val="tx1"/>
                </a:solidFill>
                <a:latin typeface="Arial CE" charset="-18"/>
                <a:ea typeface="Arial CE" charset="-18"/>
                <a:cs typeface="Arial CE" charset="-18"/>
              </a:defRPr>
            </a:lvl1pPr>
            <a:lvl2pPr marL="742950" indent="-285750" defTabSz="912813">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912813">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912813">
              <a:lnSpc>
                <a:spcPts val="2250"/>
              </a:lnSpc>
              <a:buSzPct val="89000"/>
              <a:defRPr sz="1600">
                <a:solidFill>
                  <a:schemeClr val="tx1"/>
                </a:solidFill>
                <a:latin typeface="Arial CE" charset="-18"/>
                <a:ea typeface="Arial CE" charset="-18"/>
                <a:cs typeface="Arial CE" charset="-18"/>
              </a:defRPr>
            </a:lvl4pPr>
            <a:lvl5pPr marL="2057400" indent="-228600" defTabSz="912813">
              <a:lnSpc>
                <a:spcPts val="2250"/>
              </a:lnSpc>
              <a:buSzPct val="75000"/>
              <a:defRPr sz="1600">
                <a:solidFill>
                  <a:schemeClr val="tx1"/>
                </a:solidFill>
                <a:latin typeface="Arial CE" charset="-18"/>
                <a:ea typeface="Arial CE" charset="-18"/>
                <a:cs typeface="Arial CE" charset="-18"/>
              </a:defRPr>
            </a:lvl5pPr>
            <a:lvl6pPr marL="25146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gn="r" eaLnBrk="1" hangingPunct="1">
              <a:lnSpc>
                <a:spcPct val="100000"/>
              </a:lnSpc>
              <a:buSzTx/>
            </a:pPr>
            <a:fld id="{3C698EF7-69A7-4013-A21B-FF642F222ECA}" type="slidenum">
              <a:rPr lang="en-US" altLang="cs-CZ" sz="1000">
                <a:solidFill>
                  <a:schemeClr val="bg1"/>
                </a:solidFill>
                <a:latin typeface="Futura CEZ OT Demi" pitchFamily="50" charset="0"/>
              </a:rPr>
              <a:pPr algn="r" eaLnBrk="1" hangingPunct="1">
                <a:lnSpc>
                  <a:spcPct val="100000"/>
                </a:lnSpc>
                <a:buSzTx/>
              </a:pPr>
              <a:t>25</a:t>
            </a:fld>
            <a:endParaRPr lang="en-US" altLang="cs-CZ" sz="1000">
              <a:solidFill>
                <a:schemeClr val="bg1"/>
              </a:solidFill>
              <a:latin typeface="Futura CEZ OT Demi" pitchFamily="50" charset="0"/>
            </a:endParaRPr>
          </a:p>
        </p:txBody>
      </p:sp>
      <p:sp>
        <p:nvSpPr>
          <p:cNvPr id="14340" name="Rectangle 2"/>
          <p:cNvSpPr>
            <a:spLocks noGrp="1" noChangeArrowheads="1"/>
          </p:cNvSpPr>
          <p:nvPr>
            <p:ph type="title"/>
          </p:nvPr>
        </p:nvSpPr>
        <p:spPr>
          <a:xfrm>
            <a:off x="493713" y="428625"/>
            <a:ext cx="6738937" cy="820738"/>
          </a:xfrm>
        </p:spPr>
        <p:txBody>
          <a:bodyPr/>
          <a:lstStyle/>
          <a:p>
            <a:pPr>
              <a:defRPr/>
            </a:pPr>
            <a:r>
              <a:rPr lang="cs-CZ" dirty="0">
                <a:solidFill>
                  <a:schemeClr val="tx1"/>
                </a:solidFill>
                <a:cs typeface="Arial" panose="020B0604020202020204" pitchFamily="34" charset="0"/>
              </a:rPr>
              <a:t>Specifika lokality </a:t>
            </a:r>
            <a:r>
              <a:rPr lang="cs-CZ" dirty="0">
                <a:solidFill>
                  <a:schemeClr val="tx1"/>
                </a:solidFill>
              </a:rPr>
              <a:t>EVI</a:t>
            </a:r>
            <a:r>
              <a:rPr lang="cs-CZ" b="1" dirty="0" smtClean="0">
                <a:latin typeface="+mn-lt"/>
              </a:rPr>
              <a:t/>
            </a:r>
            <a:br>
              <a:rPr lang="cs-CZ" b="1" dirty="0" smtClean="0">
                <a:latin typeface="+mn-lt"/>
              </a:rPr>
            </a:br>
            <a:r>
              <a:rPr lang="cs-CZ" dirty="0" smtClean="0"/>
              <a:t>2. POVINNOSTI </a:t>
            </a:r>
            <a:r>
              <a:rPr lang="cs-CZ" dirty="0"/>
              <a:t>VŠECH OSOB </a:t>
            </a:r>
            <a:r>
              <a:rPr lang="cs-CZ" dirty="0" smtClean="0"/>
              <a:t>	</a:t>
            </a:r>
            <a:r>
              <a:rPr lang="cs-CZ" b="1" dirty="0" smtClean="0">
                <a:latin typeface="Arial" pitchFamily="34" charset="0"/>
              </a:rPr>
              <a:t>	      </a:t>
            </a:r>
          </a:p>
        </p:txBody>
      </p:sp>
      <p:sp>
        <p:nvSpPr>
          <p:cNvPr id="51205" name="Zástupný symbol pro obsah 1"/>
          <p:cNvSpPr>
            <a:spLocks noGrp="1"/>
          </p:cNvSpPr>
          <p:nvPr>
            <p:ph idx="1"/>
          </p:nvPr>
        </p:nvSpPr>
        <p:spPr>
          <a:xfrm>
            <a:off x="376238" y="1658938"/>
            <a:ext cx="8091487" cy="4586287"/>
          </a:xfrm>
        </p:spPr>
        <p:txBody>
          <a:bodyPr/>
          <a:lstStyle/>
          <a:p>
            <a:pPr marL="354013" indent="-354013" eaLnBrk="1" hangingPunct="1">
              <a:lnSpc>
                <a:spcPct val="100000"/>
              </a:lnSpc>
              <a:spcBef>
                <a:spcPct val="10000"/>
              </a:spcBef>
              <a:spcAft>
                <a:spcPct val="5000"/>
              </a:spcAft>
              <a:buClr>
                <a:schemeClr val="accent2"/>
              </a:buClr>
              <a:buSzTx/>
              <a:buFont typeface="Wingdings" pitchFamily="2" charset="2"/>
              <a:buChar char="§"/>
            </a:pPr>
            <a:r>
              <a:rPr lang="cs-CZ" altLang="cs-CZ" sz="1800" b="1" smtClean="0">
                <a:solidFill>
                  <a:schemeClr val="accent2"/>
                </a:solidFill>
                <a:latin typeface="Arial" pitchFamily="34" charset="0"/>
                <a:cs typeface="Arial CE" charset="-18"/>
              </a:rPr>
              <a:t>NAHLÁSIT</a:t>
            </a:r>
            <a:r>
              <a:rPr lang="cs-CZ" altLang="cs-CZ" sz="1800" smtClean="0">
                <a:latin typeface="Arial" pitchFamily="34" charset="0"/>
                <a:cs typeface="Arial CE" charset="-18"/>
              </a:rPr>
              <a:t> na </a:t>
            </a:r>
            <a:r>
              <a:rPr lang="cs-CZ" altLang="cs-CZ" sz="1800" smtClean="0">
                <a:solidFill>
                  <a:schemeClr val="accent2"/>
                </a:solidFill>
                <a:latin typeface="Arial" pitchFamily="34" charset="0"/>
                <a:cs typeface="Arial CE" charset="-18"/>
              </a:rPr>
              <a:t>velín (dozorný, mistr)</a:t>
            </a:r>
            <a:r>
              <a:rPr lang="cs-CZ" altLang="cs-CZ" sz="1800" smtClean="0">
                <a:latin typeface="Arial" pitchFamily="34" charset="0"/>
                <a:cs typeface="Arial CE" charset="-18"/>
              </a:rPr>
              <a:t> </a:t>
            </a:r>
            <a:r>
              <a:rPr lang="cs-CZ" altLang="cs-CZ" sz="1800" u="sng" smtClean="0">
                <a:latin typeface="Arial" pitchFamily="34" charset="0"/>
                <a:cs typeface="Arial CE" charset="-18"/>
              </a:rPr>
              <a:t>zahájení, přerušení a ukončení</a:t>
            </a:r>
            <a:r>
              <a:rPr lang="cs-CZ" altLang="cs-CZ" sz="1800" smtClean="0">
                <a:latin typeface="Arial" pitchFamily="34" charset="0"/>
                <a:cs typeface="Arial CE" charset="-18"/>
              </a:rPr>
              <a:t> </a:t>
            </a:r>
          </a:p>
          <a:p>
            <a:pPr marL="354013" indent="-354013" eaLnBrk="1" hangingPunct="1">
              <a:lnSpc>
                <a:spcPct val="100000"/>
              </a:lnSpc>
              <a:spcBef>
                <a:spcPct val="10000"/>
              </a:spcBef>
              <a:spcAft>
                <a:spcPct val="5000"/>
              </a:spcAft>
              <a:buClr>
                <a:schemeClr val="accent2"/>
              </a:buClr>
              <a:buSzTx/>
            </a:pPr>
            <a:r>
              <a:rPr lang="cs-CZ" altLang="cs-CZ" sz="1800" smtClean="0">
                <a:latin typeface="Arial" pitchFamily="34" charset="0"/>
                <a:cs typeface="Arial CE" charset="-18"/>
              </a:rPr>
              <a:t>	činností s nebezpečím vzniku požáru nebo výbuchu </a:t>
            </a:r>
            <a:r>
              <a:rPr lang="cs-CZ" altLang="cs-CZ" sz="1800" smtClean="0">
                <a:latin typeface="Arial CE" charset="-18"/>
                <a:cs typeface="Arial CE" charset="-18"/>
              </a:rPr>
              <a:t>(sváření, pálení, broušení apod.) </a:t>
            </a:r>
            <a:endParaRPr lang="cs-CZ" altLang="cs-CZ" sz="1800" smtClean="0">
              <a:latin typeface="Arial" pitchFamily="34" charset="0"/>
              <a:cs typeface="Arial CE" charset="-18"/>
            </a:endParaRPr>
          </a:p>
          <a:p>
            <a:pPr marL="354013" indent="-354013" eaLnBrk="1" hangingPunct="1">
              <a:lnSpc>
                <a:spcPct val="100000"/>
              </a:lnSpc>
              <a:spcBef>
                <a:spcPts val="600"/>
              </a:spcBef>
              <a:buClr>
                <a:schemeClr val="accent2"/>
              </a:buClr>
              <a:buSzTx/>
              <a:buFont typeface="Wingdings" pitchFamily="2" charset="2"/>
              <a:buChar char="§"/>
            </a:pPr>
            <a:r>
              <a:rPr lang="cs-CZ" altLang="cs-CZ" sz="1800" b="1" smtClean="0">
                <a:solidFill>
                  <a:schemeClr val="accent2"/>
                </a:solidFill>
                <a:latin typeface="Arial" pitchFamily="34" charset="0"/>
                <a:cs typeface="Arial CE" charset="-18"/>
              </a:rPr>
              <a:t>NAHLÁSIT</a:t>
            </a:r>
            <a:r>
              <a:rPr lang="cs-CZ" altLang="cs-CZ" sz="1800" smtClean="0">
                <a:latin typeface="Arial" pitchFamily="34" charset="0"/>
                <a:cs typeface="Arial CE" charset="-18"/>
              </a:rPr>
              <a:t> </a:t>
            </a:r>
            <a:r>
              <a:rPr lang="cs-CZ" altLang="cs-CZ" sz="1800" smtClean="0">
                <a:solidFill>
                  <a:schemeClr val="accent2"/>
                </a:solidFill>
                <a:latin typeface="Arial" pitchFamily="34" charset="0"/>
                <a:cs typeface="Arial CE" charset="-18"/>
              </a:rPr>
              <a:t>technologovi a koordinátorovi PO a HP</a:t>
            </a:r>
            <a:r>
              <a:rPr lang="cs-CZ" altLang="cs-CZ" sz="1800" smtClean="0">
                <a:latin typeface="Arial" pitchFamily="34" charset="0"/>
                <a:cs typeface="Arial CE" charset="-18"/>
              </a:rPr>
              <a:t> </a:t>
            </a:r>
            <a:r>
              <a:rPr lang="cs-CZ" altLang="cs-CZ" sz="1800" smtClean="0">
                <a:solidFill>
                  <a:schemeClr val="accent2"/>
                </a:solidFill>
                <a:latin typeface="Arial" pitchFamily="34" charset="0"/>
                <a:cs typeface="Arial CE" charset="-18"/>
                <a:sym typeface="Wingdings" pitchFamily="2" charset="2"/>
              </a:rPr>
              <a:t> 606 789 903</a:t>
            </a:r>
            <a:r>
              <a:rPr lang="cs-CZ" altLang="cs-CZ" sz="1800" smtClean="0">
                <a:latin typeface="Arial" pitchFamily="34" charset="0"/>
                <a:cs typeface="Arial CE" charset="-18"/>
              </a:rPr>
              <a:t> </a:t>
            </a:r>
          </a:p>
          <a:p>
            <a:pPr marL="354013" indent="-354013" eaLnBrk="1" hangingPunct="1">
              <a:lnSpc>
                <a:spcPct val="100000"/>
              </a:lnSpc>
              <a:spcBef>
                <a:spcPts val="600"/>
              </a:spcBef>
              <a:buClr>
                <a:schemeClr val="accent2"/>
              </a:buClr>
              <a:buSzTx/>
            </a:pPr>
            <a:r>
              <a:rPr lang="cs-CZ" altLang="cs-CZ" sz="1800" smtClean="0">
                <a:latin typeface="Arial" pitchFamily="34" charset="0"/>
                <a:cs typeface="Arial CE" charset="-18"/>
              </a:rPr>
              <a:t>	používání požárně nebezpečných látek a to: </a:t>
            </a:r>
          </a:p>
          <a:p>
            <a:pPr marL="354013" lvl="1" indent="-354013" eaLnBrk="1" hangingPunct="1">
              <a:lnSpc>
                <a:spcPct val="100000"/>
              </a:lnSpc>
              <a:spcBef>
                <a:spcPts val="600"/>
              </a:spcBef>
              <a:buClr>
                <a:schemeClr val="accent2"/>
              </a:buClr>
              <a:buSzTx/>
              <a:buFontTx/>
              <a:buNone/>
            </a:pPr>
            <a:r>
              <a:rPr lang="cs-CZ" altLang="cs-CZ" sz="1800" smtClean="0">
                <a:latin typeface="Arial" pitchFamily="34" charset="0"/>
                <a:cs typeface="Arial CE" charset="-18"/>
              </a:rPr>
              <a:t>	- </a:t>
            </a:r>
            <a:r>
              <a:rPr lang="cs-CZ" altLang="cs-CZ" smtClean="0">
                <a:latin typeface="Arial" pitchFamily="34" charset="0"/>
                <a:cs typeface="Arial CE" charset="-18"/>
              </a:rPr>
              <a:t>druh, množství a umístění těchto látek + předat požárně technické charakteristiky    </a:t>
            </a:r>
            <a:r>
              <a:rPr lang="cs-CZ" altLang="cs-CZ" i="1" smtClean="0">
                <a:latin typeface="Arial" pitchFamily="34" charset="0"/>
                <a:cs typeface="Arial CE" charset="-18"/>
              </a:rPr>
              <a:t>(např. bezpečnostní listy)</a:t>
            </a:r>
          </a:p>
          <a:p>
            <a:pPr marL="354013" indent="-354013" eaLnBrk="1" hangingPunct="1">
              <a:lnSpc>
                <a:spcPct val="100000"/>
              </a:lnSpc>
              <a:spcBef>
                <a:spcPts val="600"/>
              </a:spcBef>
              <a:buClr>
                <a:schemeClr val="accent2"/>
              </a:buClr>
              <a:buSzTx/>
              <a:buFont typeface="Wingdings" pitchFamily="2" charset="2"/>
              <a:buChar char="§"/>
            </a:pPr>
            <a:r>
              <a:rPr lang="cs-CZ" altLang="cs-CZ" sz="1800" b="1" smtClean="0">
                <a:solidFill>
                  <a:schemeClr val="accent2"/>
                </a:solidFill>
                <a:latin typeface="Arial" pitchFamily="34" charset="0"/>
                <a:cs typeface="Arial CE" charset="-18"/>
              </a:rPr>
              <a:t>NAHLÁSIT</a:t>
            </a:r>
            <a:r>
              <a:rPr lang="cs-CZ" altLang="cs-CZ" sz="1800" smtClean="0">
                <a:latin typeface="Arial" pitchFamily="34" charset="0"/>
                <a:cs typeface="Arial CE" charset="-18"/>
              </a:rPr>
              <a:t> </a:t>
            </a:r>
            <a:r>
              <a:rPr lang="cs-CZ" altLang="cs-CZ" sz="1800" smtClean="0">
                <a:solidFill>
                  <a:schemeClr val="accent2"/>
                </a:solidFill>
                <a:latin typeface="Arial" pitchFamily="34" charset="0"/>
                <a:cs typeface="Arial CE" charset="-18"/>
              </a:rPr>
              <a:t>na velín a technologovi </a:t>
            </a:r>
            <a:r>
              <a:rPr lang="cs-CZ" altLang="cs-CZ" sz="1800" smtClean="0">
                <a:latin typeface="Arial" pitchFamily="34" charset="0"/>
                <a:cs typeface="Arial CE" charset="-18"/>
              </a:rPr>
              <a:t>činnost, která může zapříčinit spuštění hlásičů elektrické požární signalizace (EPS), </a:t>
            </a:r>
            <a:r>
              <a:rPr lang="cs-CZ" altLang="cs-CZ" smtClean="0">
                <a:latin typeface="Arial" pitchFamily="34" charset="0"/>
                <a:cs typeface="Arial CE" charset="-18"/>
              </a:rPr>
              <a:t>(např. prášením</a:t>
            </a:r>
            <a:r>
              <a:rPr lang="cs-CZ" altLang="cs-CZ" sz="1800" smtClean="0">
                <a:latin typeface="Arial" pitchFamily="34" charset="0"/>
                <a:cs typeface="Arial CE" charset="-18"/>
              </a:rPr>
              <a:t>)</a:t>
            </a:r>
          </a:p>
          <a:p>
            <a:pPr marL="354013" indent="-354013" eaLnBrk="1" hangingPunct="1">
              <a:lnSpc>
                <a:spcPct val="100000"/>
              </a:lnSpc>
              <a:spcBef>
                <a:spcPts val="600"/>
              </a:spcBef>
              <a:buClr>
                <a:schemeClr val="accent2"/>
              </a:buClr>
              <a:buSzTx/>
              <a:buFont typeface="Wingdings" pitchFamily="2" charset="2"/>
              <a:buChar char="§"/>
            </a:pPr>
            <a:r>
              <a:rPr lang="cs-CZ" altLang="cs-CZ" sz="1800" b="1" smtClean="0">
                <a:solidFill>
                  <a:schemeClr val="accent2"/>
                </a:solidFill>
                <a:latin typeface="Arial" pitchFamily="34" charset="0"/>
                <a:cs typeface="Arial CE" charset="-18"/>
              </a:rPr>
              <a:t>NAHLÁSIT </a:t>
            </a:r>
            <a:r>
              <a:rPr lang="cs-CZ" altLang="cs-CZ" sz="1800" smtClean="0">
                <a:solidFill>
                  <a:schemeClr val="accent2"/>
                </a:solidFill>
                <a:latin typeface="Arial" pitchFamily="34" charset="0"/>
                <a:cs typeface="Arial CE" charset="-18"/>
              </a:rPr>
              <a:t>na  velín, na vrátnici  a směnovému inženýrovi</a:t>
            </a:r>
          </a:p>
          <a:p>
            <a:pPr marL="354013" indent="-354013" eaLnBrk="1" hangingPunct="1">
              <a:lnSpc>
                <a:spcPct val="100000"/>
              </a:lnSpc>
              <a:spcBef>
                <a:spcPts val="600"/>
              </a:spcBef>
              <a:buClr>
                <a:schemeClr val="accent2"/>
              </a:buClr>
              <a:buSzTx/>
            </a:pPr>
            <a:r>
              <a:rPr lang="cs-CZ" altLang="cs-CZ" sz="1800" smtClean="0">
                <a:latin typeface="Arial" pitchFamily="34" charset="0"/>
                <a:cs typeface="Arial CE" charset="-18"/>
              </a:rPr>
              <a:t>      změny průjezdních profilů komunikací v areálu</a:t>
            </a:r>
          </a:p>
          <a:p>
            <a:pPr marL="354013" indent="-354013" eaLnBrk="1" hangingPunct="1">
              <a:lnSpc>
                <a:spcPct val="100000"/>
              </a:lnSpc>
              <a:spcBef>
                <a:spcPts val="600"/>
              </a:spcBef>
              <a:buClr>
                <a:schemeClr val="accent2"/>
              </a:buClr>
              <a:buSzTx/>
            </a:pPr>
            <a:r>
              <a:rPr lang="cs-CZ" altLang="cs-CZ" sz="1800" smtClean="0">
                <a:latin typeface="Arial" pitchFamily="34" charset="0"/>
                <a:cs typeface="Arial CE" charset="-18"/>
              </a:rPr>
              <a:t>	 a zajistit dle dopravního řádu  a pravidel chování ČEZ </a:t>
            </a:r>
          </a:p>
          <a:p>
            <a:pPr marL="354013" indent="-354013" eaLnBrk="1" hangingPunct="1">
              <a:lnSpc>
                <a:spcPct val="100000"/>
              </a:lnSpc>
              <a:spcBef>
                <a:spcPts val="600"/>
              </a:spcBef>
              <a:buClr>
                <a:schemeClr val="accent2"/>
              </a:buClr>
              <a:buSzTx/>
            </a:pPr>
            <a:r>
              <a:rPr lang="cs-CZ" altLang="cs-CZ" sz="1800" smtClean="0">
                <a:latin typeface="Arial" pitchFamily="34" charset="0"/>
                <a:cs typeface="Arial CE" charset="-18"/>
              </a:rPr>
              <a:t>	na těchto komunikacích předepsaný průjezdní profil</a:t>
            </a:r>
          </a:p>
          <a:p>
            <a:pPr marL="354013" indent="-354013" eaLnBrk="1" hangingPunct="1">
              <a:lnSpc>
                <a:spcPct val="100000"/>
              </a:lnSpc>
              <a:spcBef>
                <a:spcPts val="600"/>
              </a:spcBef>
              <a:buClr>
                <a:schemeClr val="accent2"/>
              </a:buClr>
              <a:buSzTx/>
              <a:buFont typeface="Wingdings" pitchFamily="2" charset="2"/>
              <a:buChar char="§"/>
            </a:pPr>
            <a:r>
              <a:rPr lang="cs-CZ" altLang="cs-CZ" sz="1800" b="1" smtClean="0">
                <a:solidFill>
                  <a:schemeClr val="accent2"/>
                </a:solidFill>
                <a:latin typeface="Arial" pitchFamily="34" charset="0"/>
                <a:cs typeface="Arial CE" charset="-18"/>
              </a:rPr>
              <a:t>NAHLÁSIT </a:t>
            </a:r>
            <a:r>
              <a:rPr lang="cs-CZ" altLang="cs-CZ" sz="1800" smtClean="0">
                <a:latin typeface="Arial" pitchFamily="34" charset="0"/>
                <a:cs typeface="Arial CE" charset="-18"/>
              </a:rPr>
              <a:t>ihned na ohlašovnu požáru  </a:t>
            </a:r>
            <a:r>
              <a:rPr lang="cs-CZ" altLang="cs-CZ" sz="1800" smtClean="0">
                <a:solidFill>
                  <a:schemeClr val="accent2"/>
                </a:solidFill>
                <a:latin typeface="Arial" pitchFamily="34" charset="0"/>
                <a:cs typeface="Arial CE" charset="-18"/>
              </a:rPr>
              <a:t>každý požár</a:t>
            </a:r>
            <a:r>
              <a:rPr lang="cs-CZ" altLang="cs-CZ" sz="1800" smtClean="0">
                <a:latin typeface="Arial" pitchFamily="34" charset="0"/>
                <a:cs typeface="Arial CE" charset="-18"/>
              </a:rPr>
              <a:t> vzniklý při činnostech, které provozují</a:t>
            </a:r>
          </a:p>
          <a:p>
            <a:pPr marL="354013" indent="-354013"/>
            <a:endParaRPr lang="cs-CZ" altLang="cs-CZ" sz="1800" smtClean="0">
              <a:latin typeface="Arial CE" charset="-18"/>
              <a:cs typeface="Arial CE" charset="-18"/>
            </a:endParaRPr>
          </a:p>
        </p:txBody>
      </p:sp>
      <p:pic>
        <p:nvPicPr>
          <p:cNvPr id="51206" name="Picture 29"/>
          <p:cNvPicPr>
            <a:picLocks noChangeAspect="1" noChangeArrowheads="1"/>
          </p:cNvPicPr>
          <p:nvPr/>
        </p:nvPicPr>
        <p:blipFill>
          <a:blip r:embed="rId2">
            <a:extLst>
              <a:ext uri="{28A0092B-C50C-407E-A947-70E740481C1C}">
                <a14:useLocalDpi xmlns:a14="http://schemas.microsoft.com/office/drawing/2010/main" val="0"/>
              </a:ext>
            </a:extLst>
          </a:blip>
          <a:srcRect l="4459" r="14589" b="8951"/>
          <a:stretch>
            <a:fillRect/>
          </a:stretch>
        </p:blipFill>
        <p:spPr bwMode="auto">
          <a:xfrm>
            <a:off x="7408863" y="4584700"/>
            <a:ext cx="155257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4" descr="C:\Users\miskovskjit\Pictures\Věcné prostředky požární ochrany + dokumentace\hlásič 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1658938"/>
            <a:ext cx="11985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93713" y="428625"/>
            <a:ext cx="6738937" cy="820738"/>
          </a:xfrm>
        </p:spPr>
        <p:txBody>
          <a:bodyPr/>
          <a:lstStyle/>
          <a:p>
            <a:pPr>
              <a:defRPr/>
            </a:pPr>
            <a:r>
              <a:rPr lang="cs-CZ" dirty="0">
                <a:solidFill>
                  <a:schemeClr val="tx1"/>
                </a:solidFill>
                <a:cs typeface="Arial" panose="020B0604020202020204" pitchFamily="34" charset="0"/>
              </a:rPr>
              <a:t>Specifika lokality </a:t>
            </a:r>
            <a:r>
              <a:rPr lang="cs-CZ" dirty="0">
                <a:solidFill>
                  <a:schemeClr val="tx1"/>
                </a:solidFill>
              </a:rPr>
              <a:t>EVI</a:t>
            </a:r>
            <a:r>
              <a:rPr lang="cs-CZ" altLang="cs-CZ" b="1" dirty="0" smtClean="0">
                <a:latin typeface="+mn-lt"/>
                <a:cs typeface="Arial" panose="020B0604020202020204" pitchFamily="34" charset="0"/>
              </a:rPr>
              <a:t/>
            </a:r>
            <a:br>
              <a:rPr lang="cs-CZ" altLang="cs-CZ" b="1" dirty="0" smtClean="0">
                <a:latin typeface="+mn-lt"/>
                <a:cs typeface="Arial" panose="020B0604020202020204" pitchFamily="34" charset="0"/>
              </a:rPr>
            </a:br>
            <a:r>
              <a:rPr lang="cs-CZ" altLang="cs-CZ" dirty="0" smtClean="0">
                <a:cs typeface="Arial" panose="020B0604020202020204" pitchFamily="34" charset="0"/>
              </a:rPr>
              <a:t>2. Další </a:t>
            </a:r>
            <a:r>
              <a:rPr lang="cs-CZ" altLang="cs-CZ" dirty="0">
                <a:cs typeface="Arial" panose="020B0604020202020204" pitchFamily="34" charset="0"/>
              </a:rPr>
              <a:t>Organizační opatření</a:t>
            </a:r>
            <a:endParaRPr lang="cs-CZ" dirty="0"/>
          </a:p>
        </p:txBody>
      </p:sp>
      <p:sp>
        <p:nvSpPr>
          <p:cNvPr id="54275" name="Rectangle 3"/>
          <p:cNvSpPr>
            <a:spLocks noGrp="1" noChangeArrowheads="1"/>
          </p:cNvSpPr>
          <p:nvPr>
            <p:ph idx="1"/>
          </p:nvPr>
        </p:nvSpPr>
        <p:spPr>
          <a:xfrm>
            <a:off x="592138" y="1658938"/>
            <a:ext cx="7594600" cy="4586287"/>
          </a:xfrm>
        </p:spPr>
        <p:txBody>
          <a:bodyPr/>
          <a:lstStyle/>
          <a:p>
            <a:pPr marL="0" indent="0"/>
            <a:r>
              <a:rPr lang="cs-CZ" altLang="cs-CZ" b="1" dirty="0" smtClean="0">
                <a:latin typeface="Arial CE" charset="-18"/>
                <a:cs typeface="Arial CE" charset="-18"/>
              </a:rPr>
              <a:t>PŘED ZAHÁJENÍM PRACÍ NA JEDNOTLIVÝCH LOKALITÁCH JE POVINNA ODPOVĚDNÁ OSOBA DODAVATELE (ZA BOZP, PO A EMS) NEBO VEDOUCÍ PRÁCE PŘEDAT KOORDINÁTOROVI PO A HP:</a:t>
            </a:r>
          </a:p>
          <a:p>
            <a:pPr marL="0" indent="0"/>
            <a:endParaRPr lang="cs-CZ" altLang="cs-CZ" b="1" dirty="0" smtClean="0">
              <a:latin typeface="Arial CE" charset="-18"/>
              <a:cs typeface="Arial CE" charset="-18"/>
            </a:endParaRPr>
          </a:p>
          <a:p>
            <a:pPr marL="177800" lvl="2" indent="-165100">
              <a:buClr>
                <a:schemeClr val="accent2"/>
              </a:buClr>
            </a:pPr>
            <a:r>
              <a:rPr lang="cs-CZ" altLang="cs-CZ" dirty="0" smtClean="0">
                <a:latin typeface="Arial CE" charset="-18"/>
                <a:cs typeface="Arial CE" charset="-18"/>
              </a:rPr>
              <a:t>písemnou informaci o rizicích a opatřeních ke snížení jejich účinkům v oblasti  PO</a:t>
            </a:r>
          </a:p>
          <a:p>
            <a:pPr marL="177800" lvl="2" indent="-165100">
              <a:buClr>
                <a:schemeClr val="accent2"/>
              </a:buClr>
            </a:pPr>
            <a:endParaRPr lang="cs-CZ" altLang="cs-CZ" dirty="0" smtClean="0">
              <a:latin typeface="Arial CE" charset="-18"/>
              <a:cs typeface="Arial CE" charset="-18"/>
            </a:endParaRPr>
          </a:p>
          <a:p>
            <a:pPr marL="177800" lvl="2" indent="-165100">
              <a:buClr>
                <a:schemeClr val="accent2"/>
              </a:buClr>
            </a:pPr>
            <a:r>
              <a:rPr lang="cs-CZ" altLang="cs-CZ" dirty="0" smtClean="0">
                <a:latin typeface="Arial CE" charset="-18"/>
                <a:cs typeface="Arial CE" charset="-18"/>
              </a:rPr>
              <a:t>požárně technické charakteristiky látek</a:t>
            </a:r>
          </a:p>
          <a:p>
            <a:pPr marL="177800" lvl="2" indent="-165100">
              <a:buClr>
                <a:schemeClr val="accent2"/>
              </a:buClr>
            </a:pPr>
            <a:endParaRPr lang="cs-CZ" altLang="cs-CZ" dirty="0" smtClean="0">
              <a:latin typeface="Arial CE" charset="-18"/>
              <a:cs typeface="Arial CE" charset="-18"/>
            </a:endParaRPr>
          </a:p>
          <a:p>
            <a:pPr marL="177800" lvl="2" indent="-165100">
              <a:buClr>
                <a:schemeClr val="accent2"/>
              </a:buClr>
            </a:pPr>
            <a:r>
              <a:rPr lang="cs-CZ" altLang="cs-CZ" dirty="0" smtClean="0">
                <a:latin typeface="Arial CE" charset="-18"/>
                <a:cs typeface="Arial CE" charset="-18"/>
              </a:rPr>
              <a:t>informaci o začlenění provozovaných činností do kategorií dle míry požárního nebezpečí (u zvýšeného požárního nebezpečí doložit začlenění)</a:t>
            </a:r>
          </a:p>
          <a:p>
            <a:pPr marL="177800" lvl="2" indent="-165100">
              <a:buClr>
                <a:schemeClr val="accent2"/>
              </a:buClr>
            </a:pPr>
            <a:endParaRPr lang="cs-CZ" altLang="cs-CZ" dirty="0" smtClean="0">
              <a:latin typeface="Arial CE" charset="-18"/>
              <a:cs typeface="Arial CE" charset="-18"/>
            </a:endParaRPr>
          </a:p>
          <a:p>
            <a:pPr marL="177800" lvl="2" indent="-165100">
              <a:buClr>
                <a:schemeClr val="accent2"/>
              </a:buClr>
            </a:pPr>
            <a:r>
              <a:rPr lang="cs-CZ" altLang="cs-CZ" dirty="0" smtClean="0">
                <a:latin typeface="Arial CE" charset="-18"/>
                <a:cs typeface="Arial CE" charset="-18"/>
              </a:rPr>
              <a:t>informaci o skladování nebo manipulaci s požárně nebezpečnými nebo výbušnými látkami v areálu.</a:t>
            </a:r>
          </a:p>
          <a:p>
            <a:pPr marL="177800" lvl="2" indent="-165100">
              <a:buClr>
                <a:schemeClr val="accent2"/>
              </a:buClr>
            </a:pPr>
            <a:endParaRPr lang="cs-CZ" altLang="cs-CZ" dirty="0" smtClean="0">
              <a:latin typeface="Arial CE" charset="-18"/>
              <a:cs typeface="Arial CE" charset="-18"/>
            </a:endParaRPr>
          </a:p>
          <a:p>
            <a:pPr marL="177800" lvl="2" indent="-165100">
              <a:buClr>
                <a:schemeClr val="accent2"/>
              </a:buClr>
            </a:pPr>
            <a:r>
              <a:rPr lang="cs-CZ" altLang="cs-CZ" dirty="0" smtClean="0">
                <a:latin typeface="Arial CE" charset="-18"/>
                <a:cs typeface="Arial CE" charset="-18"/>
              </a:rPr>
              <a:t>další související dokumentaci dle legislativy a normativních požadavků  na vyžádání</a:t>
            </a:r>
          </a:p>
        </p:txBody>
      </p:sp>
      <p:sp>
        <p:nvSpPr>
          <p:cNvPr id="54276" name="Text Box 4"/>
          <p:cNvSpPr txBox="1">
            <a:spLocks noChangeArrowheads="1"/>
          </p:cNvSpPr>
          <p:nvPr/>
        </p:nvSpPr>
        <p:spPr bwMode="auto">
          <a:xfrm>
            <a:off x="7797800" y="3022600"/>
            <a:ext cx="7778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44463" indent="-142875" defTabSz="895350">
              <a:lnSpc>
                <a:spcPts val="2250"/>
              </a:lnSpc>
              <a:buSzPct val="120000"/>
              <a:defRPr sz="1600">
                <a:solidFill>
                  <a:schemeClr val="tx1"/>
                </a:solidFill>
                <a:latin typeface="Arial CE" charset="-18"/>
                <a:ea typeface="Arial CE" charset="-18"/>
                <a:cs typeface="Arial CE" charset="-18"/>
              </a:defRPr>
            </a:lvl1pPr>
            <a:lvl2pPr marL="742950" indent="-285750" defTabSz="89535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a:lnSpc>
                <a:spcPts val="2250"/>
              </a:lnSpc>
              <a:buSzPct val="89000"/>
              <a:defRPr sz="1600">
                <a:solidFill>
                  <a:schemeClr val="tx1"/>
                </a:solidFill>
                <a:latin typeface="Arial CE" charset="-18"/>
                <a:ea typeface="Arial CE" charset="-18"/>
                <a:cs typeface="Arial CE" charset="-18"/>
              </a:defRPr>
            </a:lvl4pPr>
            <a:lvl5pPr marL="2057400" indent="-228600" defTabSz="895350">
              <a:lnSpc>
                <a:spcPts val="225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endParaRPr lang="cs-CZ" altLang="cs-CZ" sz="2000">
              <a:latin typeface="Arial" pitchFamily="34" charset="0"/>
            </a:endParaRPr>
          </a:p>
        </p:txBody>
      </p:sp>
      <p:sp>
        <p:nvSpPr>
          <p:cNvPr id="54277" name="pg num"/>
          <p:cNvSpPr txBox="1">
            <a:spLocks noGrp="1" noChangeArrowheads="1"/>
          </p:cNvSpPr>
          <p:nvPr/>
        </p:nvSpPr>
        <p:spPr bwMode="auto">
          <a:xfrm>
            <a:off x="8432800" y="6511925"/>
            <a:ext cx="3048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ts val="2250"/>
              </a:lnSpc>
              <a:buSzPct val="120000"/>
              <a:defRPr sz="1600">
                <a:solidFill>
                  <a:schemeClr val="tx1"/>
                </a:solidFill>
                <a:latin typeface="Arial CE" charset="-18"/>
                <a:ea typeface="Arial CE" charset="-18"/>
                <a:cs typeface="Arial CE" charset="-18"/>
              </a:defRPr>
            </a:lvl1pPr>
            <a:lvl2pPr marL="742950" indent="-285750" defTabSz="912813">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912813">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912813">
              <a:lnSpc>
                <a:spcPts val="2250"/>
              </a:lnSpc>
              <a:buSzPct val="89000"/>
              <a:defRPr sz="1600">
                <a:solidFill>
                  <a:schemeClr val="tx1"/>
                </a:solidFill>
                <a:latin typeface="Arial CE" charset="-18"/>
                <a:ea typeface="Arial CE" charset="-18"/>
                <a:cs typeface="Arial CE" charset="-18"/>
              </a:defRPr>
            </a:lvl4pPr>
            <a:lvl5pPr marL="2057400" indent="-228600" defTabSz="912813">
              <a:lnSpc>
                <a:spcPts val="2250"/>
              </a:lnSpc>
              <a:buSzPct val="75000"/>
              <a:defRPr sz="1600">
                <a:solidFill>
                  <a:schemeClr val="tx1"/>
                </a:solidFill>
                <a:latin typeface="Arial CE" charset="-18"/>
                <a:ea typeface="Arial CE" charset="-18"/>
                <a:cs typeface="Arial CE" charset="-18"/>
              </a:defRPr>
            </a:lvl5pPr>
            <a:lvl6pPr marL="25146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912813"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gn="r" eaLnBrk="1" hangingPunct="1">
              <a:lnSpc>
                <a:spcPct val="100000"/>
              </a:lnSpc>
              <a:buSzTx/>
            </a:pPr>
            <a:fld id="{30090E99-C1FC-4DF4-AA7C-6B0CD9A10C0F}" type="slidenum">
              <a:rPr lang="en-US" altLang="cs-CZ" sz="1000">
                <a:solidFill>
                  <a:schemeClr val="bg1"/>
                </a:solidFill>
                <a:latin typeface="Futura CEZ OT Demi" pitchFamily="50" charset="0"/>
              </a:rPr>
              <a:pPr algn="r" eaLnBrk="1" hangingPunct="1">
                <a:lnSpc>
                  <a:spcPct val="100000"/>
                </a:lnSpc>
                <a:buSzTx/>
              </a:pPr>
              <a:t>26</a:t>
            </a:fld>
            <a:endParaRPr lang="en-US" altLang="cs-CZ" sz="1000">
              <a:solidFill>
                <a:schemeClr val="bg1"/>
              </a:solidFill>
              <a:latin typeface="Futura CEZ OT Demi" pitchFamily="50"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713" y="511798"/>
            <a:ext cx="6738937" cy="782843"/>
          </a:xfrm>
        </p:spPr>
        <p:txBody>
          <a:bodyPr/>
          <a:lstStyle/>
          <a:p>
            <a:pPr>
              <a:defRPr/>
            </a:pPr>
            <a:r>
              <a:rPr lang="cs-CZ" dirty="0">
                <a:solidFill>
                  <a:schemeClr val="tx1"/>
                </a:solidFill>
                <a:cs typeface="Arial" panose="020B0604020202020204" pitchFamily="34" charset="0"/>
              </a:rPr>
              <a:t>Specifika lokality </a:t>
            </a:r>
            <a:r>
              <a:rPr lang="cs-CZ" dirty="0">
                <a:solidFill>
                  <a:schemeClr val="tx1"/>
                </a:solidFill>
              </a:rPr>
              <a:t>EVI</a:t>
            </a:r>
            <a:r>
              <a:rPr lang="cs-CZ" altLang="cs-CZ" b="1" dirty="0">
                <a:cs typeface="Arial" panose="020B0604020202020204" pitchFamily="34" charset="0"/>
              </a:rPr>
              <a:t/>
            </a:r>
            <a:br>
              <a:rPr lang="cs-CZ" altLang="cs-CZ" b="1" dirty="0">
                <a:cs typeface="Arial" panose="020B0604020202020204" pitchFamily="34" charset="0"/>
              </a:rPr>
            </a:br>
            <a:r>
              <a:rPr lang="cs-CZ" altLang="cs-CZ" sz="2100" dirty="0" smtClean="0">
                <a:cs typeface="Arial" panose="020B0604020202020204" pitchFamily="34" charset="0"/>
              </a:rPr>
              <a:t>3. </a:t>
            </a:r>
            <a:r>
              <a:rPr lang="cs-CZ" altLang="cs-CZ" sz="2100" dirty="0" smtClean="0"/>
              <a:t>VODY, nakládání s chemickými látkami a směsmi</a:t>
            </a:r>
            <a:endParaRPr lang="cs-CZ" sz="2100" dirty="0"/>
          </a:p>
        </p:txBody>
      </p:sp>
      <p:sp>
        <p:nvSpPr>
          <p:cNvPr id="58371"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D09AE016-3C68-4BFE-8860-6085B1B02B76}" type="slidenum">
              <a:rPr lang="cs-CZ" altLang="cs-CZ" sz="1000" smtClean="0">
                <a:solidFill>
                  <a:schemeClr val="bg1"/>
                </a:solidFill>
              </a:rPr>
              <a:pPr>
                <a:lnSpc>
                  <a:spcPct val="100000"/>
                </a:lnSpc>
                <a:buSzTx/>
              </a:pPr>
              <a:t>27</a:t>
            </a:fld>
            <a:endParaRPr lang="cs-CZ" altLang="cs-CZ" sz="1000" smtClean="0">
              <a:solidFill>
                <a:schemeClr val="bg1"/>
              </a:solidFill>
            </a:endParaRPr>
          </a:p>
        </p:txBody>
      </p:sp>
      <p:sp>
        <p:nvSpPr>
          <p:cNvPr id="58372" name="Text Box 4"/>
          <p:cNvSpPr txBox="1">
            <a:spLocks noChangeArrowheads="1"/>
          </p:cNvSpPr>
          <p:nvPr/>
        </p:nvSpPr>
        <p:spPr bwMode="auto">
          <a:xfrm>
            <a:off x="493713" y="1697038"/>
            <a:ext cx="8020050" cy="413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8" tIns="44795" rIns="89588" bIns="44795">
            <a:spAutoFit/>
          </a:bodyPr>
          <a:lstStyle>
            <a:lvl1pPr marL="266700" indent="-266700"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buClr>
                <a:srgbClr val="FF6633"/>
              </a:buClr>
            </a:pPr>
            <a:r>
              <a:rPr lang="cs-CZ" altLang="cs-CZ" b="1" dirty="0"/>
              <a:t>Ing. Hana </a:t>
            </a:r>
            <a:r>
              <a:rPr lang="cs-CZ" altLang="cs-CZ" b="1" dirty="0" smtClean="0"/>
              <a:t>Kotulová, </a:t>
            </a:r>
            <a:r>
              <a:rPr lang="cs-CZ" altLang="cs-CZ" b="1" dirty="0" smtClean="0">
                <a:solidFill>
                  <a:srgbClr val="FF0000"/>
                </a:solidFill>
              </a:rPr>
              <a:t>S dokumentace a životního prostředí</a:t>
            </a:r>
            <a:r>
              <a:rPr lang="cs-CZ" altLang="cs-CZ" b="1" dirty="0">
                <a:solidFill>
                  <a:schemeClr val="accent2"/>
                </a:solidFill>
              </a:rPr>
              <a:t>	</a:t>
            </a:r>
          </a:p>
          <a:p>
            <a:pPr eaLnBrk="1" hangingPunct="1">
              <a:buClr>
                <a:srgbClr val="FF6633"/>
              </a:buClr>
            </a:pPr>
            <a:endParaRPr lang="cs-CZ" altLang="cs-CZ" sz="1400" dirty="0" smtClean="0">
              <a:sym typeface="Wingdings" pitchFamily="2" charset="2"/>
            </a:endParaRPr>
          </a:p>
          <a:p>
            <a:pPr marL="1162050" lvl="2" eaLnBrk="1" hangingPunct="1">
              <a:buClr>
                <a:srgbClr val="FF6633"/>
              </a:buClr>
              <a:buFont typeface="Wingdings"/>
              <a:buChar char="("/>
            </a:pPr>
            <a:r>
              <a:rPr lang="cs-CZ" altLang="cs-CZ" sz="1400" dirty="0" smtClean="0"/>
              <a:t>(</a:t>
            </a:r>
            <a:r>
              <a:rPr lang="cs-CZ" altLang="cs-CZ" sz="1400" b="1" dirty="0" smtClean="0"/>
              <a:t>+</a:t>
            </a:r>
            <a:r>
              <a:rPr lang="cs-CZ" altLang="cs-CZ" sz="1400" b="1" dirty="0"/>
              <a:t>420) 592 111 235	</a:t>
            </a:r>
            <a:endParaRPr lang="cs-CZ" altLang="cs-CZ" sz="1400" b="1" dirty="0" smtClean="0"/>
          </a:p>
          <a:p>
            <a:pPr marL="1162050" lvl="2" eaLnBrk="1" hangingPunct="1">
              <a:buClr>
                <a:srgbClr val="FF6633"/>
              </a:buClr>
              <a:buFont typeface="Wingdings"/>
              <a:buChar char="("/>
            </a:pPr>
            <a:r>
              <a:rPr lang="cs-CZ" altLang="cs-CZ" sz="1400" b="1" dirty="0" smtClean="0"/>
              <a:t>(+420) 725 465 672</a:t>
            </a:r>
            <a:r>
              <a:rPr lang="cs-CZ" altLang="cs-CZ" sz="1400" b="1" dirty="0"/>
              <a:t>		</a:t>
            </a:r>
            <a:endParaRPr lang="cs-CZ" altLang="cs-CZ" b="1" dirty="0">
              <a:solidFill>
                <a:schemeClr val="accent2"/>
              </a:solidFill>
            </a:endParaRPr>
          </a:p>
          <a:p>
            <a:pPr eaLnBrk="1" hangingPunct="1">
              <a:buClr>
                <a:srgbClr val="FF6633"/>
              </a:buClr>
            </a:pPr>
            <a:endParaRPr lang="cs-CZ" altLang="cs-CZ" b="1" dirty="0" smtClean="0">
              <a:solidFill>
                <a:schemeClr val="accent2"/>
              </a:solidFill>
            </a:endParaRPr>
          </a:p>
          <a:p>
            <a:pPr eaLnBrk="1" hangingPunct="1">
              <a:buClr>
                <a:srgbClr val="FF6633"/>
              </a:buClr>
            </a:pPr>
            <a:endParaRPr lang="cs-CZ" altLang="cs-CZ" b="1" dirty="0" smtClean="0">
              <a:solidFill>
                <a:srgbClr val="FF0000"/>
              </a:solidFill>
            </a:endParaRPr>
          </a:p>
          <a:p>
            <a:pPr eaLnBrk="1" hangingPunct="1">
              <a:spcBef>
                <a:spcPts val="1200"/>
              </a:spcBef>
              <a:buClr>
                <a:srgbClr val="FF6633"/>
              </a:buClr>
            </a:pPr>
            <a:r>
              <a:rPr lang="cs-CZ" altLang="cs-CZ" sz="1600" b="1" dirty="0" smtClean="0">
                <a:solidFill>
                  <a:srgbClr val="FF0000"/>
                </a:solidFill>
              </a:rPr>
              <a:t>Povinnosti</a:t>
            </a:r>
            <a:r>
              <a:rPr lang="cs-CZ" altLang="cs-CZ" sz="1600" b="1" dirty="0" smtClean="0">
                <a:solidFill>
                  <a:schemeClr val="accent2"/>
                </a:solidFill>
              </a:rPr>
              <a:t> dodavatelů</a:t>
            </a:r>
            <a:endParaRPr lang="cs-CZ" altLang="cs-CZ" sz="1600" b="1" dirty="0">
              <a:solidFill>
                <a:schemeClr val="bg2"/>
              </a:solidFill>
            </a:endParaRPr>
          </a:p>
          <a:p>
            <a:pPr eaLnBrk="1" hangingPunct="1">
              <a:spcBef>
                <a:spcPct val="40000"/>
              </a:spcBef>
              <a:buClr>
                <a:srgbClr val="FF6633"/>
              </a:buClr>
              <a:buFont typeface="Wingdings" pitchFamily="2" charset="2"/>
              <a:buChar char="§"/>
            </a:pPr>
            <a:r>
              <a:rPr lang="cs-CZ" altLang="cs-CZ" sz="1600" dirty="0" smtClean="0"/>
              <a:t>Hlásit veškeré </a:t>
            </a:r>
            <a:r>
              <a:rPr lang="cs-CZ" altLang="cs-CZ" sz="1600" dirty="0"/>
              <a:t>informace o rizicích, ohrožení </a:t>
            </a:r>
            <a:r>
              <a:rPr lang="cs-CZ" altLang="cs-CZ" sz="1600" dirty="0" smtClean="0"/>
              <a:t>ŽP (mimořádná událost) a únicích látek (kontaminace)</a:t>
            </a:r>
          </a:p>
          <a:p>
            <a:pPr eaLnBrk="1" hangingPunct="1">
              <a:spcBef>
                <a:spcPct val="40000"/>
              </a:spcBef>
              <a:buClr>
                <a:srgbClr val="FF6633"/>
              </a:buClr>
              <a:buFont typeface="Wingdings" pitchFamily="2" charset="2"/>
              <a:buChar char="§"/>
            </a:pPr>
            <a:r>
              <a:rPr lang="cs-CZ" altLang="cs-CZ" sz="1600" dirty="0" smtClean="0"/>
              <a:t>Hlásit druh, množství a umístění nebezpečných chemických látek a směsí</a:t>
            </a:r>
          </a:p>
          <a:p>
            <a:pPr marL="0" indent="0" eaLnBrk="1" hangingPunct="1">
              <a:spcBef>
                <a:spcPts val="1800"/>
              </a:spcBef>
              <a:buClr>
                <a:srgbClr val="FF6633"/>
              </a:buClr>
            </a:pPr>
            <a:r>
              <a:rPr lang="cs-CZ" altLang="cs-CZ" sz="1600" b="1" dirty="0" smtClean="0">
                <a:solidFill>
                  <a:srgbClr val="FF0000"/>
                </a:solidFill>
              </a:rPr>
              <a:t>Pravomoc ekologa </a:t>
            </a:r>
            <a:endParaRPr lang="cs-CZ" altLang="cs-CZ" sz="1600" b="1" dirty="0">
              <a:solidFill>
                <a:srgbClr val="FF0000"/>
              </a:solidFill>
            </a:endParaRPr>
          </a:p>
          <a:p>
            <a:pPr eaLnBrk="1" hangingPunct="1">
              <a:spcBef>
                <a:spcPct val="40000"/>
              </a:spcBef>
              <a:buClr>
                <a:srgbClr val="FF6633"/>
              </a:buClr>
              <a:buFont typeface="Wingdings" pitchFamily="2" charset="2"/>
              <a:buChar char="§"/>
            </a:pPr>
            <a:r>
              <a:rPr lang="cs-CZ" altLang="cs-CZ" sz="1600" dirty="0" smtClean="0"/>
              <a:t>Kontrolní </a:t>
            </a:r>
            <a:r>
              <a:rPr lang="cs-CZ" altLang="cs-CZ" sz="1600" dirty="0"/>
              <a:t>činnost</a:t>
            </a:r>
          </a:p>
          <a:p>
            <a:pPr eaLnBrk="1" hangingPunct="1">
              <a:spcBef>
                <a:spcPct val="40000"/>
              </a:spcBef>
              <a:buClr>
                <a:srgbClr val="FF6633"/>
              </a:buClr>
              <a:buFont typeface="Wingdings" pitchFamily="2" charset="2"/>
              <a:buChar char="§"/>
            </a:pPr>
            <a:r>
              <a:rPr lang="cs-CZ" altLang="cs-CZ" sz="1600" dirty="0" smtClean="0"/>
              <a:t>Zastavit </a:t>
            </a:r>
            <a:r>
              <a:rPr lang="cs-CZ" altLang="cs-CZ" sz="1600" dirty="0"/>
              <a:t>činnost smluvního partnera, pokud je v rozporu s ochranou </a:t>
            </a:r>
            <a:r>
              <a:rPr lang="cs-CZ" altLang="cs-CZ" sz="1600" dirty="0" smtClean="0"/>
              <a:t>ŽP</a:t>
            </a:r>
            <a:endParaRPr lang="cs-CZ" altLang="cs-CZ" sz="1600"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287" y="2064593"/>
            <a:ext cx="744078"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1"/>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EBC00495-AAAC-48E4-9330-B3F57DA07703}" type="slidenum">
              <a:rPr lang="cs-CZ" altLang="cs-CZ" sz="1000" smtClean="0">
                <a:solidFill>
                  <a:schemeClr val="bg1"/>
                </a:solidFill>
              </a:rPr>
              <a:pPr>
                <a:lnSpc>
                  <a:spcPct val="100000"/>
                </a:lnSpc>
                <a:buSzTx/>
              </a:pPr>
              <a:t>28</a:t>
            </a:fld>
            <a:endParaRPr lang="cs-CZ" altLang="cs-CZ" sz="1000" smtClean="0">
              <a:solidFill>
                <a:schemeClr val="bg1"/>
              </a:solidFill>
            </a:endParaRPr>
          </a:p>
        </p:txBody>
      </p:sp>
      <p:sp>
        <p:nvSpPr>
          <p:cNvPr id="2454532" name="Rectangle 2"/>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a:solidFill>
                  <a:schemeClr val="tx1"/>
                </a:solidFill>
                <a:cs typeface="Arial" panose="020B0604020202020204" pitchFamily="34" charset="0"/>
              </a:rPr>
              <a:t>Specifika lokality </a:t>
            </a:r>
            <a:r>
              <a:rPr lang="cs-CZ" dirty="0">
                <a:solidFill>
                  <a:schemeClr val="tx1"/>
                </a:solidFill>
              </a:rPr>
              <a:t>EVI</a:t>
            </a:r>
            <a:r>
              <a:rPr lang="cs-CZ" altLang="cs-CZ" b="1" dirty="0">
                <a:cs typeface="Arial" panose="020B0604020202020204" pitchFamily="34" charset="0"/>
              </a:rPr>
              <a:t/>
            </a:r>
            <a:br>
              <a:rPr lang="cs-CZ" altLang="cs-CZ" b="1" dirty="0">
                <a:cs typeface="Arial" panose="020B0604020202020204" pitchFamily="34" charset="0"/>
              </a:rPr>
            </a:br>
            <a:r>
              <a:rPr lang="cs-CZ" altLang="cs-CZ" dirty="0" smtClean="0">
                <a:cs typeface="Arial" panose="020B0604020202020204" pitchFamily="34" charset="0"/>
              </a:rPr>
              <a:t>3. </a:t>
            </a:r>
            <a:r>
              <a:rPr lang="cs-CZ" altLang="cs-CZ" dirty="0" smtClean="0"/>
              <a:t>Nakládání </a:t>
            </a:r>
            <a:r>
              <a:rPr lang="cs-CZ" altLang="cs-CZ" dirty="0"/>
              <a:t>s odpady </a:t>
            </a:r>
          </a:p>
        </p:txBody>
      </p:sp>
      <p:sp>
        <p:nvSpPr>
          <p:cNvPr id="56324" name="Zástupný symbol pro obsah 6"/>
          <p:cNvSpPr>
            <a:spLocks noGrp="1"/>
          </p:cNvSpPr>
          <p:nvPr>
            <p:ph idx="1"/>
          </p:nvPr>
        </p:nvSpPr>
        <p:spPr>
          <a:xfrm>
            <a:off x="493713" y="1560537"/>
            <a:ext cx="7939087" cy="4752527"/>
          </a:xfrm>
        </p:spPr>
        <p:txBody>
          <a:bodyPr/>
          <a:lstStyle/>
          <a:p>
            <a:pPr eaLnBrk="1" hangingPunct="1">
              <a:spcAft>
                <a:spcPts val="600"/>
              </a:spcAft>
            </a:pPr>
            <a:r>
              <a:rPr lang="cs-CZ" altLang="cs-CZ" b="1" dirty="0" smtClean="0">
                <a:latin typeface="Arial CE" charset="-18"/>
                <a:cs typeface="Arial CE" charset="-18"/>
              </a:rPr>
              <a:t>Základní povinnosti</a:t>
            </a:r>
          </a:p>
          <a:p>
            <a:pPr eaLnBrk="1" hangingPunct="1">
              <a:lnSpc>
                <a:spcPts val="3000"/>
              </a:lnSpc>
              <a:spcAft>
                <a:spcPts val="600"/>
              </a:spcAft>
              <a:buClr>
                <a:srgbClr val="FF0000"/>
              </a:buClr>
              <a:buFont typeface="Wingdings" panose="05000000000000000000" pitchFamily="2" charset="2"/>
              <a:buChar char="§"/>
            </a:pPr>
            <a:r>
              <a:rPr lang="cs-CZ" altLang="cs-CZ" dirty="0" smtClean="0">
                <a:latin typeface="Arial CE" charset="-18"/>
                <a:cs typeface="Arial CE" charset="-18"/>
              </a:rPr>
              <a:t>Veškeré nakládání s odpady si zajišťuje smluvní partner na svoji odpovědnost</a:t>
            </a:r>
          </a:p>
          <a:p>
            <a:pPr eaLnBrk="1" hangingPunct="1">
              <a:lnSpc>
                <a:spcPts val="3000"/>
              </a:lnSpc>
              <a:spcAft>
                <a:spcPts val="600"/>
              </a:spcAft>
              <a:buClr>
                <a:srgbClr val="FF0000"/>
              </a:buClr>
              <a:buFont typeface="Wingdings" panose="05000000000000000000" pitchFamily="2" charset="2"/>
              <a:buChar char="§"/>
            </a:pPr>
            <a:r>
              <a:rPr lang="cs-CZ" altLang="cs-CZ" dirty="0" smtClean="0">
                <a:latin typeface="Arial CE" charset="-18"/>
                <a:cs typeface="Arial CE" charset="-18"/>
              </a:rPr>
              <a:t>Vlastní kontejnery (pokud není dohodnuto jinak)</a:t>
            </a:r>
          </a:p>
          <a:p>
            <a:pPr eaLnBrk="1" hangingPunct="1">
              <a:lnSpc>
                <a:spcPts val="3000"/>
              </a:lnSpc>
              <a:spcAft>
                <a:spcPts val="600"/>
              </a:spcAft>
              <a:buClr>
                <a:srgbClr val="FF0000"/>
              </a:buClr>
              <a:buFont typeface="Wingdings" panose="05000000000000000000" pitchFamily="2" charset="2"/>
              <a:buChar char="§"/>
            </a:pPr>
            <a:r>
              <a:rPr lang="cs-CZ" altLang="cs-CZ" dirty="0" smtClean="0">
                <a:solidFill>
                  <a:srgbClr val="FF0000"/>
                </a:solidFill>
                <a:latin typeface="Arial CE" charset="-18"/>
                <a:cs typeface="Arial CE" charset="-18"/>
              </a:rPr>
              <a:t>Třídění odpadů</a:t>
            </a:r>
          </a:p>
          <a:p>
            <a:pPr eaLnBrk="1" hangingPunct="1">
              <a:lnSpc>
                <a:spcPts val="3000"/>
              </a:lnSpc>
              <a:spcAft>
                <a:spcPts val="600"/>
              </a:spcAft>
              <a:buClr>
                <a:srgbClr val="FF0000"/>
              </a:buClr>
              <a:buFont typeface="Wingdings" panose="05000000000000000000" pitchFamily="2" charset="2"/>
              <a:buChar char="§"/>
            </a:pPr>
            <a:r>
              <a:rPr lang="cs-CZ" altLang="cs-CZ" dirty="0" smtClean="0">
                <a:solidFill>
                  <a:srgbClr val="FF0000"/>
                </a:solidFill>
                <a:latin typeface="Arial CE" charset="-18"/>
                <a:cs typeface="Arial CE" charset="-18"/>
              </a:rPr>
              <a:t>Zákaz ukládání odpadu mimo vyhrazená místa</a:t>
            </a:r>
          </a:p>
          <a:p>
            <a:pPr eaLnBrk="1" hangingPunct="1">
              <a:lnSpc>
                <a:spcPts val="3000"/>
              </a:lnSpc>
              <a:spcAft>
                <a:spcPts val="600"/>
              </a:spcAft>
              <a:buClr>
                <a:srgbClr val="FF0000"/>
              </a:buClr>
              <a:buFont typeface="Wingdings" panose="05000000000000000000" pitchFamily="2" charset="2"/>
              <a:buChar char="§"/>
            </a:pPr>
            <a:r>
              <a:rPr lang="cs-CZ" altLang="cs-CZ" dirty="0" smtClean="0">
                <a:latin typeface="Arial CE" charset="-18"/>
                <a:cs typeface="Arial CE" charset="-18"/>
              </a:rPr>
              <a:t>Zákaz vnášení odpadů do areálu </a:t>
            </a:r>
          </a:p>
          <a:p>
            <a:pPr eaLnBrk="1" hangingPunct="1">
              <a:lnSpc>
                <a:spcPts val="3000"/>
              </a:lnSpc>
              <a:spcAft>
                <a:spcPts val="600"/>
              </a:spcAft>
              <a:buClr>
                <a:srgbClr val="FF0000"/>
              </a:buClr>
              <a:buFont typeface="Wingdings" panose="05000000000000000000" pitchFamily="2" charset="2"/>
              <a:buChar char="§"/>
            </a:pPr>
            <a:r>
              <a:rPr lang="cs-CZ" altLang="cs-CZ" dirty="0" smtClean="0">
                <a:latin typeface="Arial CE" charset="-18"/>
                <a:cs typeface="Arial CE" charset="-18"/>
              </a:rPr>
              <a:t>Hlásit předpokládané množství odpadů</a:t>
            </a:r>
          </a:p>
          <a:p>
            <a:pPr eaLnBrk="1" hangingPunct="1">
              <a:lnSpc>
                <a:spcPts val="3000"/>
              </a:lnSpc>
              <a:buClr>
                <a:srgbClr val="FF0000"/>
              </a:buClr>
              <a:buFont typeface="Wingdings" panose="05000000000000000000" pitchFamily="2" charset="2"/>
              <a:buChar char="§"/>
            </a:pPr>
            <a:r>
              <a:rPr lang="cs-CZ" altLang="cs-CZ" dirty="0" smtClean="0">
                <a:solidFill>
                  <a:srgbClr val="FF0000"/>
                </a:solidFill>
                <a:latin typeface="Arial CE" charset="-18"/>
                <a:cs typeface="Arial CE" charset="-18"/>
              </a:rPr>
              <a:t>EVI má právo požadovat zajištění odstranění odpadů nalezených v areálu EVI, jejichž původce nebyl zjištěn, u toho smluvního partnera, jemuž byl poskytnut objekt, ve kterém nebo v jehož okolí byl odpad nalezen v době zjištění bez ohledu na skutečného původce odpadu.</a:t>
            </a:r>
          </a:p>
          <a:p>
            <a:pPr eaLnBrk="1" hangingPunct="1"/>
            <a:endParaRPr lang="cs-CZ" altLang="cs-CZ" dirty="0">
              <a:latin typeface="Arial CE" charset="-18"/>
              <a:cs typeface="Arial CE" charset="-18"/>
            </a:endParaRPr>
          </a:p>
        </p:txBody>
      </p:sp>
      <p:sp>
        <p:nvSpPr>
          <p:cNvPr id="56326" name="Zástupný symbol pro číslo snímku 1"/>
          <p:cNvSpPr txBox="1">
            <a:spLocks noGrp="1"/>
          </p:cNvSpPr>
          <p:nvPr/>
        </p:nvSpPr>
        <p:spPr bwMode="auto">
          <a:xfrm>
            <a:off x="8432800" y="65119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lnSpc>
                <a:spcPts val="2250"/>
              </a:lnSpc>
              <a:buSzPct val="120000"/>
              <a:defRPr sz="1600">
                <a:solidFill>
                  <a:schemeClr val="tx1"/>
                </a:solidFill>
                <a:latin typeface="Arial CE" charset="-18"/>
                <a:ea typeface="Arial CE" charset="-18"/>
                <a:cs typeface="Arial CE" charset="-18"/>
              </a:defRPr>
            </a:lvl1pPr>
            <a:lvl2pPr marL="742950" indent="-285750" defTabSz="89535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a:lnSpc>
                <a:spcPts val="2250"/>
              </a:lnSpc>
              <a:buSzPct val="89000"/>
              <a:defRPr sz="1600">
                <a:solidFill>
                  <a:schemeClr val="tx1"/>
                </a:solidFill>
                <a:latin typeface="Arial CE" charset="-18"/>
                <a:ea typeface="Arial CE" charset="-18"/>
                <a:cs typeface="Arial CE" charset="-18"/>
              </a:defRPr>
            </a:lvl4pPr>
            <a:lvl5pPr marL="2057400" indent="-228600" defTabSz="895350">
              <a:lnSpc>
                <a:spcPts val="225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gn="r" eaLnBrk="1" hangingPunct="1">
              <a:lnSpc>
                <a:spcPct val="100000"/>
              </a:lnSpc>
              <a:buSzTx/>
            </a:pPr>
            <a:fld id="{7E06A14A-18AB-4966-A492-4640DAE6D1E4}" type="slidenum">
              <a:rPr lang="cs-CZ" altLang="cs-CZ" sz="1000">
                <a:solidFill>
                  <a:schemeClr val="bg1"/>
                </a:solidFill>
                <a:latin typeface="Futura CEZ OT Demi" pitchFamily="50" charset="0"/>
              </a:rPr>
              <a:pPr algn="r" eaLnBrk="1" hangingPunct="1">
                <a:lnSpc>
                  <a:spcPct val="100000"/>
                </a:lnSpc>
                <a:buSzTx/>
              </a:pPr>
              <a:t>28</a:t>
            </a:fld>
            <a:endParaRPr lang="cs-CZ" altLang="cs-CZ" sz="1000">
              <a:solidFill>
                <a:schemeClr val="bg1"/>
              </a:solidFill>
              <a:latin typeface="Futura CEZ OT Demi" pitchFamily="50" charset="0"/>
            </a:endParaRPr>
          </a:p>
        </p:txBody>
      </p:sp>
      <p:sp>
        <p:nvSpPr>
          <p:cNvPr id="56327" name="Zástupný symbol pro číslo snímku 3"/>
          <p:cNvSpPr txBox="1">
            <a:spLocks noGrp="1"/>
          </p:cNvSpPr>
          <p:nvPr/>
        </p:nvSpPr>
        <p:spPr bwMode="auto">
          <a:xfrm>
            <a:off x="8432800" y="65119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lnSpc>
                <a:spcPts val="2250"/>
              </a:lnSpc>
              <a:buSzPct val="120000"/>
              <a:defRPr sz="1600">
                <a:solidFill>
                  <a:schemeClr val="tx1"/>
                </a:solidFill>
                <a:latin typeface="Arial CE" charset="-18"/>
                <a:ea typeface="Arial CE" charset="-18"/>
                <a:cs typeface="Arial CE" charset="-18"/>
              </a:defRPr>
            </a:lvl1pPr>
            <a:lvl2pPr marL="742950" indent="-285750" defTabSz="89535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a:lnSpc>
                <a:spcPts val="2250"/>
              </a:lnSpc>
              <a:buSzPct val="89000"/>
              <a:defRPr sz="1600">
                <a:solidFill>
                  <a:schemeClr val="tx1"/>
                </a:solidFill>
                <a:latin typeface="Arial CE" charset="-18"/>
                <a:ea typeface="Arial CE" charset="-18"/>
                <a:cs typeface="Arial CE" charset="-18"/>
              </a:defRPr>
            </a:lvl4pPr>
            <a:lvl5pPr marL="2057400" indent="-228600" defTabSz="895350">
              <a:lnSpc>
                <a:spcPts val="225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gn="r" eaLnBrk="1" hangingPunct="1">
              <a:lnSpc>
                <a:spcPct val="100000"/>
              </a:lnSpc>
              <a:buSzTx/>
            </a:pPr>
            <a:fld id="{22AE59D8-E002-424F-8DE9-66E1A2D4557B}" type="slidenum">
              <a:rPr lang="cs-CZ" altLang="cs-CZ" sz="1000">
                <a:solidFill>
                  <a:schemeClr val="bg1"/>
                </a:solidFill>
                <a:latin typeface="Futura CEZ OT Demi" pitchFamily="50" charset="0"/>
              </a:rPr>
              <a:pPr algn="r" eaLnBrk="1" hangingPunct="1">
                <a:lnSpc>
                  <a:spcPct val="100000"/>
                </a:lnSpc>
                <a:buSzTx/>
              </a:pPr>
              <a:t>28</a:t>
            </a:fld>
            <a:endParaRPr lang="cs-CZ" altLang="cs-CZ" sz="1000">
              <a:solidFill>
                <a:schemeClr val="bg1"/>
              </a:solidFill>
              <a:latin typeface="Futura CEZ OT Demi"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939" y="428939"/>
            <a:ext cx="6738719" cy="829537"/>
          </a:xfrm>
        </p:spPr>
        <p:txBody>
          <a:bodyPr/>
          <a:lstStyle/>
          <a:p>
            <a:r>
              <a:rPr lang="cs-CZ" dirty="0" smtClean="0">
                <a:solidFill>
                  <a:schemeClr val="tx1"/>
                </a:solidFill>
              </a:rPr>
              <a:t>SPECIFIKA LOKALITY evi</a:t>
            </a:r>
            <a:r>
              <a:rPr lang="cs-CZ" dirty="0" smtClean="0"/>
              <a:t/>
            </a:r>
            <a:br>
              <a:rPr lang="cs-CZ" dirty="0" smtClean="0"/>
            </a:br>
            <a:r>
              <a:rPr lang="cs-CZ" dirty="0" smtClean="0"/>
              <a:t>1. BOZP, FYZICKÁ OCHRANA, ŘÍZENÍ PRACÍ</a:t>
            </a:r>
            <a:endParaRPr lang="cs-CZ" dirty="0"/>
          </a:p>
        </p:txBody>
      </p:sp>
      <p:sp>
        <p:nvSpPr>
          <p:cNvPr id="3" name="Zástupný symbol pro obsah 2"/>
          <p:cNvSpPr>
            <a:spLocks noGrp="1"/>
          </p:cNvSpPr>
          <p:nvPr>
            <p:ph idx="1"/>
          </p:nvPr>
        </p:nvSpPr>
        <p:spPr/>
        <p:txBody>
          <a:bodyPr/>
          <a:lstStyle/>
          <a:p>
            <a:pPr marL="2201387">
              <a:lnSpc>
                <a:spcPct val="80000"/>
              </a:lnSpc>
              <a:spcBef>
                <a:spcPct val="30000"/>
              </a:spcBef>
              <a:spcAft>
                <a:spcPct val="30000"/>
              </a:spcAft>
              <a:buClr>
                <a:srgbClr val="FF3300"/>
              </a:buClr>
            </a:pPr>
            <a:endParaRPr lang="cs-CZ" altLang="cs-CZ" sz="2000" b="1" dirty="0">
              <a:latin typeface="Arial CE" charset="-18"/>
            </a:endParaRPr>
          </a:p>
          <a:p>
            <a:pPr marL="2201387">
              <a:lnSpc>
                <a:spcPct val="80000"/>
              </a:lnSpc>
              <a:spcBef>
                <a:spcPct val="30000"/>
              </a:spcBef>
              <a:spcAft>
                <a:spcPct val="30000"/>
              </a:spcAft>
              <a:buClr>
                <a:srgbClr val="FF3300"/>
              </a:buClr>
            </a:pPr>
            <a:r>
              <a:rPr lang="cs-CZ" altLang="cs-CZ" sz="2000" b="1" dirty="0" smtClean="0">
                <a:solidFill>
                  <a:schemeClr val="accent2"/>
                </a:solidFill>
                <a:latin typeface="Arial CE" charset="-18"/>
              </a:rPr>
              <a:t>			Zaměstnanec plnící úkoly 				Koordinátora </a:t>
            </a:r>
            <a:r>
              <a:rPr lang="cs-CZ" altLang="cs-CZ" sz="2000" b="1" dirty="0">
                <a:solidFill>
                  <a:schemeClr val="accent2"/>
                </a:solidFill>
                <a:latin typeface="Arial CE" charset="-18"/>
              </a:rPr>
              <a:t>BOZP </a:t>
            </a:r>
            <a:r>
              <a:rPr lang="cs-CZ" altLang="cs-CZ" sz="2000" b="1" dirty="0" smtClean="0">
                <a:solidFill>
                  <a:schemeClr val="accent2"/>
                </a:solidFill>
                <a:latin typeface="Arial CE" charset="-18"/>
              </a:rPr>
              <a:t>(v přenesené 			působnosti)</a:t>
            </a:r>
            <a:endParaRPr lang="cs-CZ" altLang="cs-CZ" sz="2000" b="1" dirty="0">
              <a:solidFill>
                <a:schemeClr val="accent2"/>
              </a:solidFill>
              <a:latin typeface="Arial CE" charset="-18"/>
            </a:endParaRPr>
          </a:p>
          <a:p>
            <a:pPr marL="2201387">
              <a:lnSpc>
                <a:spcPct val="80000"/>
              </a:lnSpc>
              <a:spcBef>
                <a:spcPct val="30000"/>
              </a:spcBef>
              <a:spcAft>
                <a:spcPct val="30000"/>
              </a:spcAft>
              <a:buClr>
                <a:srgbClr val="FF3300"/>
              </a:buClr>
            </a:pPr>
            <a:endParaRPr lang="cs-CZ" altLang="cs-CZ" sz="2000" b="1" dirty="0">
              <a:latin typeface="Arial CE" charset="-18"/>
            </a:endParaRPr>
          </a:p>
          <a:p>
            <a:pPr marL="2201387">
              <a:lnSpc>
                <a:spcPct val="80000"/>
              </a:lnSpc>
              <a:spcBef>
                <a:spcPct val="30000"/>
              </a:spcBef>
              <a:spcAft>
                <a:spcPct val="30000"/>
              </a:spcAft>
              <a:buClr>
                <a:srgbClr val="FF3300"/>
              </a:buClr>
            </a:pPr>
            <a:r>
              <a:rPr lang="cs-CZ" altLang="cs-CZ" sz="2000" b="1" dirty="0" smtClean="0">
                <a:latin typeface="Arial CE" charset="-18"/>
              </a:rPr>
              <a:t>			Jitka Latečková - Fonioková</a:t>
            </a:r>
            <a:endParaRPr lang="cs-CZ" altLang="cs-CZ" sz="2000" b="1" dirty="0"/>
          </a:p>
          <a:p>
            <a:pPr marL="2201387">
              <a:lnSpc>
                <a:spcPct val="80000"/>
              </a:lnSpc>
              <a:spcBef>
                <a:spcPct val="30000"/>
              </a:spcBef>
              <a:spcAft>
                <a:spcPct val="30000"/>
              </a:spcAft>
              <a:buClr>
                <a:srgbClr val="FF3300"/>
              </a:buClr>
            </a:pPr>
            <a:r>
              <a:rPr lang="cs-CZ" altLang="cs-CZ" b="1" dirty="0" smtClean="0"/>
              <a:t>			</a:t>
            </a:r>
            <a:r>
              <a:rPr lang="cs-CZ" altLang="cs-CZ" dirty="0" smtClean="0"/>
              <a:t>Tel</a:t>
            </a:r>
            <a:r>
              <a:rPr lang="cs-CZ" altLang="cs-CZ" dirty="0"/>
              <a:t>.:  </a:t>
            </a:r>
            <a:r>
              <a:rPr lang="cs-CZ" altLang="cs-CZ" dirty="0" smtClean="0"/>
              <a:t>592 111 222 </a:t>
            </a:r>
          </a:p>
          <a:p>
            <a:pPr marL="2201387">
              <a:lnSpc>
                <a:spcPct val="80000"/>
              </a:lnSpc>
              <a:spcBef>
                <a:spcPct val="30000"/>
              </a:spcBef>
              <a:spcAft>
                <a:spcPct val="30000"/>
              </a:spcAft>
              <a:buClr>
                <a:srgbClr val="FF3300"/>
              </a:buClr>
            </a:pPr>
            <a:r>
              <a:rPr lang="cs-CZ" altLang="cs-CZ" dirty="0" smtClean="0"/>
              <a:t>			Mobil.  </a:t>
            </a:r>
            <a:r>
              <a:rPr lang="cs-CZ" altLang="cs-CZ" dirty="0"/>
              <a:t>606 789 903 </a:t>
            </a:r>
          </a:p>
          <a:p>
            <a:pPr marL="2201387">
              <a:lnSpc>
                <a:spcPct val="80000"/>
              </a:lnSpc>
              <a:spcBef>
                <a:spcPct val="30000"/>
              </a:spcBef>
              <a:spcAft>
                <a:spcPct val="30000"/>
              </a:spcAft>
              <a:buClr>
                <a:srgbClr val="FF3300"/>
              </a:buClr>
            </a:pPr>
            <a:r>
              <a:rPr lang="cs-CZ" altLang="cs-CZ" dirty="0" smtClean="0"/>
              <a:t>			E-mail</a:t>
            </a:r>
            <a:r>
              <a:rPr lang="cs-CZ" altLang="cs-CZ" dirty="0"/>
              <a:t>: </a:t>
            </a:r>
            <a:r>
              <a:rPr lang="cs-CZ" altLang="cs-CZ" dirty="0" smtClean="0"/>
              <a:t>jitka.lateckova@cez.cz</a:t>
            </a:r>
            <a:endParaRPr lang="cs-CZ" altLang="cs-CZ" dirty="0"/>
          </a:p>
          <a:p>
            <a:pPr>
              <a:lnSpc>
                <a:spcPct val="80000"/>
              </a:lnSpc>
              <a:spcBef>
                <a:spcPct val="30000"/>
              </a:spcBef>
              <a:spcAft>
                <a:spcPct val="30000"/>
              </a:spcAft>
              <a:buClr>
                <a:srgbClr val="FF3300"/>
              </a:buClr>
            </a:pPr>
            <a:endParaRPr lang="cs-CZ" altLang="cs-CZ" b="1"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2</a:t>
            </a:fld>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61" y="1424475"/>
            <a:ext cx="3050676" cy="3920193"/>
          </a:xfrm>
          <a:prstGeom prst="rect">
            <a:avLst/>
          </a:prstGeom>
        </p:spPr>
      </p:pic>
    </p:spTree>
    <p:extLst>
      <p:ext uri="{BB962C8B-B14F-4D97-AF65-F5344CB8AC3E}">
        <p14:creationId xmlns:p14="http://schemas.microsoft.com/office/powerpoint/2010/main" val="3449442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746" name="Rectangle 2"/>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a:solidFill>
                  <a:schemeClr val="tx1"/>
                </a:solidFill>
                <a:cs typeface="Arial" panose="020B0604020202020204" pitchFamily="34" charset="0"/>
              </a:rPr>
              <a:t>Specifika lokality </a:t>
            </a:r>
            <a:r>
              <a:rPr lang="cs-CZ" dirty="0" err="1">
                <a:solidFill>
                  <a:schemeClr val="tx1"/>
                </a:solidFill>
                <a:cs typeface="Arial" panose="020B0604020202020204" pitchFamily="34" charset="0"/>
              </a:rPr>
              <a:t>evi</a:t>
            </a:r>
            <a:r>
              <a:rPr lang="cs-CZ" altLang="cs-CZ" b="1" dirty="0">
                <a:cs typeface="Arial" panose="020B0604020202020204" pitchFamily="34" charset="0"/>
              </a:rPr>
              <a:t/>
            </a:r>
            <a:br>
              <a:rPr lang="cs-CZ" altLang="cs-CZ" b="1" dirty="0">
                <a:cs typeface="Arial" panose="020B0604020202020204" pitchFamily="34" charset="0"/>
              </a:rPr>
            </a:br>
            <a:r>
              <a:rPr lang="cs-CZ" altLang="cs-CZ" dirty="0" smtClean="0">
                <a:cs typeface="Arial" panose="020B0604020202020204" pitchFamily="34" charset="0"/>
              </a:rPr>
              <a:t>3. </a:t>
            </a:r>
            <a:r>
              <a:rPr lang="cs-CZ" altLang="cs-CZ" dirty="0" smtClean="0"/>
              <a:t>Nakládání </a:t>
            </a:r>
            <a:r>
              <a:rPr lang="cs-CZ" altLang="cs-CZ" dirty="0"/>
              <a:t>s </a:t>
            </a:r>
            <a:r>
              <a:rPr lang="cs-CZ" altLang="cs-CZ" dirty="0" smtClean="0"/>
              <a:t>kovovým odpadem</a:t>
            </a:r>
            <a:endParaRPr lang="cs-CZ" altLang="cs-CZ" dirty="0"/>
          </a:p>
        </p:txBody>
      </p:sp>
      <p:sp>
        <p:nvSpPr>
          <p:cNvPr id="57347" name="Rectangle 3"/>
          <p:cNvSpPr>
            <a:spLocks noGrp="1" noChangeArrowheads="1"/>
          </p:cNvSpPr>
          <p:nvPr>
            <p:ph idx="1"/>
          </p:nvPr>
        </p:nvSpPr>
        <p:spPr>
          <a:xfrm>
            <a:off x="515938" y="1697038"/>
            <a:ext cx="7927975" cy="4435475"/>
          </a:xfrm>
        </p:spPr>
        <p:txBody>
          <a:bodyPr/>
          <a:lstStyle/>
          <a:p>
            <a:pPr marL="0" indent="0" eaLnBrk="1" hangingPunct="1">
              <a:buClr>
                <a:schemeClr val="accent2"/>
              </a:buClr>
            </a:pPr>
            <a:r>
              <a:rPr lang="cs-CZ" altLang="cs-CZ" b="1" dirty="0" smtClean="0">
                <a:latin typeface="Arial CE" charset="-18"/>
                <a:cs typeface="Arial CE" charset="-18"/>
              </a:rPr>
              <a:t>Nakládání s kovovým odpadem</a:t>
            </a:r>
          </a:p>
          <a:p>
            <a:pPr marL="285750" indent="-285750" eaLnBrk="1" hangingPunct="1">
              <a:spcBef>
                <a:spcPts val="600"/>
              </a:spcBef>
              <a:buClr>
                <a:schemeClr val="accent2"/>
              </a:buClr>
              <a:buFont typeface="Wingdings" panose="05000000000000000000" pitchFamily="2" charset="2"/>
              <a:buChar char="§"/>
            </a:pPr>
            <a:r>
              <a:rPr lang="cs-CZ" altLang="cs-CZ" dirty="0" smtClean="0">
                <a:latin typeface="Arial CE" charset="-18"/>
                <a:cs typeface="Arial CE" charset="-18"/>
              </a:rPr>
              <a:t>Veškerý odpad železných a neželezných kovů zůstává v areálu EVI</a:t>
            </a:r>
          </a:p>
          <a:p>
            <a:pPr marL="285750" indent="-285750" eaLnBrk="1" hangingPunct="1">
              <a:spcBef>
                <a:spcPts val="600"/>
              </a:spcBef>
              <a:buClr>
                <a:schemeClr val="accent2"/>
              </a:buClr>
              <a:buFont typeface="Wingdings" panose="05000000000000000000" pitchFamily="2" charset="2"/>
              <a:buChar char="§"/>
            </a:pPr>
            <a:r>
              <a:rPr lang="cs-CZ" altLang="cs-CZ" dirty="0" smtClean="0">
                <a:latin typeface="Arial CE" charset="-18"/>
                <a:cs typeface="Arial CE" charset="-18"/>
              </a:rPr>
              <a:t>Po dohodě s kontaktní osobou (zaměstnanec EVI) bude tento odpad odložen na shromažďovací místo železného šrotu</a:t>
            </a:r>
          </a:p>
          <a:p>
            <a:pPr marL="285750" indent="-285750" eaLnBrk="1" hangingPunct="1">
              <a:buClr>
                <a:schemeClr val="accent2"/>
              </a:buClr>
              <a:buFont typeface="Wingdings" panose="05000000000000000000" pitchFamily="2" charset="2"/>
              <a:buChar char="§"/>
            </a:pPr>
            <a:endParaRPr lang="cs-CZ" altLang="cs-CZ" dirty="0">
              <a:latin typeface="Arial CE" charset="-18"/>
              <a:cs typeface="Arial CE" charset="-18"/>
            </a:endParaRPr>
          </a:p>
          <a:p>
            <a:pPr marL="0" indent="0" eaLnBrk="1" hangingPunct="1">
              <a:buClr>
                <a:schemeClr val="accent2"/>
              </a:buClr>
            </a:pPr>
            <a:r>
              <a:rPr lang="cs-CZ" altLang="cs-CZ" dirty="0" smtClean="0">
                <a:latin typeface="Arial CE" charset="-18"/>
                <a:cs typeface="Arial CE" charset="-18"/>
              </a:rPr>
              <a:t>Demontovaný materiál je majetkem EVI, pokud není ve smlouvě uvedeno jinak. </a:t>
            </a:r>
          </a:p>
          <a:p>
            <a:pPr marL="0" indent="0" eaLnBrk="1" hangingPunct="1">
              <a:spcBef>
                <a:spcPts val="600"/>
              </a:spcBef>
              <a:buClr>
                <a:schemeClr val="accent2"/>
              </a:buClr>
            </a:pPr>
            <a:r>
              <a:rPr lang="cs-CZ" altLang="cs-CZ" dirty="0" smtClean="0">
                <a:latin typeface="Arial CE" charset="-18"/>
                <a:cs typeface="Arial CE" charset="-18"/>
              </a:rPr>
              <a:t>Kovový materiál/odpad nutno průběžně odvážet do prostoru sběru kovového odpadu – ohrady u chladících věží. </a:t>
            </a:r>
          </a:p>
          <a:p>
            <a:pPr marL="0" indent="0" eaLnBrk="1" hangingPunct="1">
              <a:spcBef>
                <a:spcPts val="600"/>
              </a:spcBef>
              <a:buClr>
                <a:schemeClr val="accent2"/>
              </a:buClr>
            </a:pPr>
            <a:r>
              <a:rPr lang="cs-CZ" altLang="cs-CZ" dirty="0" smtClean="0">
                <a:latin typeface="Arial CE" charset="-18"/>
                <a:cs typeface="Arial CE" charset="-18"/>
              </a:rPr>
              <a:t>Shromažďovací místo obsluhuje EVI. </a:t>
            </a:r>
          </a:p>
          <a:p>
            <a:pPr marL="0" indent="0" eaLnBrk="1" hangingPunct="1">
              <a:spcBef>
                <a:spcPts val="600"/>
              </a:spcBef>
              <a:buClr>
                <a:schemeClr val="accent2"/>
              </a:buClr>
            </a:pPr>
            <a:r>
              <a:rPr lang="cs-CZ" altLang="cs-CZ" u="sng" dirty="0" smtClean="0">
                <a:latin typeface="Arial CE" charset="-18"/>
                <a:cs typeface="Arial CE" charset="-18"/>
              </a:rPr>
              <a:t>Odpovědné osoby</a:t>
            </a:r>
            <a:r>
              <a:rPr lang="cs-CZ" altLang="cs-CZ" dirty="0" smtClean="0">
                <a:latin typeface="Arial CE" charset="-18"/>
                <a:cs typeface="Arial CE" charset="-18"/>
              </a:rPr>
              <a:t>: </a:t>
            </a:r>
          </a:p>
          <a:p>
            <a:pPr marL="0" indent="0" eaLnBrk="1" hangingPunct="1">
              <a:buClr>
                <a:schemeClr val="accent2"/>
              </a:buClr>
            </a:pPr>
            <a:r>
              <a:rPr lang="cs-CZ" altLang="cs-CZ" dirty="0" smtClean="0">
                <a:latin typeface="Arial CE" charset="-18"/>
                <a:cs typeface="Arial CE" charset="-18"/>
              </a:rPr>
              <a:t>Ing. Hana Kotulová 725 465 672, </a:t>
            </a:r>
          </a:p>
          <a:p>
            <a:pPr marL="0" indent="0" eaLnBrk="1" hangingPunct="1">
              <a:buClr>
                <a:schemeClr val="accent2"/>
              </a:buClr>
            </a:pPr>
            <a:r>
              <a:rPr lang="cs-CZ" altLang="cs-CZ" dirty="0" smtClean="0">
                <a:latin typeface="Arial CE" charset="-18"/>
                <a:cs typeface="Arial CE" charset="-18"/>
              </a:rPr>
              <a:t>popř. Směnový inženýr 724 428 935.</a:t>
            </a:r>
          </a:p>
          <a:p>
            <a:pPr marL="0" indent="0" eaLnBrk="1" hangingPunct="1">
              <a:buClr>
                <a:schemeClr val="accent2"/>
              </a:buClr>
            </a:pPr>
            <a:endParaRPr lang="cs-CZ" altLang="cs-CZ" dirty="0">
              <a:latin typeface="Arial CE" charset="-18"/>
              <a:cs typeface="Arial CE" charset="-18"/>
            </a:endParaRPr>
          </a:p>
          <a:p>
            <a:pPr marL="0" indent="0" eaLnBrk="1" hangingPunct="1">
              <a:buClr>
                <a:schemeClr val="accent2"/>
              </a:buClr>
            </a:pPr>
            <a:endParaRPr lang="cs-CZ" altLang="cs-CZ" dirty="0" smtClean="0">
              <a:latin typeface="Arial CE" charset="-18"/>
              <a:cs typeface="Arial CE" charset="-18"/>
            </a:endParaRPr>
          </a:p>
          <a:p>
            <a:pPr marL="0" indent="0" eaLnBrk="1" hangingPunct="1"/>
            <a:endParaRPr lang="cs-CZ" altLang="cs-CZ" dirty="0" smtClean="0">
              <a:latin typeface="Arial CE" charset="-18"/>
              <a:cs typeface="Arial CE" charset="-18"/>
            </a:endParaRPr>
          </a:p>
        </p:txBody>
      </p:sp>
      <p:sp>
        <p:nvSpPr>
          <p:cNvPr id="5734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6214D18C-70C3-4F60-8C1A-CBB59FB2C478}" type="slidenum">
              <a:rPr lang="cs-CZ" altLang="cs-CZ" sz="1000" smtClean="0">
                <a:solidFill>
                  <a:schemeClr val="bg1"/>
                </a:solidFill>
              </a:rPr>
              <a:pPr>
                <a:lnSpc>
                  <a:spcPct val="100000"/>
                </a:lnSpc>
                <a:buSzTx/>
              </a:pPr>
              <a:t>29</a:t>
            </a:fld>
            <a:endParaRPr lang="cs-CZ" altLang="cs-CZ" sz="1000" smtClean="0">
              <a:solidFill>
                <a:schemeClr val="bg1"/>
              </a:solidFill>
            </a:endParaRPr>
          </a:p>
        </p:txBody>
      </p: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010" y="4296841"/>
            <a:ext cx="2417763"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defTabSz="877350">
              <a:defRPr/>
            </a:pPr>
            <a:r>
              <a:rPr lang="cs-CZ" cap="all" dirty="0">
                <a:solidFill>
                  <a:schemeClr val="tx1"/>
                </a:solidFill>
              </a:rPr>
              <a:t>Specifika lokality </a:t>
            </a:r>
            <a:r>
              <a:rPr lang="cs-CZ" dirty="0">
                <a:solidFill>
                  <a:schemeClr val="tx1"/>
                </a:solidFill>
              </a:rPr>
              <a:t>EVI</a:t>
            </a:r>
            <a:r>
              <a:rPr lang="cs-CZ" cap="all" dirty="0"/>
              <a:t/>
            </a:r>
            <a:br>
              <a:rPr lang="cs-CZ" cap="all" dirty="0"/>
            </a:br>
            <a:r>
              <a:rPr lang="cs-CZ" cap="all" dirty="0" smtClean="0"/>
              <a:t>4. Místa </a:t>
            </a:r>
            <a:r>
              <a:rPr lang="cs-CZ" cap="all" dirty="0"/>
              <a:t>k ohlášení událostí</a:t>
            </a:r>
          </a:p>
        </p:txBody>
      </p:sp>
      <p:sp>
        <p:nvSpPr>
          <p:cNvPr id="27651" name="Zástupný symbol pro obsah 2"/>
          <p:cNvSpPr>
            <a:spLocks noGrp="1"/>
          </p:cNvSpPr>
          <p:nvPr>
            <p:ph idx="1"/>
          </p:nvPr>
        </p:nvSpPr>
        <p:spPr>
          <a:xfrm>
            <a:off x="304255" y="1658317"/>
            <a:ext cx="8433345" cy="4586833"/>
          </a:xfrm>
        </p:spPr>
        <p:txBody>
          <a:bodyPr/>
          <a:lstStyle/>
          <a:p>
            <a:r>
              <a:rPr lang="cs-CZ" altLang="cs-CZ" b="1" dirty="0">
                <a:latin typeface="Arial CE" charset="-18"/>
                <a:cs typeface="Arial CE" charset="-18"/>
              </a:rPr>
              <a:t>Nastanou-li mimořádné </a:t>
            </a:r>
            <a:r>
              <a:rPr lang="cs-CZ" altLang="cs-CZ" b="1" dirty="0" smtClean="0">
                <a:latin typeface="Arial CE" charset="-18"/>
                <a:cs typeface="Arial CE" charset="-18"/>
              </a:rPr>
              <a:t>události</a:t>
            </a:r>
            <a:r>
              <a:rPr lang="cs-CZ" altLang="cs-CZ" b="1" u="sng" dirty="0" smtClean="0">
                <a:latin typeface="Arial CE" charset="-18"/>
                <a:cs typeface="Arial CE" charset="-18"/>
              </a:rPr>
              <a:t> musí být  ohlášené příslušným zaměstnancům EVI:</a:t>
            </a:r>
          </a:p>
          <a:p>
            <a:pPr>
              <a:spcBef>
                <a:spcPts val="300"/>
              </a:spcBef>
              <a:spcAft>
                <a:spcPts val="300"/>
              </a:spcAft>
            </a:pPr>
            <a:endParaRPr lang="cs-CZ" altLang="cs-CZ" sz="1400" b="1" dirty="0" smtClean="0">
              <a:latin typeface="Arial CE" charset="-18"/>
              <a:cs typeface="Arial CE" charset="-18"/>
            </a:endParaRPr>
          </a:p>
          <a:p>
            <a:pPr>
              <a:spcBef>
                <a:spcPts val="300"/>
              </a:spcBef>
              <a:spcAft>
                <a:spcPts val="300"/>
              </a:spcAft>
            </a:pPr>
            <a:endParaRPr lang="cs-CZ" altLang="cs-CZ" sz="1400" b="1" dirty="0">
              <a:latin typeface="Arial CE" charset="-18"/>
              <a:cs typeface="Arial CE" charset="-18"/>
            </a:endParaRPr>
          </a:p>
          <a:p>
            <a:pPr marL="0" indent="0" eaLnBrk="1" hangingPunct="1">
              <a:spcBef>
                <a:spcPts val="300"/>
              </a:spcBef>
              <a:spcAft>
                <a:spcPts val="300"/>
              </a:spcAft>
            </a:pPr>
            <a:r>
              <a:rPr lang="cs-CZ" altLang="cs-CZ" sz="1400" b="1" dirty="0">
                <a:latin typeface="Arial CE" charset="-18"/>
                <a:cs typeface="Arial CE" charset="-18"/>
              </a:rPr>
              <a:t>Požár</a:t>
            </a:r>
            <a:r>
              <a:rPr lang="cs-CZ" altLang="cs-CZ" sz="1400" dirty="0">
                <a:latin typeface="Arial CE" charset="-18"/>
                <a:cs typeface="Arial CE" charset="-18"/>
              </a:rPr>
              <a:t> 	</a:t>
            </a:r>
            <a:r>
              <a:rPr lang="cs-CZ" altLang="cs-CZ" sz="1400" dirty="0" smtClean="0">
                <a:latin typeface="Arial CE" charset="-18"/>
                <a:cs typeface="Arial CE" charset="-18"/>
              </a:rPr>
              <a:t>koordinátor PO a HP	</a:t>
            </a:r>
            <a:r>
              <a:rPr lang="cs-CZ" altLang="cs-CZ" sz="1400" dirty="0">
                <a:latin typeface="Arial CE" charset="-18"/>
                <a:cs typeface="Arial CE" charset="-18"/>
              </a:rPr>
              <a:t>	</a:t>
            </a:r>
            <a:r>
              <a:rPr lang="cs-CZ" altLang="cs-CZ" sz="1400" b="1" dirty="0">
                <a:latin typeface="Arial CE" charset="-18"/>
                <a:cs typeface="Arial CE" charset="-18"/>
              </a:rPr>
              <a:t>Jitka Latečková – Fonioková	</a:t>
            </a:r>
            <a:r>
              <a:rPr lang="cs-CZ" altLang="cs-CZ" sz="1400" dirty="0">
                <a:latin typeface="Arial CE" charset="-18"/>
                <a:cs typeface="Arial CE" charset="-18"/>
              </a:rPr>
              <a:t>tel. 606 789 903 </a:t>
            </a:r>
          </a:p>
          <a:p>
            <a:pPr marL="0" indent="0" eaLnBrk="1" hangingPunct="1">
              <a:spcBef>
                <a:spcPts val="300"/>
              </a:spcBef>
              <a:spcAft>
                <a:spcPts val="300"/>
              </a:spcAft>
            </a:pPr>
            <a:r>
              <a:rPr lang="cs-CZ" altLang="cs-CZ" sz="1400" b="1" dirty="0">
                <a:latin typeface="Arial CE" charset="-18"/>
                <a:cs typeface="Arial CE" charset="-18"/>
              </a:rPr>
              <a:t>Úraz</a:t>
            </a:r>
            <a:r>
              <a:rPr lang="cs-CZ" altLang="cs-CZ" sz="1400" dirty="0">
                <a:latin typeface="Arial CE" charset="-18"/>
                <a:cs typeface="Arial CE" charset="-18"/>
              </a:rPr>
              <a:t>	koordinátor PO a HP		</a:t>
            </a:r>
            <a:r>
              <a:rPr lang="cs-CZ" altLang="cs-CZ" sz="1400" b="1" dirty="0">
                <a:latin typeface="Arial CE" charset="-18"/>
                <a:cs typeface="Arial CE" charset="-18"/>
              </a:rPr>
              <a:t>Jitka Latečková – Fonioková   	</a:t>
            </a:r>
            <a:r>
              <a:rPr lang="cs-CZ" altLang="cs-CZ" sz="1400" dirty="0">
                <a:latin typeface="Arial CE" charset="-18"/>
                <a:cs typeface="Arial CE" charset="-18"/>
              </a:rPr>
              <a:t>tel. 606 789 903 </a:t>
            </a:r>
          </a:p>
          <a:p>
            <a:pPr marL="0" indent="0" eaLnBrk="1" hangingPunct="1">
              <a:spcBef>
                <a:spcPts val="300"/>
              </a:spcBef>
              <a:spcAft>
                <a:spcPts val="300"/>
              </a:spcAft>
            </a:pPr>
            <a:r>
              <a:rPr lang="cs-CZ" altLang="cs-CZ" sz="1400" b="1" dirty="0">
                <a:latin typeface="Arial CE" charset="-18"/>
                <a:cs typeface="Arial CE" charset="-18"/>
              </a:rPr>
              <a:t>Ekologická havárie</a:t>
            </a:r>
            <a:r>
              <a:rPr lang="cs-CZ" altLang="cs-CZ" sz="1400" dirty="0">
                <a:latin typeface="Arial CE" charset="-18"/>
                <a:cs typeface="Arial CE" charset="-18"/>
              </a:rPr>
              <a:t>	ekolog </a:t>
            </a:r>
            <a:r>
              <a:rPr lang="cs-CZ" altLang="cs-CZ" sz="1400" dirty="0" smtClean="0">
                <a:latin typeface="Arial CE" charset="-18"/>
                <a:cs typeface="Arial CE" charset="-18"/>
              </a:rPr>
              <a:t>l	</a:t>
            </a:r>
            <a:r>
              <a:rPr lang="cs-CZ" altLang="cs-CZ" sz="1400" dirty="0">
                <a:latin typeface="Arial CE" charset="-18"/>
                <a:cs typeface="Arial CE" charset="-18"/>
              </a:rPr>
              <a:t>	</a:t>
            </a:r>
            <a:r>
              <a:rPr lang="cs-CZ" altLang="cs-CZ" sz="1400" b="1" dirty="0">
                <a:latin typeface="Arial CE" charset="-18"/>
                <a:cs typeface="Arial CE" charset="-18"/>
              </a:rPr>
              <a:t>Hana Kotulová   		</a:t>
            </a:r>
            <a:r>
              <a:rPr lang="cs-CZ" altLang="cs-CZ" sz="1400" dirty="0">
                <a:latin typeface="Arial CE" charset="-18"/>
                <a:cs typeface="Arial CE" charset="-18"/>
              </a:rPr>
              <a:t>tel. 725 465 672 </a:t>
            </a:r>
          </a:p>
          <a:p>
            <a:pPr marL="0" indent="0" eaLnBrk="1" hangingPunct="1">
              <a:spcBef>
                <a:spcPts val="300"/>
              </a:spcBef>
              <a:spcAft>
                <a:spcPts val="300"/>
              </a:spcAft>
            </a:pPr>
            <a:r>
              <a:rPr lang="cs-CZ" altLang="cs-CZ" sz="1400" b="1" dirty="0">
                <a:latin typeface="Arial CE" charset="-18"/>
                <a:cs typeface="Arial CE" charset="-18"/>
              </a:rPr>
              <a:t>Krádeže, konflikty</a:t>
            </a:r>
            <a:r>
              <a:rPr lang="cs-CZ" altLang="cs-CZ" sz="1400" dirty="0">
                <a:latin typeface="Arial CE" charset="-18"/>
                <a:cs typeface="Arial CE" charset="-18"/>
              </a:rPr>
              <a:t>	ostraha 					tel. 725 658 763</a:t>
            </a:r>
          </a:p>
        </p:txBody>
      </p:sp>
      <p:sp>
        <p:nvSpPr>
          <p:cNvPr id="32772" name="Zástupný symbol pro číslo snímku 3"/>
          <p:cNvSpPr>
            <a:spLocks noGrp="1"/>
          </p:cNvSpPr>
          <p:nvPr>
            <p:ph type="sldNum" sz="quarter" idx="10"/>
          </p:nvPr>
        </p:nvSpPr>
        <p:spPr>
          <a:xfrm>
            <a:off x="493713" y="6502142"/>
            <a:ext cx="304800"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255">
              <a:defRPr>
                <a:solidFill>
                  <a:schemeClr val="tx1"/>
                </a:solidFill>
                <a:latin typeface="Arial" pitchFamily="34" charset="0"/>
              </a:defRPr>
            </a:lvl1pPr>
            <a:lvl2pPr marL="742871" indent="-285720" defTabSz="895255">
              <a:defRPr>
                <a:solidFill>
                  <a:schemeClr val="tx1"/>
                </a:solidFill>
                <a:latin typeface="Arial" pitchFamily="34" charset="0"/>
              </a:defRPr>
            </a:lvl2pPr>
            <a:lvl3pPr marL="1142879" indent="-228576" defTabSz="895255">
              <a:defRPr>
                <a:solidFill>
                  <a:schemeClr val="tx1"/>
                </a:solidFill>
                <a:latin typeface="Arial" pitchFamily="34" charset="0"/>
              </a:defRPr>
            </a:lvl3pPr>
            <a:lvl4pPr marL="1600030" indent="-228576" defTabSz="895255">
              <a:defRPr>
                <a:solidFill>
                  <a:schemeClr val="tx1"/>
                </a:solidFill>
                <a:latin typeface="Arial" pitchFamily="34" charset="0"/>
              </a:defRPr>
            </a:lvl4pPr>
            <a:lvl5pPr marL="2057182" indent="-228576" defTabSz="895255">
              <a:defRPr>
                <a:solidFill>
                  <a:schemeClr val="tx1"/>
                </a:solidFill>
                <a:latin typeface="Arial" pitchFamily="34" charset="0"/>
              </a:defRPr>
            </a:lvl5pPr>
            <a:lvl6pPr marL="2514333" indent="-228576" defTabSz="895255" eaLnBrk="0" fontAlgn="base" hangingPunct="0">
              <a:spcBef>
                <a:spcPct val="0"/>
              </a:spcBef>
              <a:spcAft>
                <a:spcPct val="0"/>
              </a:spcAft>
              <a:defRPr>
                <a:solidFill>
                  <a:schemeClr val="tx1"/>
                </a:solidFill>
                <a:latin typeface="Arial" pitchFamily="34" charset="0"/>
              </a:defRPr>
            </a:lvl6pPr>
            <a:lvl7pPr marL="2971485" indent="-228576" defTabSz="895255" eaLnBrk="0" fontAlgn="base" hangingPunct="0">
              <a:spcBef>
                <a:spcPct val="0"/>
              </a:spcBef>
              <a:spcAft>
                <a:spcPct val="0"/>
              </a:spcAft>
              <a:defRPr>
                <a:solidFill>
                  <a:schemeClr val="tx1"/>
                </a:solidFill>
                <a:latin typeface="Arial" pitchFamily="34" charset="0"/>
              </a:defRPr>
            </a:lvl7pPr>
            <a:lvl8pPr marL="3428637" indent="-228576" defTabSz="895255" eaLnBrk="0" fontAlgn="base" hangingPunct="0">
              <a:spcBef>
                <a:spcPct val="0"/>
              </a:spcBef>
              <a:spcAft>
                <a:spcPct val="0"/>
              </a:spcAft>
              <a:defRPr>
                <a:solidFill>
                  <a:schemeClr val="tx1"/>
                </a:solidFill>
                <a:latin typeface="Arial" pitchFamily="34" charset="0"/>
              </a:defRPr>
            </a:lvl8pPr>
            <a:lvl9pPr marL="3885788" indent="-228576" defTabSz="895255" eaLnBrk="0" fontAlgn="base" hangingPunct="0">
              <a:spcBef>
                <a:spcPct val="0"/>
              </a:spcBef>
              <a:spcAft>
                <a:spcPct val="0"/>
              </a:spcAft>
              <a:defRPr>
                <a:solidFill>
                  <a:schemeClr val="tx1"/>
                </a:solidFill>
                <a:latin typeface="Arial" pitchFamily="34" charset="0"/>
              </a:defRPr>
            </a:lvl9pPr>
          </a:lstStyle>
          <a:p>
            <a:pPr>
              <a:defRPr/>
            </a:pPr>
            <a:fld id="{941852E5-663E-4523-A731-6CBD42A450B2}" type="slidenum">
              <a:rPr lang="cs-CZ" altLang="cs-CZ" sz="1200">
                <a:solidFill>
                  <a:schemeClr val="bg1"/>
                </a:solidFill>
                <a:latin typeface="+mn-lt"/>
                <a:ea typeface="Arial CE" charset="-18"/>
                <a:cs typeface="Arial CE" charset="-18"/>
              </a:rPr>
              <a:pPr>
                <a:defRPr/>
              </a:pPr>
              <a:t>30</a:t>
            </a:fld>
            <a:endParaRPr lang="cs-CZ" altLang="cs-CZ" sz="1200">
              <a:solidFill>
                <a:schemeClr val="bg1"/>
              </a:solidFill>
              <a:latin typeface="+mn-lt"/>
              <a:ea typeface="Arial CE" charset="-18"/>
              <a:cs typeface="Arial CE" charset="-18"/>
            </a:endParaRPr>
          </a:p>
        </p:txBody>
      </p:sp>
      <p:sp>
        <p:nvSpPr>
          <p:cNvPr id="27653" name="Zástupný symbol pro obsah 2"/>
          <p:cNvSpPr>
            <a:spLocks/>
          </p:cNvSpPr>
          <p:nvPr/>
        </p:nvSpPr>
        <p:spPr bwMode="auto">
          <a:xfrm>
            <a:off x="663576" y="4368800"/>
            <a:ext cx="439261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0" rIns="91401" bIns="45700"/>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4" name="Zástupný symbol pro obsah 2"/>
          <p:cNvSpPr>
            <a:spLocks/>
          </p:cNvSpPr>
          <p:nvPr/>
        </p:nvSpPr>
        <p:spPr bwMode="auto">
          <a:xfrm>
            <a:off x="4344988" y="4368800"/>
            <a:ext cx="439261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0" rIns="91401" bIns="45700"/>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5" name="Rectangle 10"/>
          <p:cNvSpPr>
            <a:spLocks noChangeArrowheads="1"/>
          </p:cNvSpPr>
          <p:nvPr/>
        </p:nvSpPr>
        <p:spPr bwMode="auto">
          <a:xfrm>
            <a:off x="2346866" y="2236788"/>
            <a:ext cx="184652" cy="36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1" tIns="45700" rIns="91401" bIns="457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
        <p:nvSpPr>
          <p:cNvPr id="27692" name="Rectangle 152"/>
          <p:cNvSpPr>
            <a:spLocks noChangeArrowheads="1"/>
          </p:cNvSpPr>
          <p:nvPr/>
        </p:nvSpPr>
        <p:spPr bwMode="auto">
          <a:xfrm>
            <a:off x="2598486" y="2265364"/>
            <a:ext cx="184652" cy="36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1" tIns="45700" rIns="91401" bIns="457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Tree>
    <p:extLst>
      <p:ext uri="{BB962C8B-B14F-4D97-AF65-F5344CB8AC3E}">
        <p14:creationId xmlns:p14="http://schemas.microsoft.com/office/powerpoint/2010/main" val="393850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485411" y="417366"/>
            <a:ext cx="7770709" cy="829537"/>
          </a:xfrm>
        </p:spPr>
        <p:txBody>
          <a:bodyPr/>
          <a:lstStyle/>
          <a:p>
            <a:pPr defTabSz="877350">
              <a:defRPr/>
            </a:pPr>
            <a:r>
              <a:rPr lang="cs-CZ" cap="all" dirty="0">
                <a:solidFill>
                  <a:schemeClr val="tx1"/>
                </a:solidFill>
              </a:rPr>
              <a:t>Specifika </a:t>
            </a:r>
            <a:r>
              <a:rPr lang="cs-CZ" cap="all" dirty="0" smtClean="0">
                <a:solidFill>
                  <a:schemeClr val="tx1"/>
                </a:solidFill>
              </a:rPr>
              <a:t>lokality evi   </a:t>
            </a:r>
            <a:r>
              <a:rPr lang="cs-CZ" cap="all" dirty="0"/>
              <a:t/>
            </a:r>
            <a:br>
              <a:rPr lang="cs-CZ" cap="all" dirty="0"/>
            </a:br>
            <a:r>
              <a:rPr lang="cs-CZ" cap="all" dirty="0" smtClean="0"/>
              <a:t>4. kontakty</a:t>
            </a:r>
            <a:endParaRPr lang="cs-CZ" cap="all" dirty="0"/>
          </a:p>
        </p:txBody>
      </p:sp>
      <p:sp>
        <p:nvSpPr>
          <p:cNvPr id="32772" name="Zástupný symbol pro číslo snímku 3"/>
          <p:cNvSpPr>
            <a:spLocks noGrp="1"/>
          </p:cNvSpPr>
          <p:nvPr>
            <p:ph type="sldNum" sz="quarter" idx="10"/>
          </p:nvPr>
        </p:nvSpPr>
        <p:spPr>
          <a:xfrm>
            <a:off x="493713" y="6502400"/>
            <a:ext cx="304800"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255">
              <a:defRPr>
                <a:solidFill>
                  <a:schemeClr val="tx1"/>
                </a:solidFill>
                <a:latin typeface="Arial" pitchFamily="34" charset="0"/>
              </a:defRPr>
            </a:lvl1pPr>
            <a:lvl2pPr marL="742871" indent="-285720" defTabSz="895255">
              <a:defRPr>
                <a:solidFill>
                  <a:schemeClr val="tx1"/>
                </a:solidFill>
                <a:latin typeface="Arial" pitchFamily="34" charset="0"/>
              </a:defRPr>
            </a:lvl2pPr>
            <a:lvl3pPr marL="1142879" indent="-228576" defTabSz="895255">
              <a:defRPr>
                <a:solidFill>
                  <a:schemeClr val="tx1"/>
                </a:solidFill>
                <a:latin typeface="Arial" pitchFamily="34" charset="0"/>
              </a:defRPr>
            </a:lvl3pPr>
            <a:lvl4pPr marL="1600030" indent="-228576" defTabSz="895255">
              <a:defRPr>
                <a:solidFill>
                  <a:schemeClr val="tx1"/>
                </a:solidFill>
                <a:latin typeface="Arial" pitchFamily="34" charset="0"/>
              </a:defRPr>
            </a:lvl4pPr>
            <a:lvl5pPr marL="2057182" indent="-228576" defTabSz="895255">
              <a:defRPr>
                <a:solidFill>
                  <a:schemeClr val="tx1"/>
                </a:solidFill>
                <a:latin typeface="Arial" pitchFamily="34" charset="0"/>
              </a:defRPr>
            </a:lvl5pPr>
            <a:lvl6pPr marL="2514333" indent="-228576" defTabSz="895255" eaLnBrk="0" fontAlgn="base" hangingPunct="0">
              <a:spcBef>
                <a:spcPct val="0"/>
              </a:spcBef>
              <a:spcAft>
                <a:spcPct val="0"/>
              </a:spcAft>
              <a:defRPr>
                <a:solidFill>
                  <a:schemeClr val="tx1"/>
                </a:solidFill>
                <a:latin typeface="Arial" pitchFamily="34" charset="0"/>
              </a:defRPr>
            </a:lvl6pPr>
            <a:lvl7pPr marL="2971485" indent="-228576" defTabSz="895255" eaLnBrk="0" fontAlgn="base" hangingPunct="0">
              <a:spcBef>
                <a:spcPct val="0"/>
              </a:spcBef>
              <a:spcAft>
                <a:spcPct val="0"/>
              </a:spcAft>
              <a:defRPr>
                <a:solidFill>
                  <a:schemeClr val="tx1"/>
                </a:solidFill>
                <a:latin typeface="Arial" pitchFamily="34" charset="0"/>
              </a:defRPr>
            </a:lvl7pPr>
            <a:lvl8pPr marL="3428637" indent="-228576" defTabSz="895255" eaLnBrk="0" fontAlgn="base" hangingPunct="0">
              <a:spcBef>
                <a:spcPct val="0"/>
              </a:spcBef>
              <a:spcAft>
                <a:spcPct val="0"/>
              </a:spcAft>
              <a:defRPr>
                <a:solidFill>
                  <a:schemeClr val="tx1"/>
                </a:solidFill>
                <a:latin typeface="Arial" pitchFamily="34" charset="0"/>
              </a:defRPr>
            </a:lvl8pPr>
            <a:lvl9pPr marL="3885788" indent="-228576" defTabSz="895255" eaLnBrk="0" fontAlgn="base" hangingPunct="0">
              <a:spcBef>
                <a:spcPct val="0"/>
              </a:spcBef>
              <a:spcAft>
                <a:spcPct val="0"/>
              </a:spcAft>
              <a:defRPr>
                <a:solidFill>
                  <a:schemeClr val="tx1"/>
                </a:solidFill>
                <a:latin typeface="Arial" pitchFamily="34" charset="0"/>
              </a:defRPr>
            </a:lvl9pPr>
          </a:lstStyle>
          <a:p>
            <a:pPr>
              <a:defRPr/>
            </a:pPr>
            <a:fld id="{941852E5-663E-4523-A731-6CBD42A450B2}" type="slidenum">
              <a:rPr lang="cs-CZ" altLang="cs-CZ" sz="1200">
                <a:solidFill>
                  <a:schemeClr val="bg1"/>
                </a:solidFill>
                <a:latin typeface="+mn-lt"/>
                <a:ea typeface="Arial CE" charset="-18"/>
                <a:cs typeface="Arial CE" charset="-18"/>
              </a:rPr>
              <a:pPr>
                <a:defRPr/>
              </a:pPr>
              <a:t>31</a:t>
            </a:fld>
            <a:endParaRPr lang="cs-CZ" altLang="cs-CZ" sz="1200">
              <a:solidFill>
                <a:schemeClr val="bg1"/>
              </a:solidFill>
              <a:latin typeface="+mn-lt"/>
              <a:ea typeface="Arial CE" charset="-18"/>
              <a:cs typeface="Arial CE" charset="-18"/>
            </a:endParaRPr>
          </a:p>
        </p:txBody>
      </p:sp>
      <p:sp>
        <p:nvSpPr>
          <p:cNvPr id="27653" name="Zástupný symbol pro obsah 2"/>
          <p:cNvSpPr>
            <a:spLocks/>
          </p:cNvSpPr>
          <p:nvPr/>
        </p:nvSpPr>
        <p:spPr bwMode="auto">
          <a:xfrm>
            <a:off x="663576" y="4368800"/>
            <a:ext cx="439261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0" rIns="91401" bIns="45700"/>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4" name="Zástupný symbol pro obsah 2"/>
          <p:cNvSpPr>
            <a:spLocks/>
          </p:cNvSpPr>
          <p:nvPr/>
        </p:nvSpPr>
        <p:spPr bwMode="auto">
          <a:xfrm>
            <a:off x="4344988" y="4368800"/>
            <a:ext cx="439261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0" rIns="91401" bIns="45700"/>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5" name="Rectangle 10"/>
          <p:cNvSpPr>
            <a:spLocks noChangeArrowheads="1"/>
          </p:cNvSpPr>
          <p:nvPr/>
        </p:nvSpPr>
        <p:spPr bwMode="auto">
          <a:xfrm>
            <a:off x="2346866" y="2236788"/>
            <a:ext cx="184652" cy="36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1" tIns="45700" rIns="91401" bIns="457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
        <p:nvSpPr>
          <p:cNvPr id="27692" name="Rectangle 152"/>
          <p:cNvSpPr>
            <a:spLocks noChangeArrowheads="1"/>
          </p:cNvSpPr>
          <p:nvPr/>
        </p:nvSpPr>
        <p:spPr bwMode="auto">
          <a:xfrm>
            <a:off x="2598486" y="2265364"/>
            <a:ext cx="184652" cy="36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1" tIns="45700" rIns="91401" bIns="457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
        <p:nvSpPr>
          <p:cNvPr id="13" name="Zástupný symbol pro obsah 12"/>
          <p:cNvSpPr>
            <a:spLocks noGrp="1"/>
          </p:cNvSpPr>
          <p:nvPr>
            <p:ph idx="1"/>
          </p:nvPr>
        </p:nvSpPr>
        <p:spPr bwMode="auto">
          <a:xfrm>
            <a:off x="485412" y="5483624"/>
            <a:ext cx="8076659" cy="644344"/>
          </a:xfrm>
          <a:prstGeom prst="rect">
            <a:avLst/>
          </a:prstGeom>
          <a:solidFill>
            <a:schemeClr val="accent2">
              <a:lumMod val="20000"/>
              <a:lumOff val="80000"/>
            </a:schemeClr>
          </a:solidFill>
          <a:ln w="12700" cap="flat" cmpd="sng" algn="ctr">
            <a:noFill/>
            <a:prstDash val="solid"/>
            <a:round/>
            <a:headEnd type="none" w="med" len="med"/>
            <a:tailEnd type="none" w="med" len="med"/>
          </a:ln>
          <a:effectLst/>
        </p:spPr>
        <p:txBody>
          <a:bodyPr wrap="none" lIns="77187" tIns="38594" rIns="77187" bIns="38594" anchor="t"/>
          <a:lstStyle/>
          <a:p>
            <a:r>
              <a:rPr lang="cs-CZ" altLang="cs-CZ" b="1" dirty="0">
                <a:latin typeface="Arial CE" charset="-18"/>
                <a:cs typeface="Arial CE" charset="-18"/>
              </a:rPr>
              <a:t>Další odpovědné osoby </a:t>
            </a:r>
            <a:r>
              <a:rPr lang="cs-CZ" altLang="cs-CZ" dirty="0">
                <a:latin typeface="Arial CE" charset="-18"/>
                <a:cs typeface="Arial CE" charset="-18"/>
              </a:rPr>
              <a:t>ČEZ jsou uvedeny </a:t>
            </a:r>
            <a:r>
              <a:rPr lang="cs-CZ" altLang="cs-CZ" b="1" dirty="0">
                <a:latin typeface="Arial CE" charset="-18"/>
                <a:cs typeface="Arial CE" charset="-18"/>
              </a:rPr>
              <a:t>v Seznamu příslušných zaměstnanců ČEZ, </a:t>
            </a:r>
            <a:endParaRPr lang="cs-CZ" altLang="cs-CZ" b="1" dirty="0" smtClean="0">
              <a:latin typeface="Arial CE" charset="-18"/>
              <a:cs typeface="Arial CE" charset="-18"/>
            </a:endParaRPr>
          </a:p>
          <a:p>
            <a:r>
              <a:rPr lang="cs-CZ" altLang="cs-CZ" dirty="0" smtClean="0">
                <a:latin typeface="Arial CE" charset="-18"/>
                <a:cs typeface="Arial CE" charset="-18"/>
              </a:rPr>
              <a:t>který </a:t>
            </a:r>
            <a:r>
              <a:rPr lang="cs-CZ" altLang="cs-CZ" dirty="0">
                <a:latin typeface="Arial CE" charset="-18"/>
                <a:cs typeface="Arial CE" charset="-18"/>
              </a:rPr>
              <a:t>naleznete na stránkách </a:t>
            </a:r>
            <a:r>
              <a:rPr lang="cs-CZ" altLang="cs-CZ" b="1" dirty="0">
                <a:latin typeface="Arial CE" charset="-18"/>
                <a:cs typeface="Arial CE" charset="-18"/>
                <a:hlinkClick r:id="rId3"/>
              </a:rPr>
              <a:t>www.cez.cz/pravidla-chovani</a:t>
            </a:r>
            <a:endParaRPr lang="cs-CZ" altLang="cs-CZ" b="1" dirty="0">
              <a:latin typeface="Arial CE" charset="-18"/>
              <a:cs typeface="Arial CE" charset="-18"/>
            </a:endParaRPr>
          </a:p>
          <a:p>
            <a:endParaRPr lang="cs-CZ" dirty="0"/>
          </a:p>
        </p:txBody>
      </p:sp>
      <p:sp>
        <p:nvSpPr>
          <p:cNvPr id="14" name="TextovéPole 13"/>
          <p:cNvSpPr txBox="1"/>
          <p:nvPr/>
        </p:nvSpPr>
        <p:spPr>
          <a:xfrm>
            <a:off x="304255" y="1728896"/>
            <a:ext cx="8257816" cy="582930"/>
          </a:xfrm>
          <a:prstGeom prst="rect">
            <a:avLst/>
          </a:prstGeom>
          <a:solidFill>
            <a:schemeClr val="accent2">
              <a:lumMod val="20000"/>
              <a:lumOff val="80000"/>
            </a:schemeClr>
          </a:solidFill>
          <a:ln w="19050">
            <a:solidFill>
              <a:schemeClr val="accent2"/>
            </a:solidFill>
            <a:prstDash val="lgDash"/>
          </a:ln>
        </p:spPr>
        <p:txBody>
          <a:bodyPr wrap="square" lIns="89611" tIns="44806" rIns="89611" bIns="44806">
            <a:spAutoFit/>
          </a:bodyPr>
          <a:lstStyle/>
          <a:p>
            <a:pPr algn="l">
              <a:defRPr/>
            </a:pPr>
            <a:r>
              <a:rPr lang="cs-CZ" sz="1600" dirty="0"/>
              <a:t>Kartičky s kontakty si vyzvedněte u koordinátora </a:t>
            </a:r>
            <a:r>
              <a:rPr lang="cs-CZ" sz="1600" dirty="0" smtClean="0"/>
              <a:t>PO a HP (Jitka Latečková - Fonioková) </a:t>
            </a:r>
            <a:r>
              <a:rPr lang="cs-CZ" sz="1600" dirty="0"/>
              <a:t>před nástupem na práce.</a:t>
            </a:r>
          </a:p>
        </p:txBody>
      </p:sp>
      <p:pic>
        <p:nvPicPr>
          <p:cNvPr id="12" name="Obráze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196" y="2591791"/>
            <a:ext cx="42767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bráze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3044" y="2606079"/>
            <a:ext cx="417988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3713" y="336550"/>
            <a:ext cx="6738937" cy="846138"/>
          </a:xfrm>
        </p:spPr>
        <p:txBody>
          <a:bodyPr/>
          <a:lstStyle/>
          <a:p>
            <a:pPr defTabSz="895350" eaLnBrk="1" hangingPunct="1">
              <a:lnSpc>
                <a:spcPts val="3300"/>
              </a:lnSpc>
              <a:defRPr/>
            </a:pPr>
            <a:r>
              <a:rPr lang="cs-CZ" altLang="cs-CZ" dirty="0" smtClean="0">
                <a:solidFill>
                  <a:schemeClr val="tx1"/>
                </a:solidFill>
              </a:rPr>
              <a:t>Specifika lokality evi</a:t>
            </a:r>
            <a:r>
              <a:rPr lang="cs-CZ" altLang="cs-CZ" dirty="0" smtClean="0"/>
              <a:t/>
            </a:r>
            <a:br>
              <a:rPr lang="cs-CZ" altLang="cs-CZ" dirty="0" smtClean="0"/>
            </a:br>
            <a:r>
              <a:rPr lang="cs-CZ" altLang="cs-CZ" dirty="0" smtClean="0"/>
              <a:t>1. orientace v areálu</a:t>
            </a:r>
            <a:endParaRPr lang="cs-CZ" dirty="0"/>
          </a:p>
        </p:txBody>
      </p:sp>
      <p:sp>
        <p:nvSpPr>
          <p:cNvPr id="22531" name="Zástupný symbol pro obsah 1"/>
          <p:cNvSpPr>
            <a:spLocks noGrp="1"/>
          </p:cNvSpPr>
          <p:nvPr>
            <p:ph idx="1"/>
          </p:nvPr>
        </p:nvSpPr>
        <p:spPr>
          <a:xfrm>
            <a:off x="952500" y="1658938"/>
            <a:ext cx="7515225" cy="4586287"/>
          </a:xfrm>
        </p:spPr>
        <p:txBody>
          <a:bodyPr/>
          <a:lstStyle/>
          <a:p>
            <a:endParaRPr lang="cs-CZ" altLang="cs-CZ" smtClean="0">
              <a:latin typeface="Arial CE" charset="-18"/>
              <a:cs typeface="Arial CE" charset="-18"/>
            </a:endParaRPr>
          </a:p>
        </p:txBody>
      </p:sp>
      <p:sp>
        <p:nvSpPr>
          <p:cNvPr id="22532"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A5F5F722-3280-43DF-B24A-7420EA305B61}" type="slidenum">
              <a:rPr lang="cs-CZ" altLang="cs-CZ" sz="1000" smtClean="0">
                <a:solidFill>
                  <a:schemeClr val="bg1"/>
                </a:solidFill>
              </a:rPr>
              <a:pPr>
                <a:lnSpc>
                  <a:spcPct val="100000"/>
                </a:lnSpc>
                <a:buSzTx/>
              </a:pPr>
              <a:t>3</a:t>
            </a:fld>
            <a:endParaRPr lang="cs-CZ" altLang="cs-CZ" sz="1000" smtClean="0">
              <a:solidFill>
                <a:schemeClr val="bg1"/>
              </a:solidFill>
            </a:endParaRPr>
          </a:p>
        </p:txBody>
      </p:sp>
      <p:sp>
        <p:nvSpPr>
          <p:cNvPr id="22533" name="Rectangle 3"/>
          <p:cNvSpPr>
            <a:spLocks noChangeArrowheads="1"/>
          </p:cNvSpPr>
          <p:nvPr/>
        </p:nvSpPr>
        <p:spPr bwMode="auto">
          <a:xfrm>
            <a:off x="1154113" y="1785938"/>
            <a:ext cx="5316537"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235" tIns="39117" rIns="78235" bIns="39117"/>
          <a:lstStyle>
            <a:lvl1pPr marL="290513" indent="-290513"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spcBef>
                <a:spcPct val="50000"/>
              </a:spcBef>
              <a:buClr>
                <a:srgbClr val="FF6600"/>
              </a:buClr>
            </a:pPr>
            <a:endParaRPr lang="cs-CZ" altLang="cs-CZ" sz="1500">
              <a:latin typeface="Arial CE" charset="-18"/>
            </a:endParaRPr>
          </a:p>
        </p:txBody>
      </p:sp>
      <p:sp>
        <p:nvSpPr>
          <p:cNvPr id="22534" name="Rectangle 5"/>
          <p:cNvSpPr>
            <a:spLocks noChangeArrowheads="1"/>
          </p:cNvSpPr>
          <p:nvPr/>
        </p:nvSpPr>
        <p:spPr bwMode="auto">
          <a:xfrm>
            <a:off x="0" y="1498600"/>
            <a:ext cx="89614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5" rIns="91410" bIns="45705"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t="1698"/>
          <a:stretch>
            <a:fillRect/>
          </a:stretch>
        </p:blipFill>
        <p:spPr bwMode="auto">
          <a:xfrm>
            <a:off x="0" y="1182688"/>
            <a:ext cx="8961437"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ovéPole 7"/>
          <p:cNvSpPr txBox="1"/>
          <p:nvPr/>
        </p:nvSpPr>
        <p:spPr>
          <a:xfrm>
            <a:off x="160240" y="5881018"/>
            <a:ext cx="2232247" cy="832871"/>
          </a:xfrm>
          <a:prstGeom prst="rect">
            <a:avLst/>
          </a:prstGeom>
          <a:noFill/>
          <a:ln>
            <a:solidFill>
              <a:schemeClr val="accent2"/>
            </a:solidFill>
          </a:ln>
        </p:spPr>
        <p:txBody>
          <a:bodyPr wrap="square" lIns="93296" tIns="46648" rIns="93296" bIns="46648" rtlCol="0">
            <a:spAutoFit/>
          </a:bodyPr>
          <a:lstStyle/>
          <a:p>
            <a:r>
              <a:rPr lang="cs-CZ" sz="1600" dirty="0">
                <a:solidFill>
                  <a:schemeClr val="accent2"/>
                </a:solidFill>
              </a:rPr>
              <a:t>shromaždiště v případě vyhlášení mimořádné události</a:t>
            </a:r>
          </a:p>
        </p:txBody>
      </p:sp>
      <p:sp>
        <p:nvSpPr>
          <p:cNvPr id="9" name="Šipka doprava 8"/>
          <p:cNvSpPr/>
          <p:nvPr/>
        </p:nvSpPr>
        <p:spPr bwMode="auto">
          <a:xfrm rot="17184731">
            <a:off x="-77689" y="4709513"/>
            <a:ext cx="2147677" cy="220529"/>
          </a:xfrm>
          <a:prstGeom prst="rightArrow">
            <a:avLst/>
          </a:prstGeom>
          <a:solidFill>
            <a:schemeClr val="accent2"/>
          </a:solidFill>
          <a:ln w="12700" cap="flat" cmpd="sng" algn="ctr">
            <a:noFill/>
            <a:prstDash val="solid"/>
            <a:round/>
            <a:headEnd type="none" w="med" len="med"/>
            <a:tailEnd type="none" w="med" len="med"/>
          </a:ln>
          <a:effectLst/>
        </p:spPr>
        <p:txBody>
          <a:bodyPr vert="horz" wrap="none" lIns="80361" tIns="40181" rIns="80361" bIns="40181" numCol="1" rtlCol="0" anchor="ctr" anchorCtr="0" compatLnSpc="1">
            <a:prstTxWarp prst="textNoShape">
              <a:avLst/>
            </a:prstTxWarp>
          </a:bodyPr>
          <a:lstStyle/>
          <a:p>
            <a:pPr defTabSz="665708"/>
            <a:endParaRPr lang="cs-CZ" sz="1400"/>
          </a:p>
        </p:txBody>
      </p:sp>
      <p:sp>
        <p:nvSpPr>
          <p:cNvPr id="10" name="Šipka doprava 9"/>
          <p:cNvSpPr/>
          <p:nvPr/>
        </p:nvSpPr>
        <p:spPr bwMode="auto">
          <a:xfrm rot="19881330">
            <a:off x="2101817" y="5202739"/>
            <a:ext cx="2084688" cy="257611"/>
          </a:xfrm>
          <a:prstGeom prst="rightArrow">
            <a:avLst>
              <a:gd name="adj1" fmla="val 50000"/>
              <a:gd name="adj2" fmla="val 60759"/>
            </a:avLst>
          </a:prstGeom>
          <a:solidFill>
            <a:schemeClr val="accent2"/>
          </a:solidFill>
          <a:ln w="12700" cap="flat" cmpd="sng" algn="ctr">
            <a:noFill/>
            <a:prstDash val="solid"/>
            <a:round/>
            <a:headEnd type="none" w="med" len="med"/>
            <a:tailEnd type="none" w="med" len="med"/>
          </a:ln>
          <a:effectLst/>
        </p:spPr>
        <p:txBody>
          <a:bodyPr vert="horz" wrap="none" lIns="80361" tIns="40181" rIns="80361" bIns="40181" numCol="1" rtlCol="0" anchor="ctr" anchorCtr="0" compatLnSpc="1">
            <a:prstTxWarp prst="textNoShape">
              <a:avLst/>
            </a:prstTxWarp>
          </a:bodyPr>
          <a:lstStyle/>
          <a:p>
            <a:pPr defTabSz="665708"/>
            <a:endParaRPr lang="cs-CZ" sz="140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p:cNvSpPr>
            <a:spLocks noGrp="1" noChangeArrowheads="1"/>
          </p:cNvSpPr>
          <p:nvPr>
            <p:ph type="title"/>
          </p:nvPr>
        </p:nvSpPr>
        <p:spPr>
          <a:xfrm>
            <a:off x="468313" y="407988"/>
            <a:ext cx="6834187" cy="820737"/>
          </a:xfrm>
        </p:spPr>
        <p:txBody>
          <a:bodyPr/>
          <a:lstStyle/>
          <a:p>
            <a:pPr defTabSz="877443" eaLnBrk="1" hangingPunct="1">
              <a:lnSpc>
                <a:spcPts val="3234"/>
              </a:lnSpc>
              <a:defRPr/>
            </a:pPr>
            <a:r>
              <a:rPr lang="cs-CZ" dirty="0" smtClean="0">
                <a:solidFill>
                  <a:schemeClr val="accent4"/>
                </a:solidFill>
              </a:rPr>
              <a:t>Specifika lokality EVI</a:t>
            </a:r>
            <a:br>
              <a:rPr lang="cs-CZ" dirty="0" smtClean="0">
                <a:solidFill>
                  <a:schemeClr val="accent4"/>
                </a:solidFill>
              </a:rPr>
            </a:br>
            <a:r>
              <a:rPr lang="cs-CZ" dirty="0" smtClean="0">
                <a:solidFill>
                  <a:schemeClr val="accent2"/>
                </a:solidFill>
              </a:rPr>
              <a:t>1. Vstupy, vjezdy</a:t>
            </a:r>
          </a:p>
        </p:txBody>
      </p:sp>
      <p:sp>
        <p:nvSpPr>
          <p:cNvPr id="23555" name="Rectangle 3"/>
          <p:cNvSpPr>
            <a:spLocks noGrp="1" noChangeArrowheads="1"/>
          </p:cNvSpPr>
          <p:nvPr>
            <p:ph idx="1"/>
          </p:nvPr>
        </p:nvSpPr>
        <p:spPr>
          <a:xfrm>
            <a:off x="520700" y="1344613"/>
            <a:ext cx="8323263" cy="5072062"/>
          </a:xfrm>
        </p:spPr>
        <p:txBody>
          <a:bodyPr/>
          <a:lstStyle/>
          <a:p>
            <a:pPr marL="0" indent="1588" defTabSz="914400" eaLnBrk="1" hangingPunct="1">
              <a:lnSpc>
                <a:spcPct val="100000"/>
              </a:lnSpc>
              <a:spcAft>
                <a:spcPct val="30000"/>
              </a:spcAft>
              <a:buClr>
                <a:srgbClr val="FF3300"/>
              </a:buClr>
              <a:buFont typeface="Wingdings" pitchFamily="2" charset="2"/>
              <a:buNone/>
              <a:tabLst>
                <a:tab pos="542925" algn="l"/>
              </a:tabLst>
            </a:pPr>
            <a:endParaRPr lang="cs-CZ" altLang="cs-CZ" b="1" smtClean="0">
              <a:solidFill>
                <a:srgbClr val="0000CC"/>
              </a:solidFill>
              <a:latin typeface="Arial CE" charset="-18"/>
              <a:cs typeface="Arial CE" charset="-18"/>
            </a:endParaRPr>
          </a:p>
          <a:p>
            <a:pPr marL="0" indent="1588" defTabSz="914400" eaLnBrk="1" hangingPunct="1">
              <a:lnSpc>
                <a:spcPct val="100000"/>
              </a:lnSpc>
              <a:buClr>
                <a:srgbClr val="FF3300"/>
              </a:buClr>
              <a:buFont typeface="Wingdings" pitchFamily="2" charset="2"/>
              <a:buNone/>
              <a:tabLst>
                <a:tab pos="542925" algn="l"/>
              </a:tabLst>
            </a:pPr>
            <a:endParaRPr lang="cs-CZ" altLang="cs-CZ" sz="1200" smtClean="0">
              <a:latin typeface="Arial CE" charset="-18"/>
              <a:cs typeface="Arial CE" charset="-18"/>
            </a:endParaRPr>
          </a:p>
          <a:p>
            <a:pPr marL="0" indent="1588" defTabSz="914400" eaLnBrk="1" hangingPunct="1">
              <a:lnSpc>
                <a:spcPct val="100000"/>
              </a:lnSpc>
              <a:buClr>
                <a:srgbClr val="FF3300"/>
              </a:buClr>
              <a:buFont typeface="Wingdings" pitchFamily="2" charset="2"/>
              <a:buNone/>
              <a:tabLst>
                <a:tab pos="542925" algn="l"/>
              </a:tabLst>
            </a:pPr>
            <a:endParaRPr lang="cs-CZ" altLang="cs-CZ" sz="1200" smtClean="0">
              <a:latin typeface="Arial CE" charset="-18"/>
              <a:cs typeface="Arial CE" charset="-18"/>
            </a:endParaRPr>
          </a:p>
          <a:p>
            <a:pPr marL="0" indent="1588" defTabSz="914400" eaLnBrk="1" hangingPunct="1">
              <a:lnSpc>
                <a:spcPct val="100000"/>
              </a:lnSpc>
              <a:buClr>
                <a:srgbClr val="FF3300"/>
              </a:buClr>
              <a:buFont typeface="Wingdings" pitchFamily="2" charset="2"/>
              <a:buNone/>
              <a:tabLst>
                <a:tab pos="542925" algn="l"/>
              </a:tabLst>
            </a:pPr>
            <a:endParaRPr lang="cs-CZ" altLang="cs-CZ" sz="1200" smtClean="0">
              <a:latin typeface="Arial CE" charset="-18"/>
              <a:cs typeface="Arial CE" charset="-18"/>
            </a:endParaRPr>
          </a:p>
          <a:p>
            <a:pPr marL="0" indent="1588" defTabSz="914400" eaLnBrk="1" hangingPunct="1">
              <a:lnSpc>
                <a:spcPct val="100000"/>
              </a:lnSpc>
              <a:buClr>
                <a:srgbClr val="FF3300"/>
              </a:buClr>
              <a:buFont typeface="Wingdings" pitchFamily="2" charset="2"/>
              <a:buNone/>
              <a:tabLst>
                <a:tab pos="542925" algn="l"/>
              </a:tabLst>
            </a:pPr>
            <a:endParaRPr lang="cs-CZ" altLang="cs-CZ" sz="1200" smtClean="0">
              <a:latin typeface="Arial CE" charset="-18"/>
              <a:cs typeface="Arial CE" charset="-18"/>
            </a:endParaRPr>
          </a:p>
          <a:p>
            <a:pPr marL="0" indent="1588" defTabSz="914400" eaLnBrk="1" hangingPunct="1">
              <a:lnSpc>
                <a:spcPct val="100000"/>
              </a:lnSpc>
              <a:buClr>
                <a:srgbClr val="FF3300"/>
              </a:buClr>
              <a:buFont typeface="Wingdings" pitchFamily="2" charset="2"/>
              <a:buNone/>
              <a:tabLst>
                <a:tab pos="542925" algn="l"/>
              </a:tabLst>
            </a:pPr>
            <a:endParaRPr lang="cs-CZ" altLang="cs-CZ" sz="1200" smtClean="0">
              <a:latin typeface="Arial CE" charset="-18"/>
              <a:cs typeface="Arial CE" charset="-18"/>
            </a:endParaRPr>
          </a:p>
          <a:p>
            <a:pPr marL="180975" lvl="1" indent="0" defTabSz="914400" eaLnBrk="1" hangingPunct="1">
              <a:lnSpc>
                <a:spcPct val="100000"/>
              </a:lnSpc>
              <a:buClr>
                <a:srgbClr val="FF3300"/>
              </a:buClr>
              <a:buFont typeface="Wingdings" pitchFamily="2" charset="2"/>
              <a:buNone/>
              <a:tabLst>
                <a:tab pos="542925" algn="l"/>
              </a:tabLst>
            </a:pPr>
            <a:endParaRPr lang="cs-CZ" altLang="cs-CZ" sz="1400" smtClean="0">
              <a:latin typeface="Arial CE" charset="-18"/>
              <a:cs typeface="Arial CE" charset="-18"/>
            </a:endParaRPr>
          </a:p>
          <a:p>
            <a:pPr marL="180975" lvl="1" indent="0" defTabSz="914400" eaLnBrk="1" hangingPunct="1">
              <a:lnSpc>
                <a:spcPct val="100000"/>
              </a:lnSpc>
              <a:buClr>
                <a:srgbClr val="FF3300"/>
              </a:buClr>
              <a:buFont typeface="Wingdings" pitchFamily="2" charset="2"/>
              <a:buNone/>
              <a:tabLst>
                <a:tab pos="542925" algn="l"/>
              </a:tabLst>
            </a:pPr>
            <a:endParaRPr lang="cs-CZ" altLang="cs-CZ" sz="1400" smtClean="0">
              <a:latin typeface="Arial CE" charset="-18"/>
              <a:cs typeface="Arial CE" charset="-18"/>
            </a:endParaRPr>
          </a:p>
          <a:p>
            <a:pPr marL="180975" lvl="1" indent="0" defTabSz="914400" eaLnBrk="1" hangingPunct="1">
              <a:lnSpc>
                <a:spcPct val="100000"/>
              </a:lnSpc>
              <a:buClr>
                <a:srgbClr val="FF3300"/>
              </a:buClr>
              <a:buFont typeface="Wingdings" pitchFamily="2" charset="2"/>
              <a:buNone/>
              <a:tabLst>
                <a:tab pos="542925" algn="l"/>
              </a:tabLst>
            </a:pPr>
            <a:endParaRPr lang="cs-CZ" altLang="cs-CZ" sz="1400" smtClean="0">
              <a:latin typeface="Arial CE" charset="-18"/>
              <a:cs typeface="Arial CE" charset="-18"/>
            </a:endParaRPr>
          </a:p>
          <a:p>
            <a:pPr marL="180975" lvl="1" indent="0" defTabSz="914400" eaLnBrk="1" hangingPunct="1">
              <a:lnSpc>
                <a:spcPct val="100000"/>
              </a:lnSpc>
              <a:buClr>
                <a:srgbClr val="FF3300"/>
              </a:buClr>
              <a:buFont typeface="Wingdings" pitchFamily="2" charset="2"/>
              <a:buNone/>
              <a:tabLst>
                <a:tab pos="542925" algn="l"/>
              </a:tabLst>
            </a:pPr>
            <a:endParaRPr lang="cs-CZ" altLang="cs-CZ" sz="1400" smtClean="0">
              <a:latin typeface="Arial CE" charset="-18"/>
              <a:cs typeface="Arial CE" charset="-18"/>
            </a:endParaRPr>
          </a:p>
          <a:p>
            <a:pPr marL="0" indent="1588" defTabSz="914400" eaLnBrk="1" hangingPunct="1">
              <a:lnSpc>
                <a:spcPct val="100000"/>
              </a:lnSpc>
              <a:buClr>
                <a:srgbClr val="FF3300"/>
              </a:buClr>
              <a:tabLst>
                <a:tab pos="542925" algn="l"/>
              </a:tabLst>
            </a:pPr>
            <a:r>
              <a:rPr lang="cs-CZ" altLang="cs-CZ" sz="1400" smtClean="0">
                <a:latin typeface="Arial CE" charset="-18"/>
                <a:cs typeface="Arial CE" charset="-18"/>
              </a:rPr>
              <a:t>	</a:t>
            </a:r>
          </a:p>
          <a:p>
            <a:pPr marL="0" indent="1588" defTabSz="914400" eaLnBrk="1" hangingPunct="1">
              <a:lnSpc>
                <a:spcPct val="100000"/>
              </a:lnSpc>
              <a:buClr>
                <a:srgbClr val="FF3300"/>
              </a:buClr>
              <a:tabLst>
                <a:tab pos="542925" algn="l"/>
              </a:tabLst>
            </a:pPr>
            <a:endParaRPr lang="cs-CZ" altLang="cs-CZ" sz="1400" smtClean="0">
              <a:latin typeface="Arial CE" charset="-18"/>
              <a:cs typeface="Arial CE" charset="-18"/>
            </a:endParaRPr>
          </a:p>
          <a:p>
            <a:pPr marL="0" indent="1588" defTabSz="914400" eaLnBrk="1" hangingPunct="1">
              <a:lnSpc>
                <a:spcPct val="100000"/>
              </a:lnSpc>
              <a:buClr>
                <a:srgbClr val="FF3300"/>
              </a:buClr>
              <a:tabLst>
                <a:tab pos="542925" algn="l"/>
              </a:tabLst>
            </a:pPr>
            <a:r>
              <a:rPr lang="cs-CZ" altLang="cs-CZ" sz="1400" smtClean="0">
                <a:latin typeface="Arial CE" charset="-18"/>
                <a:cs typeface="Arial CE" charset="-18"/>
              </a:rPr>
              <a:t>		 </a:t>
            </a:r>
          </a:p>
          <a:p>
            <a:pPr marL="0" indent="1588" defTabSz="914400" eaLnBrk="1" hangingPunct="1">
              <a:lnSpc>
                <a:spcPct val="100000"/>
              </a:lnSpc>
              <a:buClr>
                <a:srgbClr val="FF3300"/>
              </a:buClr>
              <a:tabLst>
                <a:tab pos="542925" algn="l"/>
              </a:tabLst>
            </a:pPr>
            <a:endParaRPr lang="cs-CZ" altLang="cs-CZ" sz="1400" smtClean="0">
              <a:latin typeface="Arial CE" charset="-18"/>
              <a:cs typeface="Arial CE" charset="-18"/>
            </a:endParaRPr>
          </a:p>
          <a:p>
            <a:pPr marL="0" indent="1588" defTabSz="914400" eaLnBrk="1" hangingPunct="1">
              <a:lnSpc>
                <a:spcPct val="100000"/>
              </a:lnSpc>
              <a:buClr>
                <a:srgbClr val="FF3300"/>
              </a:buClr>
              <a:tabLst>
                <a:tab pos="542925" algn="l"/>
              </a:tabLst>
            </a:pPr>
            <a:endParaRPr lang="cs-CZ" altLang="cs-CZ" sz="1400" smtClean="0">
              <a:latin typeface="Arial CE" charset="-18"/>
              <a:cs typeface="Arial CE" charset="-18"/>
            </a:endParaRPr>
          </a:p>
          <a:p>
            <a:pPr marL="0" indent="1588" defTabSz="914400" eaLnBrk="1" hangingPunct="1">
              <a:lnSpc>
                <a:spcPct val="100000"/>
              </a:lnSpc>
              <a:buClr>
                <a:srgbClr val="FF3300"/>
              </a:buClr>
              <a:tabLst>
                <a:tab pos="542925" algn="l"/>
              </a:tabLst>
            </a:pPr>
            <a:r>
              <a:rPr lang="cs-CZ" altLang="cs-CZ" sz="1400" smtClean="0">
                <a:latin typeface="Arial CE" charset="-18"/>
                <a:cs typeface="Arial CE" charset="-18"/>
              </a:rPr>
              <a:t>		</a:t>
            </a:r>
            <a:r>
              <a:rPr lang="cs-CZ" altLang="cs-CZ" b="1" smtClean="0">
                <a:solidFill>
                  <a:srgbClr val="0000CC"/>
                </a:solidFill>
                <a:latin typeface="Arial CE" charset="-18"/>
                <a:cs typeface="Arial CE" charset="-18"/>
              </a:rPr>
              <a:t>    HLAVNÍ VRÁTNICE</a:t>
            </a:r>
            <a:r>
              <a:rPr lang="cs-CZ" altLang="cs-CZ" sz="1400" smtClean="0">
                <a:latin typeface="Arial CE" charset="-18"/>
                <a:cs typeface="Arial CE" charset="-18"/>
              </a:rPr>
              <a:t>			       		</a:t>
            </a:r>
          </a:p>
          <a:p>
            <a:pPr marL="0" indent="1588" defTabSz="914400" eaLnBrk="1" hangingPunct="1">
              <a:lnSpc>
                <a:spcPct val="100000"/>
              </a:lnSpc>
              <a:buClr>
                <a:srgbClr val="FF3300"/>
              </a:buClr>
              <a:tabLst>
                <a:tab pos="542925" algn="l"/>
              </a:tabLst>
            </a:pPr>
            <a:r>
              <a:rPr lang="cs-CZ" altLang="cs-CZ" sz="1400" smtClean="0">
                <a:latin typeface="Arial CE" charset="-18"/>
                <a:cs typeface="Arial CE" charset="-18"/>
              </a:rPr>
              <a:t>		     celoroční provoz				</a:t>
            </a:r>
          </a:p>
          <a:p>
            <a:pPr marL="0" indent="1588" defTabSz="914400" eaLnBrk="1" hangingPunct="1">
              <a:lnSpc>
                <a:spcPct val="100000"/>
              </a:lnSpc>
              <a:buClr>
                <a:srgbClr val="FF3300"/>
              </a:buClr>
              <a:tabLst>
                <a:tab pos="542925" algn="l"/>
              </a:tabLst>
            </a:pPr>
            <a:r>
              <a:rPr lang="cs-CZ" altLang="cs-CZ" sz="1400" smtClean="0">
                <a:latin typeface="Arial CE" charset="-18"/>
                <a:cs typeface="Arial CE" charset="-18"/>
              </a:rPr>
              <a:t>	 	     pro vstup a vjezd 			    	   </a:t>
            </a:r>
            <a:r>
              <a:rPr lang="cs-CZ" altLang="cs-CZ" sz="1000" smtClean="0">
                <a:latin typeface="Arial CE" charset="-18"/>
                <a:cs typeface="Arial CE" charset="-18"/>
              </a:rPr>
              <a:t>  	</a:t>
            </a:r>
          </a:p>
          <a:p>
            <a:pPr marL="0" indent="1588" defTabSz="914400" eaLnBrk="1" hangingPunct="1">
              <a:lnSpc>
                <a:spcPct val="100000"/>
              </a:lnSpc>
              <a:buClr>
                <a:srgbClr val="FF3300"/>
              </a:buClr>
              <a:tabLst>
                <a:tab pos="542925" algn="l"/>
              </a:tabLst>
            </a:pPr>
            <a:r>
              <a:rPr lang="cs-CZ" altLang="cs-CZ" sz="1000" smtClean="0">
                <a:latin typeface="Arial CE" charset="-18"/>
                <a:cs typeface="Arial CE" charset="-18"/>
              </a:rPr>
              <a:t> </a:t>
            </a:r>
            <a:r>
              <a:rPr lang="cs-CZ" altLang="cs-CZ" sz="1000" b="1" smtClean="0">
                <a:latin typeface="Arial CE" charset="-18"/>
                <a:cs typeface="Arial CE" charset="-18"/>
              </a:rPr>
              <a:t>	      	        tel.: +420 592 11 241			 	</a:t>
            </a:r>
          </a:p>
          <a:p>
            <a:pPr marL="0" indent="1588" defTabSz="914400" eaLnBrk="1" hangingPunct="1">
              <a:lnSpc>
                <a:spcPct val="100000"/>
              </a:lnSpc>
              <a:buClr>
                <a:srgbClr val="FF3300"/>
              </a:buClr>
              <a:tabLst>
                <a:tab pos="542925" algn="l"/>
              </a:tabLst>
            </a:pPr>
            <a:endParaRPr lang="cs-CZ" altLang="cs-CZ" sz="1000" b="1" smtClean="0">
              <a:latin typeface="Arial CE" charset="-18"/>
              <a:cs typeface="Arial CE" charset="-18"/>
            </a:endParaRPr>
          </a:p>
          <a:p>
            <a:pPr marL="0" indent="1588" algn="ctr" defTabSz="914400" eaLnBrk="1" hangingPunct="1">
              <a:lnSpc>
                <a:spcPct val="100000"/>
              </a:lnSpc>
              <a:buClr>
                <a:srgbClr val="FF3300"/>
              </a:buClr>
              <a:tabLst>
                <a:tab pos="542925" algn="l"/>
              </a:tabLst>
            </a:pPr>
            <a:endParaRPr lang="cs-CZ" altLang="cs-CZ" b="1" smtClean="0">
              <a:latin typeface="Arial CE" charset="-18"/>
              <a:cs typeface="Arial CE" charset="-18"/>
            </a:endParaRPr>
          </a:p>
          <a:p>
            <a:pPr marL="0" indent="1588" algn="ctr" defTabSz="914400" eaLnBrk="1" hangingPunct="1">
              <a:lnSpc>
                <a:spcPct val="100000"/>
              </a:lnSpc>
              <a:buClr>
                <a:srgbClr val="FF3300"/>
              </a:buClr>
              <a:tabLst>
                <a:tab pos="542925" algn="l"/>
              </a:tabLst>
            </a:pPr>
            <a:r>
              <a:rPr lang="cs-CZ" altLang="cs-CZ" b="1" smtClean="0">
                <a:latin typeface="Arial CE" charset="-18"/>
                <a:cs typeface="Arial CE" charset="-18"/>
              </a:rPr>
              <a:t>V EVI máme další technologické brány V2, V3, V4, V5, V6, V7, V8, V9, V10, </a:t>
            </a:r>
          </a:p>
          <a:p>
            <a:pPr marL="0" indent="1588" algn="ctr" defTabSz="914400" eaLnBrk="1" hangingPunct="1">
              <a:lnSpc>
                <a:spcPct val="100000"/>
              </a:lnSpc>
              <a:buClr>
                <a:srgbClr val="FF3300"/>
              </a:buClr>
              <a:tabLst>
                <a:tab pos="542925" algn="l"/>
              </a:tabLst>
            </a:pPr>
            <a:r>
              <a:rPr lang="cs-CZ" altLang="cs-CZ" b="1" smtClean="0">
                <a:latin typeface="Arial CE" charset="-18"/>
                <a:cs typeface="Arial CE" charset="-18"/>
              </a:rPr>
              <a:t>které slouží pouze pro vjezd nadměrných vozidel a IZS. </a:t>
            </a:r>
          </a:p>
          <a:p>
            <a:pPr marL="0" indent="1588" algn="ctr" defTabSz="914400" eaLnBrk="1" hangingPunct="1">
              <a:lnSpc>
                <a:spcPct val="100000"/>
              </a:lnSpc>
              <a:buClr>
                <a:srgbClr val="FF3300"/>
              </a:buClr>
              <a:tabLst>
                <a:tab pos="542925" algn="l"/>
              </a:tabLst>
            </a:pPr>
            <a:endParaRPr lang="cs-CZ" altLang="cs-CZ" b="1" smtClean="0">
              <a:latin typeface="Arial CE" charset="-18"/>
              <a:cs typeface="Arial CE" charset="-18"/>
            </a:endParaRPr>
          </a:p>
          <a:p>
            <a:pPr marL="0" indent="1588" algn="ctr" defTabSz="914400" eaLnBrk="1" hangingPunct="1">
              <a:lnSpc>
                <a:spcPct val="100000"/>
              </a:lnSpc>
              <a:buClr>
                <a:srgbClr val="FF3300"/>
              </a:buClr>
              <a:tabLst>
                <a:tab pos="542925" algn="l"/>
              </a:tabLst>
            </a:pPr>
            <a:endParaRPr lang="cs-CZ" altLang="cs-CZ" b="1" smtClean="0">
              <a:latin typeface="Arial CE" charset="-18"/>
              <a:cs typeface="Arial CE" charset="-18"/>
            </a:endParaRPr>
          </a:p>
        </p:txBody>
      </p:sp>
      <p:sp>
        <p:nvSpPr>
          <p:cNvPr id="23556"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fld id="{48DC5047-9FE5-4187-8647-F8A6592DB93A}" type="slidenum">
              <a:rPr lang="cs-CZ" altLang="cs-CZ" smtClean="0">
                <a:solidFill>
                  <a:schemeClr val="bg1"/>
                </a:solidFill>
                <a:latin typeface="Futura CEZ Demi" pitchFamily="2" charset="0"/>
                <a:ea typeface="Arial CE" charset="-18"/>
                <a:cs typeface="Arial CE" charset="-18"/>
              </a:rPr>
              <a:pPr/>
              <a:t>4</a:t>
            </a:fld>
            <a:endParaRPr lang="cs-CZ" altLang="cs-CZ" smtClean="0">
              <a:solidFill>
                <a:schemeClr val="bg1"/>
              </a:solidFill>
              <a:latin typeface="Futura CEZ Demi" pitchFamily="2" charset="0"/>
              <a:ea typeface="Arial CE" charset="-18"/>
              <a:cs typeface="Arial CE" charset="-18"/>
            </a:endParaRPr>
          </a:p>
        </p:txBody>
      </p:sp>
      <p:sp>
        <p:nvSpPr>
          <p:cNvPr id="23557" name="Line 5"/>
          <p:cNvSpPr>
            <a:spLocks noChangeShapeType="1"/>
          </p:cNvSpPr>
          <p:nvPr/>
        </p:nvSpPr>
        <p:spPr bwMode="auto">
          <a:xfrm>
            <a:off x="4335463" y="6689725"/>
            <a:ext cx="1008062"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cs-CZ"/>
          </a:p>
        </p:txBody>
      </p:sp>
      <p:pic>
        <p:nvPicPr>
          <p:cNvPr id="23558"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489075"/>
            <a:ext cx="360045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Obráze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1489075"/>
            <a:ext cx="3719513"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p:nvPr>
        </p:nvSpPr>
        <p:spPr>
          <a:xfrm>
            <a:off x="493713" y="428625"/>
            <a:ext cx="6738937" cy="830263"/>
          </a:xfrm>
        </p:spPr>
        <p:txBody>
          <a:bodyPr/>
          <a:lstStyle/>
          <a:p>
            <a:pPr defTabSz="877443" eaLnBrk="1" hangingPunct="1">
              <a:lnSpc>
                <a:spcPts val="3234"/>
              </a:lnSpc>
              <a:defRPr/>
            </a:pPr>
            <a:r>
              <a:rPr lang="cs-CZ" dirty="0" smtClean="0">
                <a:solidFill>
                  <a:schemeClr val="accent4"/>
                </a:solidFill>
              </a:rPr>
              <a:t>Specifika lokality EVI </a:t>
            </a:r>
            <a:r>
              <a:rPr lang="cs-CZ" dirty="0" smtClean="0"/>
              <a:t/>
            </a:r>
            <a:br>
              <a:rPr lang="cs-CZ" dirty="0" smtClean="0"/>
            </a:br>
            <a:r>
              <a:rPr lang="cs-CZ" dirty="0" smtClean="0"/>
              <a:t>1. vstupy, vjezdy</a:t>
            </a:r>
          </a:p>
        </p:txBody>
      </p:sp>
      <p:sp>
        <p:nvSpPr>
          <p:cNvPr id="25603" name="Rectangle 3"/>
          <p:cNvSpPr>
            <a:spLocks noGrp="1" noChangeArrowheads="1"/>
          </p:cNvSpPr>
          <p:nvPr>
            <p:ph idx="1"/>
          </p:nvPr>
        </p:nvSpPr>
        <p:spPr>
          <a:xfrm>
            <a:off x="493713" y="1658938"/>
            <a:ext cx="7974012" cy="4586287"/>
          </a:xfrm>
        </p:spPr>
        <p:txBody>
          <a:bodyPr/>
          <a:lstStyle/>
          <a:p>
            <a:pPr marL="446088" lvl="1" indent="0" defTabSz="914400" eaLnBrk="1" hangingPunct="1">
              <a:lnSpc>
                <a:spcPct val="90000"/>
              </a:lnSpc>
              <a:buClr>
                <a:srgbClr val="FF3300"/>
              </a:buClr>
              <a:buSzTx/>
            </a:pPr>
            <a:endParaRPr lang="cs-CZ" altLang="cs-CZ" b="1" dirty="0" smtClean="0">
              <a:solidFill>
                <a:srgbClr val="0000CC"/>
              </a:solidFill>
              <a:latin typeface="Arial CE" charset="-18"/>
              <a:cs typeface="Arial CE" charset="-18"/>
            </a:endParaRPr>
          </a:p>
          <a:p>
            <a:pPr marL="0" indent="0" defTabSz="914400"/>
            <a:r>
              <a:rPr lang="cs-CZ" altLang="cs-CZ" sz="2000" b="1" dirty="0" smtClean="0">
                <a:latin typeface="Arial CE" charset="-18"/>
                <a:cs typeface="Arial CE" charset="-18"/>
              </a:rPr>
              <a:t>Pro podmínky EVI platí:</a:t>
            </a:r>
          </a:p>
          <a:p>
            <a:pPr marL="0" indent="0" defTabSz="914400"/>
            <a:endParaRPr lang="cs-CZ" altLang="cs-CZ" u="sng" dirty="0" smtClean="0">
              <a:latin typeface="Arial CE" charset="-18"/>
              <a:cs typeface="Arial CE" charset="-18"/>
            </a:endParaRPr>
          </a:p>
          <a:p>
            <a:pPr marL="182563" lvl="2" indent="-182563" defTabSz="914400">
              <a:buClr>
                <a:schemeClr val="accent2"/>
              </a:buClr>
            </a:pPr>
            <a:r>
              <a:rPr lang="cs-CZ" altLang="cs-CZ" sz="1800" b="1" dirty="0" smtClean="0">
                <a:latin typeface="Arial CE" charset="-18"/>
                <a:cs typeface="Arial CE" charset="-18"/>
              </a:rPr>
              <a:t>trvalá vjezdová povolení </a:t>
            </a:r>
          </a:p>
          <a:p>
            <a:pPr marL="185738" lvl="3" indent="0" defTabSz="914400"/>
            <a:r>
              <a:rPr lang="cs-CZ" altLang="cs-CZ" sz="1800" dirty="0" smtClean="0">
                <a:latin typeface="Arial CE" charset="-18"/>
                <a:cs typeface="Arial CE" charset="-18"/>
              </a:rPr>
              <a:t>podepisuje  </a:t>
            </a:r>
            <a:r>
              <a:rPr lang="cs-CZ" altLang="cs-CZ" sz="1800" b="1" dirty="0" smtClean="0">
                <a:latin typeface="Arial CE" charset="-18"/>
                <a:cs typeface="Arial CE" charset="-18"/>
              </a:rPr>
              <a:t>Osoba ve věcech technických uvedená ve smlouvě </a:t>
            </a:r>
            <a:r>
              <a:rPr lang="cs-CZ" altLang="cs-CZ" sz="1800" dirty="0" smtClean="0">
                <a:latin typeface="Arial CE" charset="-18"/>
                <a:cs typeface="Arial CE" charset="-18"/>
              </a:rPr>
              <a:t>(zpravidla ten, kdo vystavuje pracovní příkaz)</a:t>
            </a:r>
          </a:p>
          <a:p>
            <a:pPr marL="185738" lvl="3" indent="0" defTabSz="914400"/>
            <a:endParaRPr lang="cs-CZ" altLang="cs-CZ" sz="1800" dirty="0" smtClean="0">
              <a:latin typeface="Arial CE" charset="-18"/>
              <a:cs typeface="Arial CE" charset="-18"/>
            </a:endParaRPr>
          </a:p>
          <a:p>
            <a:pPr marL="182563" lvl="2" indent="-182563" defTabSz="914400">
              <a:buClr>
                <a:schemeClr val="accent2"/>
              </a:buClr>
            </a:pPr>
            <a:r>
              <a:rPr lang="cs-CZ" altLang="cs-CZ" sz="1800" b="1" dirty="0" smtClean="0">
                <a:latin typeface="Arial CE" charset="-18"/>
                <a:cs typeface="Arial CE" charset="-18"/>
              </a:rPr>
              <a:t>jednorázová/krátkodobá povolení </a:t>
            </a:r>
          </a:p>
          <a:p>
            <a:pPr marL="185738" lvl="3" indent="0" defTabSz="914400"/>
            <a:r>
              <a:rPr lang="cs-CZ" altLang="cs-CZ" sz="1800" dirty="0">
                <a:latin typeface="Arial CE" charset="-18"/>
                <a:cs typeface="Arial CE" charset="-18"/>
              </a:rPr>
              <a:t>podepisuje  </a:t>
            </a:r>
            <a:r>
              <a:rPr lang="cs-CZ" altLang="cs-CZ" sz="1800" b="1" dirty="0">
                <a:latin typeface="Arial CE" charset="-18"/>
                <a:cs typeface="Arial CE" charset="-18"/>
              </a:rPr>
              <a:t>Osoba ve věcech technických uvedená ve smlouvě </a:t>
            </a:r>
            <a:r>
              <a:rPr lang="cs-CZ" altLang="cs-CZ" sz="1800" dirty="0">
                <a:latin typeface="Arial CE" charset="-18"/>
                <a:cs typeface="Arial CE" charset="-18"/>
              </a:rPr>
              <a:t>(zpravidla ten, kdo vystavuje pracovní příkaz)</a:t>
            </a:r>
          </a:p>
          <a:p>
            <a:pPr marL="0" indent="0" algn="r" defTabSz="914400" eaLnBrk="1" hangingPunct="1">
              <a:lnSpc>
                <a:spcPct val="90000"/>
              </a:lnSpc>
              <a:buClr>
                <a:srgbClr val="FF3300"/>
              </a:buClr>
              <a:buSzTx/>
            </a:pPr>
            <a:endParaRPr lang="cs-CZ" altLang="cs-CZ" sz="1200" dirty="0" smtClean="0">
              <a:latin typeface="Arial CE" charset="-18"/>
              <a:cs typeface="Arial CE" charset="-18"/>
            </a:endParaRPr>
          </a:p>
          <a:p>
            <a:pPr marL="0" indent="0" algn="r" defTabSz="914400" eaLnBrk="1" hangingPunct="1">
              <a:lnSpc>
                <a:spcPct val="90000"/>
              </a:lnSpc>
              <a:buClr>
                <a:srgbClr val="FF3300"/>
              </a:buClr>
              <a:buSzTx/>
            </a:pPr>
            <a:endParaRPr lang="cs-CZ" altLang="cs-CZ" sz="1200" dirty="0" smtClean="0">
              <a:latin typeface="Arial CE" charset="-18"/>
              <a:cs typeface="Arial CE" charset="-18"/>
            </a:endParaRPr>
          </a:p>
          <a:p>
            <a:pPr marL="0" indent="0" defTabSz="914400"/>
            <a:endParaRPr lang="cs-CZ" altLang="cs-CZ" sz="1800" b="1" dirty="0" smtClean="0">
              <a:latin typeface="Arial CE" charset="-18"/>
              <a:cs typeface="Arial CE" charset="-18"/>
            </a:endParaRPr>
          </a:p>
          <a:p>
            <a:pPr marL="0" indent="0" defTabSz="914400"/>
            <a:r>
              <a:rPr lang="cs-CZ" altLang="cs-CZ" sz="1800" b="1" dirty="0" smtClean="0">
                <a:latin typeface="Arial CE" charset="-18"/>
                <a:cs typeface="Arial CE" charset="-18"/>
              </a:rPr>
              <a:t>Žádosti o vjezdová povolení dodavatelů smí podepsat pouze zaměstnanec EVI. </a:t>
            </a:r>
          </a:p>
          <a:p>
            <a:pPr marL="0" indent="0" defTabSz="914400"/>
            <a:endParaRPr lang="cs-CZ" altLang="cs-CZ" sz="1800" b="1" dirty="0" smtClean="0">
              <a:latin typeface="Arial CE" charset="-18"/>
              <a:cs typeface="Arial CE" charset="-18"/>
            </a:endParaRPr>
          </a:p>
          <a:p>
            <a:pPr marL="0" indent="0" algn="r" defTabSz="914400" eaLnBrk="1" hangingPunct="1">
              <a:lnSpc>
                <a:spcPct val="90000"/>
              </a:lnSpc>
              <a:buClr>
                <a:srgbClr val="FF3300"/>
              </a:buClr>
              <a:buSzTx/>
            </a:pPr>
            <a:endParaRPr lang="cs-CZ" altLang="cs-CZ" sz="1800" b="1" dirty="0" smtClean="0">
              <a:latin typeface="Arial CE" charset="-18"/>
              <a:cs typeface="Arial CE" charset="-18"/>
            </a:endParaRPr>
          </a:p>
          <a:p>
            <a:pPr marL="0" indent="0" algn="r" defTabSz="914400" eaLnBrk="1" hangingPunct="1">
              <a:lnSpc>
                <a:spcPct val="90000"/>
              </a:lnSpc>
              <a:buClr>
                <a:srgbClr val="FF3300"/>
              </a:buClr>
              <a:buSzTx/>
            </a:pPr>
            <a:endParaRPr lang="cs-CZ" altLang="cs-CZ" sz="1800" b="1" dirty="0" smtClean="0">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a:p>
            <a:pPr marL="0" indent="0" algn="r" defTabSz="914400" eaLnBrk="1" hangingPunct="1">
              <a:lnSpc>
                <a:spcPct val="90000"/>
              </a:lnSpc>
              <a:buClr>
                <a:srgbClr val="FF3300"/>
              </a:buClr>
              <a:buSzTx/>
            </a:pPr>
            <a:endParaRPr lang="cs-CZ" altLang="cs-CZ" sz="1200" b="1" dirty="0" smtClean="0">
              <a:solidFill>
                <a:schemeClr val="accent2"/>
              </a:solidFill>
              <a:latin typeface="Arial CE" charset="-18"/>
              <a:cs typeface="Arial CE" charset="-18"/>
            </a:endParaRPr>
          </a:p>
        </p:txBody>
      </p:sp>
      <p:sp>
        <p:nvSpPr>
          <p:cNvPr id="2560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fld id="{8630F2A8-529C-4741-836D-D93BA19404AF}" type="slidenum">
              <a:rPr lang="cs-CZ" altLang="cs-CZ" smtClean="0">
                <a:solidFill>
                  <a:schemeClr val="bg1"/>
                </a:solidFill>
                <a:latin typeface="Futura CEZ Demi" pitchFamily="2" charset="0"/>
                <a:ea typeface="Arial CE" charset="-18"/>
                <a:cs typeface="Arial CE" charset="-18"/>
              </a:rPr>
              <a:pPr/>
              <a:t>5</a:t>
            </a:fld>
            <a:endParaRPr lang="cs-CZ" altLang="cs-CZ" smtClean="0">
              <a:solidFill>
                <a:schemeClr val="bg1"/>
              </a:solidFill>
              <a:latin typeface="Futura CEZ Demi" pitchFamily="2" charset="0"/>
              <a:ea typeface="Arial CE" charset="-18"/>
              <a:cs typeface="Arial CE" charset="-1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smtClean="0">
                <a:solidFill>
                  <a:schemeClr val="tx1"/>
                </a:solidFill>
              </a:rPr>
              <a:t>Specifika lokality EVI</a:t>
            </a:r>
            <a:r>
              <a:rPr lang="cs-CZ" dirty="0" smtClean="0"/>
              <a:t/>
            </a:r>
            <a:br>
              <a:rPr lang="cs-CZ" dirty="0" smtClean="0"/>
            </a:br>
            <a:r>
              <a:rPr lang="cs-CZ" dirty="0" smtClean="0"/>
              <a:t>1. DOPRAVA</a:t>
            </a:r>
          </a:p>
        </p:txBody>
      </p:sp>
      <p:sp>
        <p:nvSpPr>
          <p:cNvPr id="27651" name="Rectangle 3"/>
          <p:cNvSpPr>
            <a:spLocks noGrp="1" noChangeArrowheads="1"/>
          </p:cNvSpPr>
          <p:nvPr>
            <p:ph idx="1"/>
          </p:nvPr>
        </p:nvSpPr>
        <p:spPr>
          <a:xfrm>
            <a:off x="493713" y="1488530"/>
            <a:ext cx="7974012" cy="4756696"/>
          </a:xfrm>
        </p:spPr>
        <p:txBody>
          <a:bodyPr/>
          <a:lstStyle/>
          <a:p>
            <a:pPr marL="352425" indent="-352425" algn="ctr" defTabSz="914400" eaLnBrk="1" hangingPunct="1">
              <a:lnSpc>
                <a:spcPct val="100000"/>
              </a:lnSpc>
              <a:spcBef>
                <a:spcPct val="20000"/>
              </a:spcBef>
              <a:spcAft>
                <a:spcPct val="20000"/>
              </a:spcAft>
              <a:buClr>
                <a:srgbClr val="FF3300"/>
              </a:buClr>
              <a:buFont typeface="Wingdings" pitchFamily="2" charset="2"/>
              <a:buNone/>
            </a:pPr>
            <a:r>
              <a:rPr lang="cs-CZ" altLang="cs-CZ" sz="1400" dirty="0" smtClean="0">
                <a:latin typeface="Arial CE" charset="-18"/>
                <a:cs typeface="Arial CE" charset="-18"/>
              </a:rPr>
              <a:t>	</a:t>
            </a:r>
            <a:r>
              <a:rPr lang="cs-CZ" altLang="cs-CZ" sz="2400" b="1" dirty="0">
                <a:solidFill>
                  <a:srgbClr val="0000CC"/>
                </a:solidFill>
                <a:latin typeface="Arial CE" charset="-18"/>
                <a:cs typeface="Arial CE" charset="-18"/>
              </a:rPr>
              <a:t> 20</a:t>
            </a:r>
            <a:r>
              <a:rPr lang="pt-BR" altLang="cs-CZ" sz="2400" b="1" dirty="0">
                <a:solidFill>
                  <a:srgbClr val="0000CC"/>
                </a:solidFill>
                <a:latin typeface="Arial CE" charset="-18"/>
                <a:cs typeface="Arial CE" charset="-18"/>
              </a:rPr>
              <a:t> km/h</a:t>
            </a:r>
            <a:r>
              <a:rPr lang="cs-CZ" altLang="cs-CZ" sz="2400" b="1" dirty="0">
                <a:solidFill>
                  <a:srgbClr val="0000CC"/>
                </a:solidFill>
                <a:latin typeface="Arial CE" charset="-18"/>
                <a:cs typeface="Arial CE" charset="-18"/>
              </a:rPr>
              <a:t>od.</a:t>
            </a:r>
            <a:r>
              <a:rPr lang="pt-BR" altLang="cs-CZ" sz="2400" b="1" dirty="0">
                <a:solidFill>
                  <a:srgbClr val="FF3300"/>
                </a:solidFill>
                <a:latin typeface="Arial CE" charset="-18"/>
                <a:cs typeface="Arial CE" charset="-18"/>
              </a:rPr>
              <a:t> v celém areálu</a:t>
            </a:r>
            <a:r>
              <a:rPr lang="cs-CZ" altLang="cs-CZ" sz="2400" b="1" dirty="0">
                <a:solidFill>
                  <a:srgbClr val="FF3300"/>
                </a:solidFill>
                <a:latin typeface="Arial CE" charset="-18"/>
                <a:cs typeface="Arial CE" charset="-18"/>
              </a:rPr>
              <a:t> </a:t>
            </a:r>
            <a:r>
              <a:rPr lang="cs-CZ" altLang="cs-CZ" sz="2400" b="1" dirty="0" smtClean="0">
                <a:solidFill>
                  <a:srgbClr val="FF0000"/>
                </a:solidFill>
                <a:latin typeface="Arial CE" charset="-18"/>
                <a:cs typeface="Arial CE" charset="-18"/>
              </a:rPr>
              <a:t>EVI</a:t>
            </a:r>
          </a:p>
          <a:p>
            <a:pPr marL="352425" indent="-352425" defTabSz="914400" eaLnBrk="1" hangingPunct="1">
              <a:lnSpc>
                <a:spcPct val="100000"/>
              </a:lnSpc>
              <a:spcBef>
                <a:spcPct val="20000"/>
              </a:spcBef>
              <a:spcAft>
                <a:spcPct val="20000"/>
              </a:spcAft>
              <a:buClr>
                <a:srgbClr val="FF3300"/>
              </a:buClr>
              <a:buFont typeface="Wingdings" pitchFamily="2" charset="2"/>
              <a:buNone/>
            </a:pPr>
            <a:r>
              <a:rPr lang="cs-CZ" altLang="cs-CZ" sz="1400" dirty="0" smtClean="0">
                <a:latin typeface="Arial CE" charset="-18"/>
                <a:cs typeface="Arial CE" charset="-18"/>
              </a:rPr>
              <a:t>Zákaz</a:t>
            </a:r>
            <a:r>
              <a:rPr lang="pt-BR" altLang="cs-CZ" sz="1400" dirty="0" smtClean="0">
                <a:latin typeface="Arial CE" charset="-18"/>
                <a:cs typeface="Arial CE" charset="-18"/>
              </a:rPr>
              <a:t> vjezdu</a:t>
            </a:r>
            <a:r>
              <a:rPr lang="cs-CZ" altLang="cs-CZ" sz="1400" dirty="0" smtClean="0">
                <a:latin typeface="Arial CE" charset="-18"/>
                <a:cs typeface="Arial CE" charset="-18"/>
              </a:rPr>
              <a:t> </a:t>
            </a:r>
            <a:r>
              <a:rPr lang="pt-BR" altLang="cs-CZ" sz="1400" dirty="0" smtClean="0">
                <a:latin typeface="Arial CE" charset="-18"/>
                <a:cs typeface="Arial CE" charset="-18"/>
              </a:rPr>
              <a:t>soukromým osobním vozidlům</a:t>
            </a:r>
            <a:r>
              <a:rPr lang="cs-CZ" altLang="cs-CZ" sz="1400" dirty="0" smtClean="0">
                <a:latin typeface="Arial CE" charset="-18"/>
                <a:cs typeface="Arial CE" charset="-18"/>
              </a:rPr>
              <a:t>. Vymezené plochy a parkoviště pro parkování jsou označeny dopravní značkou, parkujeme pouze na vyznačených místech.</a:t>
            </a:r>
            <a:endParaRPr lang="cs-CZ" altLang="cs-CZ" sz="1200" dirty="0" smtClean="0">
              <a:latin typeface="Arial CE" charset="-18"/>
              <a:cs typeface="Arial CE" charset="-18"/>
            </a:endParaRPr>
          </a:p>
          <a:p>
            <a:pPr marL="352425" indent="-352425" defTabSz="914400" eaLnBrk="1" hangingPunct="1">
              <a:lnSpc>
                <a:spcPct val="100000"/>
              </a:lnSpc>
              <a:buClr>
                <a:srgbClr val="FF3300"/>
              </a:buClr>
              <a:buFont typeface="Wingdings" pitchFamily="2" charset="2"/>
              <a:buNone/>
            </a:pPr>
            <a:endParaRPr lang="cs-CZ" altLang="cs-CZ" sz="1400" b="1" dirty="0" smtClean="0">
              <a:latin typeface="Arial CE" charset="-18"/>
              <a:cs typeface="Arial CE" charset="-18"/>
            </a:endParaRPr>
          </a:p>
          <a:p>
            <a:pPr marL="352425" indent="-352425" defTabSz="914400" eaLnBrk="1" hangingPunct="1">
              <a:lnSpc>
                <a:spcPct val="100000"/>
              </a:lnSpc>
              <a:buClr>
                <a:schemeClr val="accent2"/>
              </a:buClr>
              <a:buSzTx/>
            </a:pPr>
            <a:r>
              <a:rPr lang="cs-CZ" altLang="cs-CZ" b="1" dirty="0" smtClean="0">
                <a:latin typeface="Arial CE" charset="-18"/>
                <a:cs typeface="Arial CE" charset="-18"/>
              </a:rPr>
              <a:t>Platí:</a:t>
            </a:r>
          </a:p>
          <a:p>
            <a:pPr marL="352425" indent="-352425" defTabSz="914400" eaLnBrk="1" hangingPunct="1">
              <a:lnSpc>
                <a:spcPct val="100000"/>
              </a:lnSpc>
              <a:buClr>
                <a:schemeClr val="accent2"/>
              </a:buClr>
              <a:buFont typeface="Wingdings" pitchFamily="2" charset="2"/>
              <a:buChar char="§"/>
            </a:pPr>
            <a:r>
              <a:rPr lang="cs-CZ" altLang="cs-CZ" sz="1400" dirty="0" smtClean="0">
                <a:latin typeface="Arial CE" charset="-18"/>
                <a:cs typeface="Arial CE" charset="-18"/>
              </a:rPr>
              <a:t>Pravidla silničního provozu </a:t>
            </a:r>
          </a:p>
          <a:p>
            <a:pPr marL="352425" indent="-352425" defTabSz="914400" eaLnBrk="1" hangingPunct="1">
              <a:lnSpc>
                <a:spcPct val="100000"/>
              </a:lnSpc>
              <a:buClr>
                <a:schemeClr val="accent2"/>
              </a:buClr>
              <a:buFont typeface="Wingdings" pitchFamily="2" charset="2"/>
              <a:buNone/>
            </a:pPr>
            <a:r>
              <a:rPr lang="cs-CZ" altLang="cs-CZ" sz="1400" dirty="0" smtClean="0">
                <a:latin typeface="Arial CE" charset="-18"/>
                <a:cs typeface="Arial CE" charset="-18"/>
              </a:rPr>
              <a:t>	(svislé a vodorovné dopravní značení, přednost vozidel zprava apod.)</a:t>
            </a:r>
          </a:p>
          <a:p>
            <a:pPr marL="352425" indent="-352425" defTabSz="914400" eaLnBrk="1" hangingPunct="1">
              <a:lnSpc>
                <a:spcPct val="100000"/>
              </a:lnSpc>
              <a:buClr>
                <a:schemeClr val="accent2"/>
              </a:buClr>
              <a:buFont typeface="Wingdings" pitchFamily="2" charset="2"/>
              <a:buChar char="§"/>
            </a:pPr>
            <a:r>
              <a:rPr lang="cs-CZ" altLang="cs-CZ" sz="1400" dirty="0" smtClean="0">
                <a:latin typeface="Arial CE" charset="-18"/>
                <a:cs typeface="Arial CE" charset="-18"/>
              </a:rPr>
              <a:t>Místní provozní instrukce EVI0 0 009 rev00  Dopravní řád EVI</a:t>
            </a:r>
            <a:endParaRPr lang="cs-CZ" altLang="cs-CZ" sz="1400" dirty="0" smtClean="0">
              <a:solidFill>
                <a:srgbClr val="FF00FF"/>
              </a:solidFill>
              <a:latin typeface="Arial CE" charset="-18"/>
              <a:cs typeface="Arial CE" charset="-18"/>
            </a:endParaRPr>
          </a:p>
          <a:p>
            <a:pPr marL="352425" indent="-352425" defTabSz="914400" eaLnBrk="1" hangingPunct="1">
              <a:lnSpc>
                <a:spcPct val="100000"/>
              </a:lnSpc>
              <a:buClr>
                <a:schemeClr val="accent2"/>
              </a:buClr>
              <a:buFont typeface="Wingdings" pitchFamily="2" charset="2"/>
              <a:buChar char="§"/>
            </a:pPr>
            <a:r>
              <a:rPr lang="cs-CZ" altLang="cs-CZ" sz="1400" dirty="0" smtClean="0">
                <a:latin typeface="Arial CE" charset="-18"/>
                <a:cs typeface="Arial CE" charset="-18"/>
              </a:rPr>
              <a:t>Návštěvní řád EVI – součást Řádu fyz. ochrany EVI</a:t>
            </a:r>
          </a:p>
          <a:p>
            <a:pPr marL="352425" indent="-352425" defTabSz="914400" eaLnBrk="1" hangingPunct="1">
              <a:lnSpc>
                <a:spcPct val="100000"/>
              </a:lnSpc>
              <a:buClr>
                <a:schemeClr val="accent2"/>
              </a:buClr>
              <a:buFont typeface="Wingdings" pitchFamily="2" charset="2"/>
              <a:buChar char="§"/>
            </a:pPr>
            <a:r>
              <a:rPr lang="cs-CZ" altLang="cs-CZ" sz="1400" dirty="0" smtClean="0">
                <a:latin typeface="Arial CE" charset="-18"/>
                <a:cs typeface="Arial CE" charset="-18"/>
              </a:rPr>
              <a:t>Zákaz stání vozidel mimo vyhrazená místa (odstavné plochy jsou pouze pro vozidla ČEZ)</a:t>
            </a:r>
          </a:p>
          <a:p>
            <a:pPr marL="352425" indent="-352425" defTabSz="914400" eaLnBrk="1" hangingPunct="1">
              <a:lnSpc>
                <a:spcPct val="100000"/>
              </a:lnSpc>
              <a:buClr>
                <a:srgbClr val="FF3300"/>
              </a:buClr>
              <a:buSzTx/>
              <a:buFont typeface="Wingdings" pitchFamily="2" charset="2"/>
              <a:buNone/>
            </a:pPr>
            <a:endParaRPr lang="cs-CZ" altLang="cs-CZ" sz="1400" dirty="0" smtClean="0">
              <a:latin typeface="Arial CE" charset="-18"/>
              <a:cs typeface="Arial CE" charset="-18"/>
            </a:endParaRPr>
          </a:p>
          <a:p>
            <a:pPr marL="352425" indent="-352425" defTabSz="914400" eaLnBrk="1" hangingPunct="1">
              <a:lnSpc>
                <a:spcPct val="100000"/>
              </a:lnSpc>
              <a:buClr>
                <a:srgbClr val="FF3300"/>
              </a:buClr>
              <a:buSzTx/>
            </a:pPr>
            <a:r>
              <a:rPr lang="cs-CZ" altLang="cs-CZ" sz="1400" b="1" dirty="0" smtClean="0">
                <a:solidFill>
                  <a:schemeClr val="accent2"/>
                </a:solidFill>
                <a:latin typeface="Arial CE" charset="-18"/>
                <a:cs typeface="Arial CE" charset="-18"/>
              </a:rPr>
              <a:t>POZOR NA ZÁKAZ ZASTAVENÍ A STÁNÍ, KDE VOZIDLO:</a:t>
            </a:r>
          </a:p>
          <a:p>
            <a:pPr marL="352425" indent="-352425" defTabSz="914400">
              <a:lnSpc>
                <a:spcPct val="100000"/>
              </a:lnSpc>
              <a:buClr>
                <a:schemeClr val="accent2"/>
              </a:buClr>
              <a:buFont typeface="Wingdings" pitchFamily="2" charset="2"/>
              <a:buChar char="§"/>
            </a:pPr>
            <a:r>
              <a:rPr lang="cs-CZ" altLang="cs-CZ" sz="1400" dirty="0" smtClean="0">
                <a:latin typeface="Arial CE" charset="-18"/>
                <a:cs typeface="Arial CE" charset="-18"/>
              </a:rPr>
              <a:t>překáží z hlediska bezpečnosti práce a funkčnosti technických zařízení</a:t>
            </a:r>
          </a:p>
          <a:p>
            <a:pPr marL="352425" indent="-352425" defTabSz="914400">
              <a:lnSpc>
                <a:spcPct val="100000"/>
              </a:lnSpc>
              <a:buClr>
                <a:schemeClr val="accent2"/>
              </a:buClr>
              <a:buFont typeface="Wingdings" pitchFamily="2" charset="2"/>
              <a:buChar char="§"/>
            </a:pPr>
            <a:r>
              <a:rPr lang="cs-CZ" altLang="cs-CZ" sz="1400" dirty="0" smtClean="0">
                <a:latin typeface="Arial CE" charset="-18"/>
                <a:cs typeface="Arial CE" charset="-18"/>
              </a:rPr>
              <a:t>překáží u hydrantů a požárně bezpečnostního zařízení</a:t>
            </a:r>
          </a:p>
          <a:p>
            <a:pPr marL="352425" indent="-352425" defTabSz="914400">
              <a:lnSpc>
                <a:spcPct val="100000"/>
              </a:lnSpc>
              <a:buClr>
                <a:schemeClr val="accent2"/>
              </a:buClr>
              <a:buFont typeface="Wingdings" pitchFamily="2" charset="2"/>
              <a:buChar char="§"/>
            </a:pPr>
            <a:r>
              <a:rPr lang="cs-CZ" altLang="cs-CZ" sz="1400" dirty="0" smtClean="0">
                <a:latin typeface="Arial CE" charset="-18"/>
                <a:cs typeface="Arial CE" charset="-18"/>
              </a:rPr>
              <a:t>je ohroženo prací konanou v jeho blízkosti nebo povahou terénu (dostatečně pevný, sjízdný)</a:t>
            </a:r>
          </a:p>
          <a:p>
            <a:pPr marL="352425" indent="-352425" defTabSz="914400">
              <a:lnSpc>
                <a:spcPct val="100000"/>
              </a:lnSpc>
              <a:buClr>
                <a:schemeClr val="accent2"/>
              </a:buClr>
              <a:buFont typeface="Wingdings" pitchFamily="2" charset="2"/>
              <a:buChar char="§"/>
            </a:pPr>
            <a:r>
              <a:rPr lang="cs-CZ" altLang="cs-CZ" sz="1400" dirty="0" smtClean="0">
                <a:latin typeface="Arial CE" charset="-18"/>
                <a:cs typeface="Arial CE" charset="-18"/>
              </a:rPr>
              <a:t>je ohroženo vedením vysokého nebo velmi vysokého napětí</a:t>
            </a:r>
            <a:endParaRPr lang="cs-CZ" altLang="cs-CZ" sz="1400" b="1" dirty="0" smtClean="0">
              <a:solidFill>
                <a:srgbClr val="0000CC"/>
              </a:solidFill>
              <a:latin typeface="Arial CE" charset="-18"/>
              <a:cs typeface="Arial CE" charset="-18"/>
            </a:endParaRPr>
          </a:p>
          <a:p>
            <a:pPr marL="352425" indent="-352425" algn="r" defTabSz="914400" eaLnBrk="1" hangingPunct="1">
              <a:lnSpc>
                <a:spcPct val="100000"/>
              </a:lnSpc>
              <a:buClr>
                <a:srgbClr val="FF3300"/>
              </a:buClr>
              <a:buSzTx/>
            </a:pPr>
            <a:endParaRPr lang="cs-CZ" altLang="cs-CZ" sz="1400" b="1" dirty="0" smtClean="0">
              <a:solidFill>
                <a:schemeClr val="accent2"/>
              </a:solidFill>
              <a:latin typeface="Arial CE" charset="-18"/>
              <a:cs typeface="Arial CE" charset="-18"/>
            </a:endParaRPr>
          </a:p>
          <a:p>
            <a:pPr marL="352425" indent="-352425" algn="r" defTabSz="914400" eaLnBrk="1" hangingPunct="1">
              <a:lnSpc>
                <a:spcPct val="100000"/>
              </a:lnSpc>
              <a:buClr>
                <a:srgbClr val="FF3300"/>
              </a:buClr>
              <a:buSzTx/>
            </a:pPr>
            <a:endParaRPr lang="cs-CZ" altLang="cs-CZ" sz="1400" b="1" dirty="0" smtClean="0">
              <a:solidFill>
                <a:schemeClr val="accent2"/>
              </a:solidFill>
              <a:latin typeface="Arial CE" charset="-18"/>
              <a:cs typeface="Arial CE" charset="-18"/>
            </a:endParaRPr>
          </a:p>
          <a:p>
            <a:pPr marL="352425" indent="-352425" algn="r" defTabSz="914400" eaLnBrk="1" hangingPunct="1">
              <a:lnSpc>
                <a:spcPct val="100000"/>
              </a:lnSpc>
              <a:buClr>
                <a:srgbClr val="FF3300"/>
              </a:buClr>
              <a:buSzTx/>
            </a:pPr>
            <a:endParaRPr lang="cs-CZ" altLang="cs-CZ" sz="1400" b="1" dirty="0">
              <a:solidFill>
                <a:schemeClr val="accent2"/>
              </a:solidFill>
              <a:latin typeface="Arial CE" charset="-18"/>
              <a:cs typeface="Arial CE" charset="-18"/>
            </a:endParaRPr>
          </a:p>
          <a:p>
            <a:pPr marL="352425" indent="-352425" algn="r" defTabSz="914400" eaLnBrk="1" hangingPunct="1">
              <a:lnSpc>
                <a:spcPct val="100000"/>
              </a:lnSpc>
              <a:buClr>
                <a:srgbClr val="FF3300"/>
              </a:buClr>
              <a:buSzTx/>
            </a:pPr>
            <a:r>
              <a:rPr lang="cs-CZ" altLang="cs-CZ" sz="1400" b="1" dirty="0" smtClean="0">
                <a:solidFill>
                  <a:schemeClr val="accent2"/>
                </a:solidFill>
                <a:latin typeface="Arial CE" charset="-18"/>
                <a:cs typeface="Arial CE" charset="-18"/>
              </a:rPr>
              <a:t>Za nerespektování smluvní sankce 5.000,- Kč</a:t>
            </a:r>
          </a:p>
          <a:p>
            <a:pPr marL="352425" indent="-352425" defTabSz="914400" eaLnBrk="1" hangingPunct="1">
              <a:lnSpc>
                <a:spcPct val="100000"/>
              </a:lnSpc>
              <a:buClr>
                <a:schemeClr val="accent2"/>
              </a:buClr>
              <a:buSzTx/>
              <a:buFont typeface="Wingdings" pitchFamily="2" charset="2"/>
              <a:buNone/>
            </a:pPr>
            <a:endParaRPr lang="cs-CZ" altLang="cs-CZ" sz="1400" b="1" dirty="0" smtClean="0">
              <a:solidFill>
                <a:schemeClr val="accent2"/>
              </a:solidFill>
              <a:latin typeface="Arial CE" charset="-18"/>
              <a:cs typeface="Arial CE" charset="-18"/>
            </a:endParaRPr>
          </a:p>
        </p:txBody>
      </p:sp>
      <p:sp>
        <p:nvSpPr>
          <p:cNvPr id="27652"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lnSpc>
                <a:spcPts val="2250"/>
              </a:lnSpc>
              <a:buSzPct val="120000"/>
              <a:defRPr sz="1600">
                <a:solidFill>
                  <a:schemeClr val="tx1"/>
                </a:solidFill>
                <a:latin typeface="Arial CE" charset="-18"/>
                <a:ea typeface="Arial CE" charset="-18"/>
                <a:cs typeface="Arial CE" charset="-18"/>
              </a:defRPr>
            </a:lvl1pPr>
            <a:lvl2pPr marL="742950" indent="-285750" defTabSz="876300">
              <a:lnSpc>
                <a:spcPts val="225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76300">
              <a:lnSpc>
                <a:spcPts val="225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76300">
              <a:lnSpc>
                <a:spcPts val="2250"/>
              </a:lnSpc>
              <a:buSzPct val="89000"/>
              <a:defRPr sz="1600">
                <a:solidFill>
                  <a:schemeClr val="tx1"/>
                </a:solidFill>
                <a:latin typeface="Arial CE" charset="-18"/>
                <a:ea typeface="Arial CE" charset="-18"/>
                <a:cs typeface="Arial CE" charset="-18"/>
              </a:defRPr>
            </a:lvl4pPr>
            <a:lvl5pPr marL="2057400" indent="-228600" defTabSz="876300">
              <a:lnSpc>
                <a:spcPts val="2250"/>
              </a:lnSpc>
              <a:buSzPct val="75000"/>
              <a:defRPr sz="1600">
                <a:solidFill>
                  <a:schemeClr val="tx1"/>
                </a:solidFill>
                <a:latin typeface="Arial CE" charset="-18"/>
                <a:ea typeface="Arial CE" charset="-18"/>
                <a:cs typeface="Arial CE" charset="-18"/>
              </a:defRPr>
            </a:lvl5pPr>
            <a:lvl6pPr marL="25146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76300" eaLnBrk="0" fontAlgn="base" hangingPunct="0">
              <a:lnSpc>
                <a:spcPts val="2250"/>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D34ADACF-380B-493C-BF44-C9B42B77D2F0}" type="slidenum">
              <a:rPr lang="cs-CZ" altLang="cs-CZ" sz="1000" smtClean="0">
                <a:solidFill>
                  <a:schemeClr val="bg1"/>
                </a:solidFill>
              </a:rPr>
              <a:pPr>
                <a:lnSpc>
                  <a:spcPct val="100000"/>
                </a:lnSpc>
                <a:buSzTx/>
              </a:pPr>
              <a:t>6</a:t>
            </a:fld>
            <a:endParaRPr lang="cs-CZ" altLang="cs-CZ" sz="1000" smtClean="0">
              <a:solidFill>
                <a:schemeClr val="bg1"/>
              </a:solidFill>
            </a:endParaRPr>
          </a:p>
        </p:txBody>
      </p:sp>
      <p:graphicFrame>
        <p:nvGraphicFramePr>
          <p:cNvPr id="27653" name="Objekt 1">
            <a:hlinkClick r:id="" action="ppaction://ole?verb=0"/>
          </p:cNvPr>
          <p:cNvGraphicFramePr>
            <a:graphicFrameLocks noChangeAspect="1"/>
          </p:cNvGraphicFramePr>
          <p:nvPr>
            <p:extLst>
              <p:ext uri="{D42A27DB-BD31-4B8C-83A1-F6EECF244321}">
                <p14:modId xmlns:p14="http://schemas.microsoft.com/office/powerpoint/2010/main" val="803503647"/>
              </p:ext>
            </p:extLst>
          </p:nvPr>
        </p:nvGraphicFramePr>
        <p:xfrm>
          <a:off x="7433047" y="3936801"/>
          <a:ext cx="914400" cy="806450"/>
        </p:xfrm>
        <a:graphic>
          <a:graphicData uri="http://schemas.openxmlformats.org/presentationml/2006/ole">
            <mc:AlternateContent xmlns:mc="http://schemas.openxmlformats.org/markup-compatibility/2006">
              <mc:Choice xmlns:v="urn:schemas-microsoft-com:vml" Requires="v">
                <p:oleObj spid="_x0000_s27793" name="Acrobat Document" showAsIcon="1" r:id="rId4" imgW="914400" imgH="806400" progId="AcroExch.Document.11">
                  <p:embed/>
                </p:oleObj>
              </mc:Choice>
              <mc:Fallback>
                <p:oleObj name="Acrobat Document" showAsIcon="1" r:id="rId4" imgW="914400" imgH="806400" progId="AcroExch.Document.11">
                  <p:embed/>
                  <p:pic>
                    <p:nvPicPr>
                      <p:cNvPr id="0" name="Objekt 1"/>
                      <p:cNvPicPr>
                        <a:picLocks noChangeAspect="1" noChangeArrowheads="1"/>
                      </p:cNvPicPr>
                      <p:nvPr/>
                    </p:nvPicPr>
                    <p:blipFill>
                      <a:blip r:embed="rId5"/>
                      <a:srcRect/>
                      <a:stretch>
                        <a:fillRect/>
                      </a:stretch>
                    </p:blipFill>
                    <p:spPr bwMode="auto">
                      <a:xfrm>
                        <a:off x="7433047" y="3936801"/>
                        <a:ext cx="914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3099824826"/>
              </p:ext>
            </p:extLst>
          </p:nvPr>
        </p:nvGraphicFramePr>
        <p:xfrm>
          <a:off x="7433047" y="2604239"/>
          <a:ext cx="914400" cy="792162"/>
        </p:xfrm>
        <a:graphic>
          <a:graphicData uri="http://schemas.openxmlformats.org/presentationml/2006/ole">
            <mc:AlternateContent xmlns:mc="http://schemas.openxmlformats.org/markup-compatibility/2006">
              <mc:Choice xmlns:v="urn:schemas-microsoft-com:vml" Requires="v">
                <p:oleObj spid="_x0000_s2779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7433047" y="2604239"/>
                        <a:ext cx="914400" cy="792162"/>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Zástupný symbol pro obsah 1"/>
          <p:cNvSpPr>
            <a:spLocks noGrp="1"/>
          </p:cNvSpPr>
          <p:nvPr>
            <p:ph idx="1"/>
          </p:nvPr>
        </p:nvSpPr>
        <p:spPr/>
        <p:txBody>
          <a:bodyPr/>
          <a:lstStyle/>
          <a:p>
            <a:pPr eaLnBrk="1" hangingPunct="1">
              <a:lnSpc>
                <a:spcPct val="110000"/>
              </a:lnSpc>
              <a:buClr>
                <a:srgbClr val="FF6600"/>
              </a:buClr>
            </a:pPr>
            <a:r>
              <a:rPr lang="cs-CZ" altLang="cs-CZ" b="1" dirty="0" smtClean="0">
                <a:solidFill>
                  <a:srgbClr val="000000"/>
                </a:solidFill>
                <a:latin typeface="Arial CE" charset="-18"/>
                <a:cs typeface="Arial CE" charset="-18"/>
              </a:rPr>
              <a:t>Přehled řídících pracovišť  (dozoren) pro ohlašování prací:</a:t>
            </a:r>
          </a:p>
          <a:p>
            <a:pPr eaLnBrk="1" hangingPunct="1">
              <a:lnSpc>
                <a:spcPct val="110000"/>
              </a:lnSpc>
              <a:buClr>
                <a:srgbClr val="FF6600"/>
              </a:buClr>
            </a:pPr>
            <a:r>
              <a:rPr lang="cs-CZ" altLang="cs-CZ" dirty="0" smtClean="0">
                <a:latin typeface="Arial CE" charset="-18"/>
                <a:cs typeface="Arial CE" charset="-18"/>
              </a:rPr>
              <a:t>(zahájení, přerušení, ukončení práce)</a:t>
            </a:r>
          </a:p>
          <a:p>
            <a:pPr eaLnBrk="1" hangingPunct="1">
              <a:lnSpc>
                <a:spcPct val="110000"/>
              </a:lnSpc>
              <a:buClr>
                <a:srgbClr val="FF6600"/>
              </a:buClr>
            </a:pPr>
            <a:endParaRPr lang="cs-CZ" altLang="cs-CZ" dirty="0" smtClean="0">
              <a:latin typeface="Arial CE" charset="-18"/>
              <a:cs typeface="Arial CE" charset="-18"/>
            </a:endParaRPr>
          </a:p>
          <a:p>
            <a:pPr eaLnBrk="1" hangingPunct="1">
              <a:lnSpc>
                <a:spcPct val="10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kotelen </a:t>
            </a:r>
          </a:p>
          <a:p>
            <a:pPr eaLnBrk="1" hangingPunct="1">
              <a:lnSpc>
                <a:spcPct val="100000"/>
              </a:lnSpc>
              <a:buClr>
                <a:srgbClr val="FF6600"/>
              </a:buClr>
            </a:pPr>
            <a:r>
              <a:rPr lang="cs-CZ" altLang="cs-CZ" b="1" dirty="0" smtClean="0">
                <a:latin typeface="Arial CE" charset="-18"/>
                <a:cs typeface="Arial CE" charset="-18"/>
              </a:rPr>
              <a:t>	</a:t>
            </a:r>
            <a:r>
              <a:rPr lang="cs-CZ" altLang="cs-CZ" i="1" dirty="0" smtClean="0">
                <a:latin typeface="Arial CE" charset="-18"/>
                <a:cs typeface="Arial CE" charset="-18"/>
              </a:rPr>
              <a:t>místnost  elektroobjektu, kóta ± 0,0 m 		tel. 592 11 kl. 1370; 1371</a:t>
            </a:r>
          </a:p>
          <a:p>
            <a:pPr eaLnBrk="1" hangingPunct="1">
              <a:lnSpc>
                <a:spcPct val="10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strojovny</a:t>
            </a:r>
          </a:p>
          <a:p>
            <a:pPr eaLnBrk="1" hangingPunct="1">
              <a:lnSpc>
                <a:spcPct val="100000"/>
              </a:lnSpc>
              <a:spcBef>
                <a:spcPts val="300"/>
              </a:spcBef>
              <a:spcAft>
                <a:spcPts val="300"/>
              </a:spcAft>
              <a:buClr>
                <a:srgbClr val="FF6600"/>
              </a:buClr>
            </a:pPr>
            <a:r>
              <a:rPr lang="cs-CZ" altLang="cs-CZ" b="1" dirty="0" smtClean="0">
                <a:latin typeface="Arial CE" charset="-18"/>
                <a:cs typeface="Arial CE" charset="-18"/>
              </a:rPr>
              <a:t>	 </a:t>
            </a:r>
            <a:r>
              <a:rPr lang="cs-CZ" altLang="cs-CZ" i="1" dirty="0" smtClean="0">
                <a:latin typeface="Arial CE" charset="-18"/>
                <a:cs typeface="Arial CE" charset="-18"/>
              </a:rPr>
              <a:t>místnost  v objektu strojovny, kóta + 6,5 m		tel. 592 11 kl. 1284</a:t>
            </a:r>
          </a:p>
          <a:p>
            <a:pPr eaLnBrk="1" hangingPunct="1">
              <a:lnSpc>
                <a:spcPct val="10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Velín zauhlování</a:t>
            </a:r>
          </a:p>
          <a:p>
            <a:pPr eaLnBrk="1" hangingPunct="1">
              <a:lnSpc>
                <a:spcPct val="100000"/>
              </a:lnSpc>
              <a:spcBef>
                <a:spcPts val="300"/>
              </a:spcBef>
              <a:spcAft>
                <a:spcPts val="300"/>
              </a:spcAft>
              <a:buClr>
                <a:srgbClr val="FF6600"/>
              </a:buClr>
            </a:pPr>
            <a:r>
              <a:rPr lang="cs-CZ" altLang="cs-CZ" b="1" dirty="0" smtClean="0">
                <a:latin typeface="Arial CE" charset="-18"/>
                <a:cs typeface="Arial CE" charset="-18"/>
              </a:rPr>
              <a:t>	</a:t>
            </a:r>
            <a:r>
              <a:rPr lang="cs-CZ" altLang="cs-CZ" i="1" dirty="0" smtClean="0">
                <a:latin typeface="Arial CE" charset="-18"/>
                <a:cs typeface="Arial CE" charset="-18"/>
              </a:rPr>
              <a:t>místnost v objektu velínu zauhlování, I. patro		tel. 592 11 kl. 1285</a:t>
            </a:r>
          </a:p>
          <a:p>
            <a:pPr eaLnBrk="1" hangingPunct="1">
              <a:lnSpc>
                <a:spcPct val="100000"/>
              </a:lnSpc>
              <a:spcBef>
                <a:spcPts val="600"/>
              </a:spcBef>
              <a:spcAft>
                <a:spcPts val="300"/>
              </a:spcAft>
              <a:buClr>
                <a:schemeClr val="accent2"/>
              </a:buClr>
              <a:buFont typeface="Wingdings" pitchFamily="2" charset="2"/>
              <a:buChar char="§"/>
            </a:pPr>
            <a:r>
              <a:rPr lang="cs-CZ" altLang="cs-CZ" b="1" dirty="0" smtClean="0">
                <a:latin typeface="Arial CE" charset="-18"/>
                <a:cs typeface="Arial CE" charset="-18"/>
              </a:rPr>
              <a:t>Chemická úpravna vody – u mistra chemie</a:t>
            </a:r>
          </a:p>
          <a:p>
            <a:pPr eaLnBrk="1" hangingPunct="1">
              <a:lnSpc>
                <a:spcPct val="100000"/>
              </a:lnSpc>
              <a:spcBef>
                <a:spcPts val="300"/>
              </a:spcBef>
              <a:spcAft>
                <a:spcPts val="300"/>
              </a:spcAft>
              <a:buClr>
                <a:srgbClr val="FF6600"/>
              </a:buClr>
            </a:pPr>
            <a:r>
              <a:rPr lang="cs-CZ" altLang="cs-CZ" dirty="0" smtClean="0">
                <a:solidFill>
                  <a:srgbClr val="00B050"/>
                </a:solidFill>
                <a:latin typeface="Arial CE" charset="-18"/>
                <a:cs typeface="Arial CE" charset="-18"/>
              </a:rPr>
              <a:t>	</a:t>
            </a:r>
            <a:r>
              <a:rPr lang="cs-CZ" altLang="cs-CZ" i="1" dirty="0" smtClean="0">
                <a:latin typeface="Arial CE" charset="-18"/>
                <a:cs typeface="Arial CE" charset="-18"/>
              </a:rPr>
              <a:t>objekt  demistanice, přízemí </a:t>
            </a:r>
            <a:r>
              <a:rPr lang="cs-CZ" altLang="cs-CZ" dirty="0" smtClean="0">
                <a:latin typeface="Arial CE" charset="-18"/>
                <a:cs typeface="Arial CE" charset="-18"/>
              </a:rPr>
              <a:t>			</a:t>
            </a:r>
            <a:r>
              <a:rPr lang="cs-CZ" altLang="cs-CZ" i="1" dirty="0" smtClean="0">
                <a:latin typeface="Arial CE" charset="-18"/>
                <a:cs typeface="Arial CE" charset="-18"/>
              </a:rPr>
              <a:t>tel. 592 11 kl. 1286</a:t>
            </a:r>
          </a:p>
          <a:p>
            <a:pPr eaLnBrk="1" hangingPunct="1">
              <a:lnSpc>
                <a:spcPct val="100000"/>
              </a:lnSpc>
              <a:spcBef>
                <a:spcPts val="600"/>
              </a:spcBef>
              <a:spcAft>
                <a:spcPts val="300"/>
              </a:spcAft>
              <a:buClr>
                <a:srgbClr val="FF6600"/>
              </a:buClr>
              <a:buFont typeface="Wingdings" pitchFamily="2" charset="2"/>
              <a:buChar char="§"/>
            </a:pPr>
            <a:r>
              <a:rPr lang="cs-CZ" altLang="cs-CZ" b="1" dirty="0" smtClean="0">
                <a:latin typeface="Arial CE" charset="-18"/>
                <a:cs typeface="Arial CE" charset="-18"/>
              </a:rPr>
              <a:t>Elektrozařízení </a:t>
            </a:r>
            <a:r>
              <a:rPr lang="cs-CZ" altLang="cs-CZ" dirty="0" smtClean="0">
                <a:latin typeface="Arial CE" charset="-18"/>
                <a:cs typeface="Arial CE" charset="-18"/>
              </a:rPr>
              <a:t>(provozní mistr elektro)		</a:t>
            </a:r>
            <a:r>
              <a:rPr lang="cs-CZ" altLang="cs-CZ" i="1" dirty="0" smtClean="0">
                <a:latin typeface="Arial CE" charset="-18"/>
                <a:cs typeface="Arial CE" charset="-18"/>
              </a:rPr>
              <a:t>tel. 592 11 1270, 725 707 595</a:t>
            </a:r>
          </a:p>
          <a:p>
            <a:pPr eaLnBrk="1" hangingPunct="1">
              <a:lnSpc>
                <a:spcPct val="100000"/>
              </a:lnSpc>
              <a:spcBef>
                <a:spcPts val="300"/>
              </a:spcBef>
              <a:spcAft>
                <a:spcPts val="300"/>
              </a:spcAft>
              <a:buClr>
                <a:srgbClr val="FF6600"/>
              </a:buClr>
            </a:pPr>
            <a:r>
              <a:rPr lang="cs-CZ" altLang="cs-CZ" dirty="0" smtClean="0">
                <a:latin typeface="Arial CE" charset="-18"/>
                <a:cs typeface="Arial CE" charset="-18"/>
              </a:rPr>
              <a:t>Na odpolední a noční směně směnový inženýr		</a:t>
            </a:r>
            <a:r>
              <a:rPr lang="cs-CZ" altLang="cs-CZ" i="1" dirty="0" smtClean="0">
                <a:latin typeface="Arial CE" charset="-18"/>
                <a:cs typeface="Arial CE" charset="-18"/>
              </a:rPr>
              <a:t>tel. 592 11 1281, 724 428 935</a:t>
            </a:r>
            <a:endParaRPr lang="cs-CZ" altLang="cs-CZ" dirty="0" smtClean="0">
              <a:latin typeface="Arial CE" charset="-18"/>
              <a:cs typeface="Arial CE" charset="-18"/>
            </a:endParaRPr>
          </a:p>
        </p:txBody>
      </p:sp>
      <p:sp>
        <p:nvSpPr>
          <p:cNvPr id="10243" name="Rectangle 2"/>
          <p:cNvSpPr>
            <a:spLocks noGrp="1" noChangeArrowheads="1"/>
          </p:cNvSpPr>
          <p:nvPr>
            <p:ph type="title"/>
          </p:nvPr>
        </p:nvSpPr>
        <p:spPr/>
        <p:txBody>
          <a:bodyPr/>
          <a:lstStyle/>
          <a:p>
            <a:pPr defTabSz="877443" eaLnBrk="1" hangingPunct="1">
              <a:lnSpc>
                <a:spcPts val="3234"/>
              </a:lnSpc>
              <a:defRPr/>
            </a:pPr>
            <a:r>
              <a:rPr lang="cs-CZ" dirty="0" smtClean="0">
                <a:solidFill>
                  <a:schemeClr val="tx1"/>
                </a:solidFill>
              </a:rPr>
              <a:t>Specifika lokality EVI</a:t>
            </a:r>
            <a:r>
              <a:rPr lang="cs-CZ" dirty="0" smtClean="0"/>
              <a:t/>
            </a:r>
            <a:br>
              <a:rPr lang="cs-CZ" dirty="0" smtClean="0"/>
            </a:br>
            <a:r>
              <a:rPr lang="cs-CZ" dirty="0" smtClean="0"/>
              <a:t>1. řídící pracoviště </a:t>
            </a:r>
            <a:r>
              <a:rPr lang="cs-CZ" dirty="0"/>
              <a:t>PRO OHLAŠOVÁNÍ </a:t>
            </a:r>
            <a:r>
              <a:rPr lang="cs-CZ" dirty="0" smtClean="0"/>
              <a:t>PRACÍ  interní</a:t>
            </a:r>
            <a:endParaRPr lang="cs-CZ" b="1" dirty="0" smtClean="0">
              <a:latin typeface="Arial" pitchFamily="34" charset="0"/>
            </a:endParaRPr>
          </a:p>
        </p:txBody>
      </p:sp>
      <p:sp>
        <p:nvSpPr>
          <p:cNvPr id="3072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fld id="{635E5E03-CD34-41E9-83E3-AA3B21DE6896}" type="slidenum">
              <a:rPr lang="cs-CZ" altLang="cs-CZ" smtClean="0">
                <a:solidFill>
                  <a:schemeClr val="bg1"/>
                </a:solidFill>
                <a:latin typeface="Futura CEZ Demi" pitchFamily="2" charset="0"/>
                <a:ea typeface="Arial CE" charset="-18"/>
                <a:cs typeface="Arial CE" charset="-18"/>
              </a:rPr>
              <a:pPr/>
              <a:t>7</a:t>
            </a:fld>
            <a:endParaRPr lang="cs-CZ" altLang="cs-CZ" smtClean="0">
              <a:solidFill>
                <a:schemeClr val="bg1"/>
              </a:solidFill>
              <a:latin typeface="Futura CEZ Demi" pitchFamily="2" charset="0"/>
              <a:ea typeface="Arial CE" charset="-18"/>
              <a:cs typeface="Arial CE" charset="-18"/>
            </a:endParaRPr>
          </a:p>
        </p:txBody>
      </p:sp>
      <p:sp>
        <p:nvSpPr>
          <p:cNvPr id="30725" name="Rectangle 3"/>
          <p:cNvSpPr>
            <a:spLocks noChangeArrowheads="1"/>
          </p:cNvSpPr>
          <p:nvPr/>
        </p:nvSpPr>
        <p:spPr bwMode="auto">
          <a:xfrm>
            <a:off x="1154113" y="1785938"/>
            <a:ext cx="5316537"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235" tIns="39117" rIns="78235" bIns="39117"/>
          <a:lstStyle>
            <a:lvl1pPr marL="341313" indent="-341313"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Bef>
                <a:spcPct val="50000"/>
              </a:spcBef>
              <a:buClr>
                <a:srgbClr val="FF6600"/>
              </a:buClr>
              <a:buSzPct val="120000"/>
              <a:buFont typeface="Wingdings" pitchFamily="2" charset="2"/>
              <a:buNone/>
            </a:pPr>
            <a:endParaRPr lang="cs-CZ" altLang="cs-CZ" sz="800">
              <a:latin typeface="Arial CE" charset="-1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93713" y="428625"/>
            <a:ext cx="6738937" cy="820738"/>
          </a:xfrm>
        </p:spPr>
        <p:txBody>
          <a:bodyPr/>
          <a:lstStyle/>
          <a:p>
            <a:pPr defTabSz="877443" eaLnBrk="1" hangingPunct="1">
              <a:lnSpc>
                <a:spcPts val="3234"/>
              </a:lnSpc>
              <a:defRPr/>
            </a:pPr>
            <a:r>
              <a:rPr lang="cs-CZ" dirty="0" smtClean="0">
                <a:solidFill>
                  <a:schemeClr val="tx1"/>
                </a:solidFill>
              </a:rPr>
              <a:t>Specifika lokality EVI</a:t>
            </a:r>
            <a:r>
              <a:rPr lang="cs-CZ" dirty="0" smtClean="0"/>
              <a:t/>
            </a:r>
            <a:br>
              <a:rPr lang="cs-CZ" dirty="0" smtClean="0"/>
            </a:br>
            <a:r>
              <a:rPr lang="cs-CZ" dirty="0" smtClean="0"/>
              <a:t>1. používání OOPP</a:t>
            </a:r>
          </a:p>
        </p:txBody>
      </p:sp>
      <p:sp>
        <p:nvSpPr>
          <p:cNvPr id="31747" name="Zástupný symbol pro obsah 1"/>
          <p:cNvSpPr>
            <a:spLocks noGrp="1"/>
          </p:cNvSpPr>
          <p:nvPr>
            <p:ph idx="1"/>
          </p:nvPr>
        </p:nvSpPr>
        <p:spPr>
          <a:xfrm>
            <a:off x="493713" y="1416522"/>
            <a:ext cx="7974012" cy="4828704"/>
          </a:xfrm>
        </p:spPr>
        <p:txBody>
          <a:bodyPr/>
          <a:lstStyle/>
          <a:p>
            <a:pPr eaLnBrk="1" hangingPunct="1">
              <a:lnSpc>
                <a:spcPct val="110000"/>
              </a:lnSpc>
              <a:spcAft>
                <a:spcPts val="600"/>
              </a:spcAft>
              <a:buClr>
                <a:srgbClr val="FF6600"/>
              </a:buClr>
            </a:pPr>
            <a:r>
              <a:rPr lang="cs-CZ" altLang="cs-CZ" b="1" dirty="0" smtClean="0">
                <a:latin typeface="Arial CE" charset="-18"/>
                <a:cs typeface="Arial CE" charset="-18"/>
              </a:rPr>
              <a:t>Povinné používání ochranné přilby, prac. oděvu a obuvi:</a:t>
            </a:r>
          </a:p>
          <a:p>
            <a:pPr marL="1588" lvl="1" indent="0" eaLnBrk="1" hangingPunct="1">
              <a:lnSpc>
                <a:spcPct val="110000"/>
              </a:lnSpc>
              <a:buClr>
                <a:schemeClr val="accent2"/>
              </a:buClr>
              <a:buFont typeface="Wingdings" pitchFamily="2" charset="2"/>
              <a:buNone/>
            </a:pPr>
            <a:r>
              <a:rPr lang="cs-CZ" altLang="cs-CZ" sz="1400" dirty="0" smtClean="0">
                <a:latin typeface="Arial CE" charset="-18"/>
                <a:cs typeface="Arial CE" charset="-18"/>
              </a:rPr>
              <a:t>Všechna technologická zařízení a přístupové cesty k nim, zejména </a:t>
            </a:r>
          </a:p>
          <a:p>
            <a:pPr lvl="2" eaLnBrk="1" hangingPunct="1">
              <a:lnSpc>
                <a:spcPct val="110000"/>
              </a:lnSpc>
              <a:buClr>
                <a:schemeClr val="accent2"/>
              </a:buClr>
            </a:pPr>
            <a:r>
              <a:rPr lang="cs-CZ" altLang="cs-CZ" sz="1400" dirty="0" smtClean="0">
                <a:latin typeface="Arial CE" charset="-18"/>
                <a:cs typeface="Arial CE" charset="-18"/>
              </a:rPr>
              <a:t>objekty: kotelna, strojovna, odsíření, CHUV, zauhlování</a:t>
            </a:r>
          </a:p>
          <a:p>
            <a:pPr lvl="2" eaLnBrk="1" hangingPunct="1">
              <a:lnSpc>
                <a:spcPct val="110000"/>
              </a:lnSpc>
              <a:buClr>
                <a:schemeClr val="accent2"/>
              </a:buClr>
            </a:pPr>
            <a:r>
              <a:rPr lang="cs-CZ" altLang="cs-CZ" sz="1400" dirty="0" smtClean="0">
                <a:latin typeface="Arial CE" charset="-18"/>
                <a:cs typeface="Arial CE" charset="-18"/>
              </a:rPr>
              <a:t>při pohybu pod jeřábovými dráhami, pasovými dopravníky atd.</a:t>
            </a:r>
          </a:p>
          <a:p>
            <a:pPr eaLnBrk="1" hangingPunct="1">
              <a:lnSpc>
                <a:spcPct val="110000"/>
              </a:lnSpc>
              <a:buClr>
                <a:srgbClr val="FF6600"/>
              </a:buClr>
            </a:pPr>
            <a:endParaRPr lang="cs-CZ" altLang="cs-CZ" b="1" dirty="0" smtClean="0">
              <a:latin typeface="Arial CE" charset="-18"/>
              <a:cs typeface="Arial CE" charset="-18"/>
            </a:endParaRPr>
          </a:p>
          <a:p>
            <a:pPr eaLnBrk="1" hangingPunct="1">
              <a:lnSpc>
                <a:spcPct val="110000"/>
              </a:lnSpc>
              <a:spcAft>
                <a:spcPts val="600"/>
              </a:spcAft>
              <a:buClr>
                <a:srgbClr val="FF6600"/>
              </a:buClr>
            </a:pPr>
            <a:r>
              <a:rPr lang="cs-CZ" altLang="cs-CZ" b="1" dirty="0" smtClean="0">
                <a:latin typeface="Arial CE" charset="-18"/>
                <a:cs typeface="Arial CE" charset="-18"/>
              </a:rPr>
              <a:t>Doporučené používání chráničů sluchu:</a:t>
            </a:r>
          </a:p>
          <a:p>
            <a:pPr marL="1588" lvl="1" indent="0" eaLnBrk="1" hangingPunct="1">
              <a:lnSpc>
                <a:spcPct val="110000"/>
              </a:lnSpc>
              <a:buClr>
                <a:schemeClr val="accent2"/>
              </a:buClr>
            </a:pPr>
            <a:r>
              <a:rPr lang="cs-CZ" altLang="cs-CZ" sz="1400" dirty="0" smtClean="0">
                <a:latin typeface="Arial CE" charset="-18"/>
                <a:cs typeface="Arial CE" charset="-18"/>
              </a:rPr>
              <a:t>  Strojovna, Kotelna, Zauhlování, CHÚV</a:t>
            </a:r>
          </a:p>
          <a:p>
            <a:pPr eaLnBrk="1" hangingPunct="1">
              <a:lnSpc>
                <a:spcPct val="110000"/>
              </a:lnSpc>
              <a:buClr>
                <a:srgbClr val="FF6600"/>
              </a:buClr>
            </a:pPr>
            <a:endParaRPr lang="cs-CZ" altLang="cs-CZ" b="1" dirty="0" smtClean="0">
              <a:solidFill>
                <a:srgbClr val="000000"/>
              </a:solidFill>
              <a:latin typeface="Arial CE" charset="-18"/>
              <a:cs typeface="Arial CE" charset="-18"/>
            </a:endParaRPr>
          </a:p>
          <a:p>
            <a:pPr eaLnBrk="1" hangingPunct="1">
              <a:lnSpc>
                <a:spcPct val="110000"/>
              </a:lnSpc>
              <a:buClr>
                <a:srgbClr val="FF6600"/>
              </a:buClr>
            </a:pPr>
            <a:endParaRPr lang="cs-CZ" altLang="cs-CZ" b="1" dirty="0" smtClean="0">
              <a:solidFill>
                <a:srgbClr val="000000"/>
              </a:solidFill>
              <a:latin typeface="Arial CE" charset="-18"/>
              <a:cs typeface="Arial CE" charset="-18"/>
            </a:endParaRPr>
          </a:p>
          <a:p>
            <a:pPr eaLnBrk="1" hangingPunct="1">
              <a:lnSpc>
                <a:spcPct val="110000"/>
              </a:lnSpc>
              <a:buClr>
                <a:srgbClr val="FF6600"/>
              </a:buClr>
            </a:pPr>
            <a:endParaRPr lang="cs-CZ" altLang="cs-CZ" b="1" dirty="0" smtClean="0">
              <a:solidFill>
                <a:srgbClr val="000000"/>
              </a:solidFill>
              <a:latin typeface="Arial CE" charset="-18"/>
              <a:cs typeface="Arial CE" charset="-18"/>
            </a:endParaRPr>
          </a:p>
          <a:p>
            <a:pPr eaLnBrk="1" hangingPunct="1">
              <a:lnSpc>
                <a:spcPct val="110000"/>
              </a:lnSpc>
              <a:buClr>
                <a:srgbClr val="FF6600"/>
              </a:buClr>
            </a:pPr>
            <a:r>
              <a:rPr lang="cs-CZ" altLang="cs-CZ" sz="1400" dirty="0" smtClean="0">
                <a:latin typeface="Arial CE" charset="-18"/>
                <a:cs typeface="Arial CE" charset="-18"/>
              </a:rPr>
              <a:t>Ostatní OOPP na základě zhodnocených rizik a vlastních činností</a:t>
            </a:r>
          </a:p>
          <a:p>
            <a:pPr eaLnBrk="1" hangingPunct="1">
              <a:lnSpc>
                <a:spcPct val="110000"/>
              </a:lnSpc>
              <a:spcBef>
                <a:spcPct val="50000"/>
              </a:spcBef>
              <a:buClr>
                <a:srgbClr val="FF6600"/>
              </a:buClr>
              <a:buFont typeface="Wingdings" pitchFamily="2" charset="2"/>
              <a:buChar char="§"/>
            </a:pPr>
            <a:endParaRPr lang="cs-CZ" altLang="cs-CZ" sz="1400" dirty="0" smtClean="0">
              <a:solidFill>
                <a:srgbClr val="FF00FF"/>
              </a:solidFill>
              <a:latin typeface="Arial CE" charset="-18"/>
              <a:cs typeface="Arial CE" charset="-18"/>
            </a:endParaRPr>
          </a:p>
          <a:p>
            <a:endParaRPr lang="cs-CZ" altLang="cs-CZ" dirty="0" smtClean="0">
              <a:latin typeface="Arial CE" charset="-18"/>
              <a:cs typeface="Arial CE" charset="-18"/>
            </a:endParaRPr>
          </a:p>
          <a:p>
            <a:endParaRPr lang="cs-CZ" altLang="cs-CZ" dirty="0" smtClean="0">
              <a:latin typeface="Arial CE" charset="-18"/>
              <a:cs typeface="Arial CE" charset="-18"/>
            </a:endParaRPr>
          </a:p>
          <a:p>
            <a:r>
              <a:rPr lang="cs-CZ" altLang="cs-CZ" b="1" dirty="0" smtClean="0">
                <a:latin typeface="Arial CE" charset="-18"/>
                <a:cs typeface="Arial CE" charset="-18"/>
              </a:rPr>
              <a:t>V prostředí s nebezpečím výbuchu:</a:t>
            </a:r>
          </a:p>
          <a:p>
            <a:pPr>
              <a:buClr>
                <a:schemeClr val="accent2"/>
              </a:buClr>
              <a:buFont typeface="Wingdings" panose="05000000000000000000" pitchFamily="2" charset="2"/>
              <a:buChar char="§"/>
            </a:pPr>
            <a:r>
              <a:rPr lang="cs-CZ" altLang="cs-CZ" dirty="0" smtClean="0">
                <a:latin typeface="Arial CE" charset="-18"/>
                <a:cs typeface="Arial CE" charset="-18"/>
              </a:rPr>
              <a:t>V zónách  označených  používat antistatickou obuv a </a:t>
            </a:r>
          </a:p>
          <a:p>
            <a:pPr marL="0" indent="0">
              <a:buClr>
                <a:schemeClr val="accent2"/>
              </a:buClr>
            </a:pPr>
            <a:r>
              <a:rPr lang="cs-CZ" altLang="cs-CZ" dirty="0" smtClean="0">
                <a:latin typeface="Arial CE" charset="-18"/>
                <a:cs typeface="Arial CE" charset="-18"/>
              </a:rPr>
              <a:t>      100% bavlněný pracovní oděv</a:t>
            </a:r>
          </a:p>
        </p:txBody>
      </p:sp>
      <p:sp>
        <p:nvSpPr>
          <p:cNvPr id="3174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fld id="{C4CF225C-BDA2-4C10-A6F8-26870E50686D}" type="slidenum">
              <a:rPr lang="cs-CZ" altLang="cs-CZ" sz="1200" smtClean="0">
                <a:solidFill>
                  <a:schemeClr val="bg1"/>
                </a:solidFill>
                <a:latin typeface="Arial CE" charset="-18"/>
                <a:ea typeface="Arial CE" charset="-18"/>
                <a:cs typeface="Arial CE" charset="-18"/>
              </a:rPr>
              <a:pPr/>
              <a:t>8</a:t>
            </a:fld>
            <a:endParaRPr lang="cs-CZ" altLang="cs-CZ" sz="1200" smtClean="0">
              <a:solidFill>
                <a:schemeClr val="bg1"/>
              </a:solidFill>
              <a:latin typeface="Arial CE" charset="-18"/>
              <a:ea typeface="Arial CE" charset="-18"/>
              <a:cs typeface="Arial CE" charset="-18"/>
            </a:endParaRPr>
          </a:p>
        </p:txBody>
      </p:sp>
      <p:pic>
        <p:nvPicPr>
          <p:cNvPr id="317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00" y="4296841"/>
            <a:ext cx="1074226"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431" y="4296841"/>
            <a:ext cx="1347787"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376" y="2986969"/>
            <a:ext cx="1016187" cy="101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4" name="AutoShape 12" descr="data:image/jpeg;base64,/9j/4AAQSkZJRgABAQAAAQABAAD/2wCEAAkGBhQSEBUUExQVFBQVFxUUFRQVFBQXFBQUFBQVFBcUFBQXHCYeFxwjGRUUHy8gIycpLCwsFR4xNTAqNSYrLCkBCQoKDgwOGg8PGi0kHxwtLSwsLS4pLCwtLCwsLCwsLCwsLC0sLCwsKSwsLCwsKSksKSwsLCkpLCkpLCwsLCksLP/AABEIAOEA4QMBIgACEQEDEQH/xAAbAAEAAwEBAQEAAAAAAAAAAAAAAwQFAgEGB//EADQQAAIBAgMFBgUEAgMAAAAAAAABAgMRBCExBUFRYXESMoGRobEiUsHR8AYUguFCkhMVYv/EABoBAQACAwEAAAAAAAAAAAAAAAACBAEDBQb/xAAxEQEAAgECAwUGBgMBAAAAAAAAAQIDETEEBSESEzJBkTNRgdHh8BYiQnGxwSRhoQb/2gAMAwEAAhEDEQA/AP3EAAAAAB5cjnioreiNr1r4p0EoK3/YQ4+h3DGQf+S9vc1xnxzOkWj1Z0lMDy56bmAAAAAAAAAAAAAAAAAAAAAAAAAAAAAAIq1dRXPgdVallczas7u7KfFcR3UaRunWurytiW95UnI7mV5yPNZstrTrZviHkpHEqhzKZzc59snuZW8Pj5Q0eXB6G1hMaqiyye9HzaJ6FRxaaOlwXMMmKdLTrX72QtTV9MCLDV1OKfnyZKetraLRFo2lXAASAAAAAAAAAAAAAAAAAAAAAAAAFTFzztwK0lkSVXdsirTyOBnt2rTaW+NlSrIqTkT1mVKkjgcRfRshxKR4pHDYgzldudUlmJKkQwZPFnSxTqi0NkVbS7O5+6Nc+fwsrTT5o+gPWcrydrF2Z8mjJHUAB1WsAAAAAAAAAAAAAAAAAAAAADxnp5LQxIzplarIsTZWqnl80rMKlVlSoy1VKlQ4PEzPVOETZ7E5Z3A5lZ1lJNTLEWV4EyZ1MM+SMrNLVH0J81CouJ9BGvHies5Trpb4f20ZEoPFJPQ9O01AAAAAAAAAAAAAAAAAAAAAAc1NH0Ojiq/hZG06VkZ0yvULEyrVPLZp0WYVaxUmWqpUmcDid04Rs9jKxxJiKK2HFr1lmZTqR3E4giWJ2sMREIO4o2rGNFG0tD0XLf1fD+2m7k7hi2tczlnDOu1tClWUtPIkMm9s0X8Nie11AnAAAAAALgAAAAAAAAAAABHXfwskIsR3TXl8E/szG6hMq1i1MqVjy+fZZhUrFSsy3Mo1HdnFyV7U9UnFjuCOUTUYXMQwlo07lunSSOIEqZfxsJomw5pJXMJV0WHiU9TscLn7qLaR1lrtXVNiK1+6rc/6M6rVmtWy7Y4qQVs9BbPltOsyz2YVI45rXMnpYxXydmUKi4EZtx8Zkrv1RmsPraFbtRuSHzGAxkoSsnk926+42ae0vmXivsXqcbjnpbojNJXJzSV2UauKb0yRJXqduyjmtRh8LneS8C5ExMawgq3JKWIa33XBmj2UVMXh0s14mRZp1FJXR2UMHO0rcS+AAAAAAAAAIsT3SUhxTyNWf2cs13UJlWqWplWqeXz7LMKVd5MpMt4rQqSObMdJkc2L9KNlYpUs5IvRK8bsu+1ZXOHO5zVlojyLL2JhKmTLQgRdjhsln6HQxsOKdW3TgcV6rb4LgT/s+focywPP0N2jCjI4sX3s9/N6FKcbX5MiOEaUXdXM4v4fuI132ZhImWKWOktc+v3K54YpmtjnWskxq1aWOi+T5/c6xU/gfMxKtfsriV/3cuNuW46eHj5nxw1TT3NjCr41+bjRMfAYy2clrw4dDUpYiMtH4b/I6GPiMeTwyhMTCQAG9gAAAAACDF6E5Xxe40cR7OUq7qUypULVQq1dTzOZYhQxj0KUi7jH8LZntnMtPQS0JfEvzcX4mZGdmuRpRZo82UdbXwEWSVYXXNEMWX8WzCaDzRr09DFuWaU/h1L2HdiWqkeNGX23ubNGjC0bb/qWWHTRj1e8+bb9TWrTsm+H4jIZgeWLuEXwLx9ykzQoq0UacmzMEmcNnUmRtlOWUdePaKdRW/Mi3ORVrzuma+/7HSTRJRxW47/cMzYVM0WVIr5c8xboRDTw+1pLV3XP7mvhMfGemT4P6cT5mJLTk07rI6HCczy450tOsI2pEvqgU9n43tqz7y9eZcPWYstctIvXaWiY0AAbGAr4t6FgrYvcV+K9lKVd1KZUqluZVqHmc6xCnXjfIypZexq1ChjIWd9xyJtpadWVe5fwVe6s9Vp0M5s6hNrNbiPmNyBzUw181qQ4TFqWTyfv0L0S/iYUXQlwfgWsPh5NLK3UmLNF5F3DP5mJeUMIo5vNkzHaKmJxm6OvHh0LbCPG17vsrx68CmenLIjulC7t+WL0iDCwtnx9iRsp5b6zolEM+eTLfay/OBDiaefa9vcrqs1p5ELaXjVhYrSKFerZewr4xvcinObZyMus2SdweaLUZFalGxLFlLJk1t08mYW4MmiVqbLMGXcNtSU+HquMk1u9eR9FCd0mtGfNG3sqpenbg7fU9PynLMWnH5T1ackea4AD0LSFXF6+BaKmK18Crxfs06bqlQq1mWqhVqnm87eqVCtPMs1GV5nCzz1ShQrU7PkRouyinzIJ0GtNPUjjy9rpO5MPIFyji5Lf5lSBLE6uLZFeW0Xw9SxS2i7ZL1MsnoaFvFP5mJWqmJlLVnBxc6RaiWAmw+Hvm9Pc7o4S+b04FuxC1vKGUc0RSZPJEMijkhJDJlavST5FmaK9Uo5LTVln1KPM4UEieoRM5NslrT1k0EzuJGiSJrZT0yeDK8WTQL2GWJWIs19jPKXVGNE2tjw+Fvi/Y9FyrWc8fH+GvJs0AAesVwp4p5lwpYnVlPjPZ/FOm6rMq1i1Mq1UeczbN6pMrzZPUK8jg5pThyeIXPYlLeWXaopnv7Tg/M6pk8WdXBe0QjKr+1ly8zQ2fstzi92fHkRGvsV/DLqvY7HL5jJnittp1/hrv0hVewpLen0yfqerCdj/ABa5/wBm2LHcycvpbwzMff35tcXliqR7c1J4WL1S9vYrz2atzt1zKN+X5q+HqnF4UmRzLc8DJcH0/sr1INaqxRy4r08UaJxMTsqzRBNFqcSCaOblqkzqqzImWa8Cu0cS8aWmGXh3E5OkREsGTQZBEngi1i1kTwR9JhKPZgl59d5mbIwV323ou7zfE2T2/KeGmlO9t57ft9VbJbXoAA7bWFHEd5l4oYjvMpcb4I/dOm6tUK89/QnqFab9TzmWW9TqMgkS1IkUmcHN/tNGdI5bCZUjQWIEsWQQZLFnQxz0YSXNfYmkvD6mOma+xH3vD6nZ5XP+TX4/xKF/C1AAewVgAADxxuegCtUwEHut0KlbY/CXmvqjUBTy8FgyeKvp0Si8w+ZxWzpx1i+qzXoZlSFj7kr18BCfeinz0fmszhcX/wCf7fXFb1+cfJtjL73xdgj6mX6dpP5l/L7nMP03SXzPq/sjlfh/i9f0+v0S72r52mrvLyNvZ2xm/inkvl3vrwNXD4KFPuxS57/PUnO3wPI64Z7Wae1Pu8vq12ya7PEj0A9G1AAAFevhr5osA15MdckaWZidGVWotcuunmUpxzPorEU8LB6xi+qRy83LO14Z9WyMnvfL1EVJn1r2TS+ReF17EU9h0mrWa/k/qcjLyPPfzj1n5Jd5D5MKR9O/03S/9/7f0dL9O0Vul/vIqfh7iffX1n5M97D5yEiVSPoobEpL/C/Vyfo2WKeBpx0hFfxRcx8hzR4rx/2fkx3sPncPSlPupv289De2fgv+NZ6vXh0RaSPTtcHy2nDT2pnWWu15kAB1EAAAAAAAAAAAA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pic>
        <p:nvPicPr>
          <p:cNvPr id="3175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019" y="3218444"/>
            <a:ext cx="995362"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590" y="2432764"/>
            <a:ext cx="2579848" cy="197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4" name="Picture 2" descr="Použij ochranu hlav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3831" y="1560536"/>
            <a:ext cx="808485" cy="80848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Ochranný prac. oděv">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8813" y="1560536"/>
            <a:ext cx="807031" cy="798962"/>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Použij ochrannou obuv">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1126" y="1560536"/>
            <a:ext cx="807031" cy="798962"/>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057" y="3232481"/>
            <a:ext cx="782447" cy="78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3387" y="5610306"/>
            <a:ext cx="829049" cy="67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1"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9387" y="5428372"/>
            <a:ext cx="897971" cy="88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3" name="Picture 11" descr="Ochranný prac. oděv">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9404" y="5469287"/>
            <a:ext cx="856642" cy="848076"/>
          </a:xfrm>
          <a:prstGeom prst="rect">
            <a:avLst/>
          </a:prstGeom>
          <a:noFill/>
          <a:extLst>
            <a:ext uri="{909E8E84-426E-40DD-AFC4-6F175D3DCCD1}">
              <a14:hiddenFill xmlns:a14="http://schemas.microsoft.com/office/drawing/2010/main">
                <a:solidFill>
                  <a:srgbClr val="FFFFFF"/>
                </a:solidFill>
              </a14:hiddenFill>
            </a:ext>
          </a:extLst>
        </p:spPr>
      </p:pic>
      <p:pic>
        <p:nvPicPr>
          <p:cNvPr id="38925" name="Picture 13" descr="Pracuj jen s nejiskřícím nářadím">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2436" y="5428372"/>
            <a:ext cx="7239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Skupina CEZ">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9517C3441873C4BBA78DF2450DA3086" ma:contentTypeVersion="0" ma:contentTypeDescription="Vytvoří nový dokument" ma:contentTypeScope="" ma:versionID="99be2276a417aef5f85918ea9cfc0d2c">
  <xsd:schema xmlns:xsd="http://www.w3.org/2001/XMLSchema" xmlns:xs="http://www.w3.org/2001/XMLSchema" xmlns:p="http://schemas.microsoft.com/office/2006/metadata/properties" targetNamespace="http://schemas.microsoft.com/office/2006/metadata/properties" ma:root="true" ma:fieldsID="7955d942b1702a4e293e2dc59f1e2e6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E421F3-1987-440B-95C5-CA6156F6E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743C84-F807-4606-9D61-C2564AADD94D}">
  <ds:schemaRefs>
    <ds:schemaRef ds:uri="http://schemas.microsoft.com/sharepoint/v3/contenttype/forms"/>
  </ds:schemaRefs>
</ds:datastoreItem>
</file>

<file path=customXml/itemProps3.xml><?xml version="1.0" encoding="utf-8"?>
<ds:datastoreItem xmlns:ds="http://schemas.openxmlformats.org/officeDocument/2006/customXml" ds:itemID="{D3F065FF-CD09-4986-AA71-8D976704CCA1}">
  <ds:schemaRef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cez-sablona_newcz 04_2013</Template>
  <TotalTime>10464</TotalTime>
  <Words>1262</Words>
  <Application>Microsoft Office PowerPoint</Application>
  <PresentationFormat>Vlastní</PresentationFormat>
  <Paragraphs>527</Paragraphs>
  <Slides>32</Slides>
  <Notes>17</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2</vt:i4>
      </vt:variant>
      <vt:variant>
        <vt:lpstr>Nadpisy snímků</vt:lpstr>
      </vt:variant>
      <vt:variant>
        <vt:i4>32</vt:i4>
      </vt:variant>
    </vt:vector>
  </HeadingPairs>
  <TitlesOfParts>
    <vt:vector size="43" baseType="lpstr">
      <vt:lpstr>Arial</vt:lpstr>
      <vt:lpstr>Arial CE</vt:lpstr>
      <vt:lpstr>Futura CEZ Demi</vt:lpstr>
      <vt:lpstr>Futura CEZ OT Demi</vt:lpstr>
      <vt:lpstr>Times New Roman</vt:lpstr>
      <vt:lpstr>Wingdings</vt:lpstr>
      <vt:lpstr>Times New Roman CE</vt:lpstr>
      <vt:lpstr>Futura CEZ Medium</vt:lpstr>
      <vt:lpstr>Skupina CEZ</vt:lpstr>
      <vt:lpstr>Acrobat Document</vt:lpstr>
      <vt:lpstr>Document</vt:lpstr>
      <vt:lpstr>ŠKOLENÍ VEDOUCÍCH PRÁCE A ODPOVĚDNÝCH OSOB DODAVATELŮ KE  SPECIFIKA ENERGOCENTRUM VÍTKOVICE A. S. (EVI)           </vt:lpstr>
      <vt:lpstr>Specifika lokality evi  obsah prezentace</vt:lpstr>
      <vt:lpstr>SPECIFIKA LOKALITY evi 1. BOZP, FYZICKÁ OCHRANA, ŘÍZENÍ PRACÍ</vt:lpstr>
      <vt:lpstr>Specifika lokality evi 1. orientace v areálu</vt:lpstr>
      <vt:lpstr>Specifika lokality EVI 1. Vstupy, vjezdy</vt:lpstr>
      <vt:lpstr>Specifika lokality EVI  1. vstupy, vjezdy</vt:lpstr>
      <vt:lpstr>Specifika lokality EVI 1. DOPRAVA</vt:lpstr>
      <vt:lpstr>Specifika lokality EVI 1. řídící pracoviště PRO OHLAŠOVÁNÍ PRACÍ  interní</vt:lpstr>
      <vt:lpstr>Specifika lokality EVI 1. používání OOPP</vt:lpstr>
      <vt:lpstr>Specifika lokality EVI  1. významná RIZIKA A OPATŘENÍ</vt:lpstr>
      <vt:lpstr>Specifika lokality EVI  1. významná RIZIKA A OPATŘENÍ</vt:lpstr>
      <vt:lpstr>Specifika lokality EVI  1. významná RIZIKA A OPATŘENÍ</vt:lpstr>
      <vt:lpstr>Specifika lokality eVI  1. zákazy</vt:lpstr>
      <vt:lpstr>Specifika lokality EVI 1. řízení prací - důležitá upozornění</vt:lpstr>
      <vt:lpstr>Specifika lokality Evi   1. důležitá upozornění</vt:lpstr>
      <vt:lpstr>Specifika lokality Evi 1. Další Organizační opatření</vt:lpstr>
      <vt:lpstr>Specifika lokality evi 1. MÍSTA K OHLÁŠENÍ UDÁLOSTÍ</vt:lpstr>
      <vt:lpstr>SPECIFIKA LOKALITY  EVI 2. POŽÁRNÍ OCHRANA A HAVARIJNÍ PŘIPRAVENOST</vt:lpstr>
      <vt:lpstr>Specifika lokality EVI 2. ZÁKLADNÍ INFORMACE</vt:lpstr>
      <vt:lpstr>Specifika lokality EVI 2. ZAJIŠTĚNÍ POŽÁRNÍ OCHRANY </vt:lpstr>
      <vt:lpstr>Specifika lokality EVI 2. POŽÁRNÍ POPLACHOVÁ SMĚRNICE</vt:lpstr>
      <vt:lpstr>Specifika lokality EVI 2. Ohlašovny požáru</vt:lpstr>
      <vt:lpstr>Specifika lokality EVI 2. MÍSTA PRO SOUSTŘEDĚNÍ EVAKUOVANÝCH OSOB</vt:lpstr>
      <vt:lpstr>Specifika lokality evi 2. ZÁKAZ KOUŘENÍ </vt:lpstr>
      <vt:lpstr>Specifika lokality EVI 2. Místa vyhrazená pro KOUŘENÍ </vt:lpstr>
      <vt:lpstr>Specifika lokality EVI 2. POVINNOSTI VŠECH OSOB         </vt:lpstr>
      <vt:lpstr>Specifika lokality EVI 2. Další Organizační opatření</vt:lpstr>
      <vt:lpstr>Specifika lokality EVI 3. VODY, nakládání s chemickými látkami a směsmi</vt:lpstr>
      <vt:lpstr>Specifika lokality EVI 3. Nakládání s odpady </vt:lpstr>
      <vt:lpstr>Specifika lokality evi 3. Nakládání s kovovým odpadem</vt:lpstr>
      <vt:lpstr>Specifika lokality EVI 4. Místa k ohlášení událostí</vt:lpstr>
      <vt:lpstr>Specifika lokality evi    4. kontakty</vt:lpstr>
    </vt:vector>
  </TitlesOfParts>
  <Company>ČEZ,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přední a zadní palivový cyklus</dc:title>
  <dc:creator>Ing. Jiří Nikl</dc:creator>
  <cp:lastModifiedBy>Cíglerová Jana</cp:lastModifiedBy>
  <cp:revision>664</cp:revision>
  <dcterms:created xsi:type="dcterms:W3CDTF">2007-06-12T09:17:09Z</dcterms:created>
  <dcterms:modified xsi:type="dcterms:W3CDTF">2017-01-09T12:30:54Z</dcterms:modified>
</cp:coreProperties>
</file>