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259" r:id="rId2"/>
    <p:sldId id="260" r:id="rId3"/>
    <p:sldId id="657" r:id="rId4"/>
    <p:sldId id="658" r:id="rId5"/>
    <p:sldId id="350" r:id="rId6"/>
    <p:sldId id="666" r:id="rId7"/>
    <p:sldId id="374" r:id="rId8"/>
    <p:sldId id="659" r:id="rId9"/>
    <p:sldId id="660" r:id="rId10"/>
    <p:sldId id="661" r:id="rId11"/>
    <p:sldId id="662" r:id="rId12"/>
    <p:sldId id="663" r:id="rId13"/>
    <p:sldId id="664" r:id="rId14"/>
    <p:sldId id="665" r:id="rId15"/>
    <p:sldId id="667" r:id="rId16"/>
    <p:sldId id="668" r:id="rId17"/>
    <p:sldId id="669" r:id="rId18"/>
    <p:sldId id="670" r:id="rId19"/>
    <p:sldId id="671" r:id="rId20"/>
    <p:sldId id="672" r:id="rId21"/>
    <p:sldId id="673" r:id="rId22"/>
    <p:sldId id="674" r:id="rId23"/>
    <p:sldId id="675" r:id="rId24"/>
    <p:sldId id="676" r:id="rId25"/>
    <p:sldId id="677" r:id="rId26"/>
    <p:sldId id="678" r:id="rId27"/>
    <p:sldId id="679" r:id="rId28"/>
    <p:sldId id="680" r:id="rId29"/>
    <p:sldId id="681" r:id="rId30"/>
    <p:sldId id="682" r:id="rId31"/>
    <p:sldId id="683" r:id="rId32"/>
    <p:sldId id="684" r:id="rId33"/>
    <p:sldId id="685" r:id="rId34"/>
    <p:sldId id="686" r:id="rId35"/>
    <p:sldId id="687" r:id="rId36"/>
    <p:sldId id="688" r:id="rId37"/>
    <p:sldId id="689" r:id="rId38"/>
    <p:sldId id="690" r:id="rId39"/>
    <p:sldId id="383" r:id="rId40"/>
    <p:sldId id="691" r:id="rId41"/>
    <p:sldId id="692" r:id="rId42"/>
    <p:sldId id="694" r:id="rId43"/>
    <p:sldId id="693" r:id="rId44"/>
    <p:sldId id="695" r:id="rId45"/>
    <p:sldId id="696" r:id="rId46"/>
  </p:sldIdLst>
  <p:sldSz cx="12192000" cy="6858000"/>
  <p:notesSz cx="12192000" cy="6858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Wingdings 2" panose="05020102010507070707" pitchFamily="18" charset="2"/>
      <p:regular r:id="rId52"/>
    </p:embeddedFont>
  </p:embeddedFontLst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2D2D"/>
    <a:srgbClr val="00C752"/>
    <a:srgbClr val="363738"/>
    <a:srgbClr val="03C75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D28F53-874A-4A6F-B339-9E8E28432468}" v="69" dt="2022-09-22T07:02:20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4"/>
  </p:normalViewPr>
  <p:slideViewPr>
    <p:cSldViewPr>
      <p:cViewPr varScale="1">
        <p:scale>
          <a:sx n="110" d="100"/>
          <a:sy n="110" d="100"/>
        </p:scale>
        <p:origin x="492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ška Jiří" userId="077580b5-d1e3-40a6-a8df-1cd7c7095f5c" providerId="ADAL" clId="{87D28F53-874A-4A6F-B339-9E8E28432468}"/>
    <pc:docChg chg="undo redo custSel addSld delSld modSld sldOrd">
      <pc:chgData name="Voška Jiří" userId="077580b5-d1e3-40a6-a8df-1cd7c7095f5c" providerId="ADAL" clId="{87D28F53-874A-4A6F-B339-9E8E28432468}" dt="2022-09-22T07:08:14.649" v="743" actId="14100"/>
      <pc:docMkLst>
        <pc:docMk/>
      </pc:docMkLst>
      <pc:sldChg chg="del">
        <pc:chgData name="Voška Jiří" userId="077580b5-d1e3-40a6-a8df-1cd7c7095f5c" providerId="ADAL" clId="{87D28F53-874A-4A6F-B339-9E8E28432468}" dt="2022-09-22T06:12:52.628" v="215" actId="47"/>
        <pc:sldMkLst>
          <pc:docMk/>
          <pc:sldMk cId="1404262624" sldId="276"/>
        </pc:sldMkLst>
      </pc:sldChg>
      <pc:sldChg chg="del">
        <pc:chgData name="Voška Jiří" userId="077580b5-d1e3-40a6-a8df-1cd7c7095f5c" providerId="ADAL" clId="{87D28F53-874A-4A6F-B339-9E8E28432468}" dt="2022-09-22T06:54:40.981" v="597" actId="47"/>
        <pc:sldMkLst>
          <pc:docMk/>
          <pc:sldMk cId="2282436330" sldId="280"/>
        </pc:sldMkLst>
      </pc:sldChg>
      <pc:sldChg chg="del">
        <pc:chgData name="Voška Jiří" userId="077580b5-d1e3-40a6-a8df-1cd7c7095f5c" providerId="ADAL" clId="{87D28F53-874A-4A6F-B339-9E8E28432468}" dt="2022-09-22T07:01:50.528" v="685" actId="47"/>
        <pc:sldMkLst>
          <pc:docMk/>
          <pc:sldMk cId="1812719403" sldId="289"/>
        </pc:sldMkLst>
      </pc:sldChg>
      <pc:sldChg chg="del">
        <pc:chgData name="Voška Jiří" userId="077580b5-d1e3-40a6-a8df-1cd7c7095f5c" providerId="ADAL" clId="{87D28F53-874A-4A6F-B339-9E8E28432468}" dt="2022-09-22T07:01:07.218" v="674" actId="47"/>
        <pc:sldMkLst>
          <pc:docMk/>
          <pc:sldMk cId="1303669603" sldId="301"/>
        </pc:sldMkLst>
      </pc:sldChg>
      <pc:sldChg chg="del">
        <pc:chgData name="Voška Jiří" userId="077580b5-d1e3-40a6-a8df-1cd7c7095f5c" providerId="ADAL" clId="{87D28F53-874A-4A6F-B339-9E8E28432468}" dt="2022-09-22T07:01:48.640" v="684" actId="47"/>
        <pc:sldMkLst>
          <pc:docMk/>
          <pc:sldMk cId="4070239297" sldId="302"/>
        </pc:sldMkLst>
      </pc:sldChg>
      <pc:sldChg chg="del">
        <pc:chgData name="Voška Jiří" userId="077580b5-d1e3-40a6-a8df-1cd7c7095f5c" providerId="ADAL" clId="{87D28F53-874A-4A6F-B339-9E8E28432468}" dt="2022-09-22T06:54:34.120" v="591" actId="47"/>
        <pc:sldMkLst>
          <pc:docMk/>
          <pc:sldMk cId="4045079705" sldId="303"/>
        </pc:sldMkLst>
      </pc:sldChg>
      <pc:sldChg chg="del">
        <pc:chgData name="Voška Jiří" userId="077580b5-d1e3-40a6-a8df-1cd7c7095f5c" providerId="ADAL" clId="{87D28F53-874A-4A6F-B339-9E8E28432468}" dt="2022-09-22T06:54:34.438" v="592" actId="47"/>
        <pc:sldMkLst>
          <pc:docMk/>
          <pc:sldMk cId="2321295168" sldId="305"/>
        </pc:sldMkLst>
      </pc:sldChg>
      <pc:sldChg chg="del">
        <pc:chgData name="Voška Jiří" userId="077580b5-d1e3-40a6-a8df-1cd7c7095f5c" providerId="ADAL" clId="{87D28F53-874A-4A6F-B339-9E8E28432468}" dt="2022-09-22T06:12:52.628" v="215" actId="47"/>
        <pc:sldMkLst>
          <pc:docMk/>
          <pc:sldMk cId="373621676" sldId="313"/>
        </pc:sldMkLst>
      </pc:sldChg>
      <pc:sldChg chg="del">
        <pc:chgData name="Voška Jiří" userId="077580b5-d1e3-40a6-a8df-1cd7c7095f5c" providerId="ADAL" clId="{87D28F53-874A-4A6F-B339-9E8E28432468}" dt="2022-09-22T06:54:29.947" v="581" actId="47"/>
        <pc:sldMkLst>
          <pc:docMk/>
          <pc:sldMk cId="2796785576" sldId="314"/>
        </pc:sldMkLst>
      </pc:sldChg>
      <pc:sldChg chg="del">
        <pc:chgData name="Voška Jiří" userId="077580b5-d1e3-40a6-a8df-1cd7c7095f5c" providerId="ADAL" clId="{87D28F53-874A-4A6F-B339-9E8E28432468}" dt="2022-09-22T06:54:40.379" v="596" actId="47"/>
        <pc:sldMkLst>
          <pc:docMk/>
          <pc:sldMk cId="928943772" sldId="320"/>
        </pc:sldMkLst>
      </pc:sldChg>
      <pc:sldChg chg="del">
        <pc:chgData name="Voška Jiří" userId="077580b5-d1e3-40a6-a8df-1cd7c7095f5c" providerId="ADAL" clId="{87D28F53-874A-4A6F-B339-9E8E28432468}" dt="2022-09-22T06:12:52.628" v="215" actId="47"/>
        <pc:sldMkLst>
          <pc:docMk/>
          <pc:sldMk cId="2566486307" sldId="327"/>
        </pc:sldMkLst>
      </pc:sldChg>
      <pc:sldChg chg="del">
        <pc:chgData name="Voška Jiří" userId="077580b5-d1e3-40a6-a8df-1cd7c7095f5c" providerId="ADAL" clId="{87D28F53-874A-4A6F-B339-9E8E28432468}" dt="2022-09-22T06:12:52.628" v="215" actId="47"/>
        <pc:sldMkLst>
          <pc:docMk/>
          <pc:sldMk cId="565836762" sldId="328"/>
        </pc:sldMkLst>
      </pc:sldChg>
      <pc:sldChg chg="del">
        <pc:chgData name="Voška Jiří" userId="077580b5-d1e3-40a6-a8df-1cd7c7095f5c" providerId="ADAL" clId="{87D28F53-874A-4A6F-B339-9E8E28432468}" dt="2022-09-22T06:12:52.628" v="215" actId="47"/>
        <pc:sldMkLst>
          <pc:docMk/>
          <pc:sldMk cId="2551906008" sldId="329"/>
        </pc:sldMkLst>
      </pc:sldChg>
      <pc:sldChg chg="del">
        <pc:chgData name="Voška Jiří" userId="077580b5-d1e3-40a6-a8df-1cd7c7095f5c" providerId="ADAL" clId="{87D28F53-874A-4A6F-B339-9E8E28432468}" dt="2022-09-22T06:12:52.628" v="215" actId="47"/>
        <pc:sldMkLst>
          <pc:docMk/>
          <pc:sldMk cId="3118876845" sldId="330"/>
        </pc:sldMkLst>
      </pc:sldChg>
      <pc:sldChg chg="del">
        <pc:chgData name="Voška Jiří" userId="077580b5-d1e3-40a6-a8df-1cd7c7095f5c" providerId="ADAL" clId="{87D28F53-874A-4A6F-B339-9E8E28432468}" dt="2022-09-22T06:54:31.404" v="583" actId="47"/>
        <pc:sldMkLst>
          <pc:docMk/>
          <pc:sldMk cId="2114478157" sldId="332"/>
        </pc:sldMkLst>
      </pc:sldChg>
      <pc:sldChg chg="del">
        <pc:chgData name="Voška Jiří" userId="077580b5-d1e3-40a6-a8df-1cd7c7095f5c" providerId="ADAL" clId="{87D28F53-874A-4A6F-B339-9E8E28432468}" dt="2022-09-22T06:54:32.188" v="585" actId="47"/>
        <pc:sldMkLst>
          <pc:docMk/>
          <pc:sldMk cId="3989875601" sldId="333"/>
        </pc:sldMkLst>
      </pc:sldChg>
      <pc:sldChg chg="del">
        <pc:chgData name="Voška Jiří" userId="077580b5-d1e3-40a6-a8df-1cd7c7095f5c" providerId="ADAL" clId="{87D28F53-874A-4A6F-B339-9E8E28432468}" dt="2022-09-22T06:54:33.142" v="588" actId="47"/>
        <pc:sldMkLst>
          <pc:docMk/>
          <pc:sldMk cId="2658171673" sldId="334"/>
        </pc:sldMkLst>
      </pc:sldChg>
      <pc:sldChg chg="del">
        <pc:chgData name="Voška Jiří" userId="077580b5-d1e3-40a6-a8df-1cd7c7095f5c" providerId="ADAL" clId="{87D28F53-874A-4A6F-B339-9E8E28432468}" dt="2022-09-22T06:54:33.494" v="589" actId="47"/>
        <pc:sldMkLst>
          <pc:docMk/>
          <pc:sldMk cId="2545451778" sldId="335"/>
        </pc:sldMkLst>
      </pc:sldChg>
      <pc:sldChg chg="modSp del mod">
        <pc:chgData name="Voška Jiří" userId="077580b5-d1e3-40a6-a8df-1cd7c7095f5c" providerId="ADAL" clId="{87D28F53-874A-4A6F-B339-9E8E28432468}" dt="2022-09-22T05:49:39.618" v="31" actId="47"/>
        <pc:sldMkLst>
          <pc:docMk/>
          <pc:sldMk cId="2558832280" sldId="346"/>
        </pc:sldMkLst>
        <pc:spChg chg="mod">
          <ac:chgData name="Voška Jiří" userId="077580b5-d1e3-40a6-a8df-1cd7c7095f5c" providerId="ADAL" clId="{87D28F53-874A-4A6F-B339-9E8E28432468}" dt="2022-09-22T05:48:56.112" v="20" actId="21"/>
          <ac:spMkLst>
            <pc:docMk/>
            <pc:sldMk cId="2558832280" sldId="346"/>
            <ac:spMk id="3" creationId="{00000000-0000-0000-0000-000000000000}"/>
          </ac:spMkLst>
        </pc:spChg>
      </pc:sldChg>
      <pc:sldChg chg="modSp mod">
        <pc:chgData name="Voška Jiří" userId="077580b5-d1e3-40a6-a8df-1cd7c7095f5c" providerId="ADAL" clId="{87D28F53-874A-4A6F-B339-9E8E28432468}" dt="2022-09-22T07:04:17.839" v="696" actId="12"/>
        <pc:sldMkLst>
          <pc:docMk/>
          <pc:sldMk cId="840607539" sldId="350"/>
        </pc:sldMkLst>
        <pc:spChg chg="mod">
          <ac:chgData name="Voška Jiří" userId="077580b5-d1e3-40a6-a8df-1cd7c7095f5c" providerId="ADAL" clId="{87D28F53-874A-4A6F-B339-9E8E28432468}" dt="2022-09-22T07:04:17.839" v="696" actId="12"/>
          <ac:spMkLst>
            <pc:docMk/>
            <pc:sldMk cId="840607539" sldId="350"/>
            <ac:spMk id="8" creationId="{5DAC3E30-C2E6-46E5-97A2-CFE5E7A2C6B9}"/>
          </ac:spMkLst>
        </pc:spChg>
      </pc:sldChg>
      <pc:sldChg chg="del">
        <pc:chgData name="Voška Jiří" userId="077580b5-d1e3-40a6-a8df-1cd7c7095f5c" providerId="ADAL" clId="{87D28F53-874A-4A6F-B339-9E8E28432468}" dt="2022-09-22T06:54:31.772" v="584" actId="47"/>
        <pc:sldMkLst>
          <pc:docMk/>
          <pc:sldMk cId="3439369436" sldId="364"/>
        </pc:sldMkLst>
      </pc:sldChg>
      <pc:sldChg chg="del">
        <pc:chgData name="Voška Jiří" userId="077580b5-d1e3-40a6-a8df-1cd7c7095f5c" providerId="ADAL" clId="{87D28F53-874A-4A6F-B339-9E8E28432468}" dt="2022-09-22T07:01:08.666" v="675" actId="47"/>
        <pc:sldMkLst>
          <pc:docMk/>
          <pc:sldMk cId="2369408249" sldId="370"/>
        </pc:sldMkLst>
      </pc:sldChg>
      <pc:sldChg chg="modSp mod">
        <pc:chgData name="Voška Jiří" userId="077580b5-d1e3-40a6-a8df-1cd7c7095f5c" providerId="ADAL" clId="{87D28F53-874A-4A6F-B339-9E8E28432468}" dt="2022-09-22T07:05:07.169" v="702" actId="108"/>
        <pc:sldMkLst>
          <pc:docMk/>
          <pc:sldMk cId="2742070715" sldId="374"/>
        </pc:sldMkLst>
        <pc:spChg chg="mod">
          <ac:chgData name="Voška Jiří" userId="077580b5-d1e3-40a6-a8df-1cd7c7095f5c" providerId="ADAL" clId="{87D28F53-874A-4A6F-B339-9E8E28432468}" dt="2022-09-22T07:05:07.169" v="702" actId="108"/>
          <ac:spMkLst>
            <pc:docMk/>
            <pc:sldMk cId="2742070715" sldId="374"/>
            <ac:spMk id="7" creationId="{213C2A8C-0DE6-4829-A505-D1F9E719EC0A}"/>
          </ac:spMkLst>
        </pc:spChg>
      </pc:sldChg>
      <pc:sldChg chg="del">
        <pc:chgData name="Voška Jiří" userId="077580b5-d1e3-40a6-a8df-1cd7c7095f5c" providerId="ADAL" clId="{87D28F53-874A-4A6F-B339-9E8E28432468}" dt="2022-09-22T06:12:52.628" v="215" actId="47"/>
        <pc:sldMkLst>
          <pc:docMk/>
          <pc:sldMk cId="2203300984" sldId="376"/>
        </pc:sldMkLst>
      </pc:sldChg>
      <pc:sldChg chg="addSp modSp del mod modClrScheme chgLayout">
        <pc:chgData name="Voška Jiří" userId="077580b5-d1e3-40a6-a8df-1cd7c7095f5c" providerId="ADAL" clId="{87D28F53-874A-4A6F-B339-9E8E28432468}" dt="2022-09-22T06:12:52.628" v="215" actId="47"/>
        <pc:sldMkLst>
          <pc:docMk/>
          <pc:sldMk cId="2056643115" sldId="377"/>
        </pc:sldMkLst>
        <pc:spChg chg="mod ord">
          <ac:chgData name="Voška Jiří" userId="077580b5-d1e3-40a6-a8df-1cd7c7095f5c" providerId="ADAL" clId="{87D28F53-874A-4A6F-B339-9E8E28432468}" dt="2022-09-22T05:47:23.159" v="1" actId="21"/>
          <ac:spMkLst>
            <pc:docMk/>
            <pc:sldMk cId="2056643115" sldId="377"/>
            <ac:spMk id="2" creationId="{00000000-0000-0000-0000-000000000000}"/>
          </ac:spMkLst>
        </pc:spChg>
        <pc:spChg chg="mod ord">
          <ac:chgData name="Voška Jiří" userId="077580b5-d1e3-40a6-a8df-1cd7c7095f5c" providerId="ADAL" clId="{87D28F53-874A-4A6F-B339-9E8E28432468}" dt="2022-09-22T05:47:28.412" v="3" actId="21"/>
          <ac:spMkLst>
            <pc:docMk/>
            <pc:sldMk cId="2056643115" sldId="377"/>
            <ac:spMk id="3" creationId="{00000000-0000-0000-0000-000000000000}"/>
          </ac:spMkLst>
        </pc:spChg>
        <pc:spChg chg="mod ord">
          <ac:chgData name="Voška Jiří" userId="077580b5-d1e3-40a6-a8df-1cd7c7095f5c" providerId="ADAL" clId="{87D28F53-874A-4A6F-B339-9E8E28432468}" dt="2022-09-22T05:47:12.971" v="0" actId="700"/>
          <ac:spMkLst>
            <pc:docMk/>
            <pc:sldMk cId="2056643115" sldId="377"/>
            <ac:spMk id="4" creationId="{00000000-0000-0000-0000-000000000000}"/>
          </ac:spMkLst>
        </pc:spChg>
        <pc:spChg chg="add mod ord">
          <ac:chgData name="Voška Jiří" userId="077580b5-d1e3-40a6-a8df-1cd7c7095f5c" providerId="ADAL" clId="{87D28F53-874A-4A6F-B339-9E8E28432468}" dt="2022-09-22T05:47:24.878" v="2"/>
          <ac:spMkLst>
            <pc:docMk/>
            <pc:sldMk cId="2056643115" sldId="377"/>
            <ac:spMk id="5" creationId="{DBE7FAFD-D538-4B82-B421-F09A2BDD99A7}"/>
          </ac:spMkLst>
        </pc:spChg>
        <pc:spChg chg="add mod ord">
          <ac:chgData name="Voška Jiří" userId="077580b5-d1e3-40a6-a8df-1cd7c7095f5c" providerId="ADAL" clId="{87D28F53-874A-4A6F-B339-9E8E28432468}" dt="2022-09-22T05:47:33.469" v="6"/>
          <ac:spMkLst>
            <pc:docMk/>
            <pc:sldMk cId="2056643115" sldId="377"/>
            <ac:spMk id="6" creationId="{3D74C980-D93A-481E-8441-B136E61589A8}"/>
          </ac:spMkLst>
        </pc:spChg>
      </pc:sldChg>
      <pc:sldChg chg="del">
        <pc:chgData name="Voška Jiří" userId="077580b5-d1e3-40a6-a8df-1cd7c7095f5c" providerId="ADAL" clId="{87D28F53-874A-4A6F-B339-9E8E28432468}" dt="2022-09-22T06:54:33.786" v="590" actId="47"/>
        <pc:sldMkLst>
          <pc:docMk/>
          <pc:sldMk cId="887033854" sldId="380"/>
        </pc:sldMkLst>
      </pc:sldChg>
      <pc:sldChg chg="addSp delSp modSp mod modAnim">
        <pc:chgData name="Voška Jiří" userId="077580b5-d1e3-40a6-a8df-1cd7c7095f5c" providerId="ADAL" clId="{87D28F53-874A-4A6F-B339-9E8E28432468}" dt="2022-09-22T06:54:06.834" v="580"/>
        <pc:sldMkLst>
          <pc:docMk/>
          <pc:sldMk cId="3226758704" sldId="383"/>
        </pc:sldMkLst>
        <pc:spChg chg="del">
          <ac:chgData name="Voška Jiří" userId="077580b5-d1e3-40a6-a8df-1cd7c7095f5c" providerId="ADAL" clId="{87D28F53-874A-4A6F-B339-9E8E28432468}" dt="2022-09-22T06:53:47.433" v="575" actId="478"/>
          <ac:spMkLst>
            <pc:docMk/>
            <pc:sldMk cId="3226758704" sldId="383"/>
            <ac:spMk id="2" creationId="{00000000-0000-0000-0000-000000000000}"/>
          </ac:spMkLst>
        </pc:spChg>
        <pc:spChg chg="del">
          <ac:chgData name="Voška Jiří" userId="077580b5-d1e3-40a6-a8df-1cd7c7095f5c" providerId="ADAL" clId="{87D28F53-874A-4A6F-B339-9E8E28432468}" dt="2022-09-22T06:53:48.705" v="576" actId="478"/>
          <ac:spMkLst>
            <pc:docMk/>
            <pc:sldMk cId="3226758704" sldId="383"/>
            <ac:spMk id="3" creationId="{00000000-0000-0000-0000-000000000000}"/>
          </ac:spMkLst>
        </pc:spChg>
        <pc:spChg chg="del">
          <ac:chgData name="Voška Jiří" userId="077580b5-d1e3-40a6-a8df-1cd7c7095f5c" providerId="ADAL" clId="{87D28F53-874A-4A6F-B339-9E8E28432468}" dt="2022-09-22T06:53:54.748" v="577" actId="478"/>
          <ac:spMkLst>
            <pc:docMk/>
            <pc:sldMk cId="3226758704" sldId="383"/>
            <ac:spMk id="4" creationId="{00000000-0000-0000-0000-000000000000}"/>
          </ac:spMkLst>
        </pc:spChg>
        <pc:spChg chg="add del mod">
          <ac:chgData name="Voška Jiří" userId="077580b5-d1e3-40a6-a8df-1cd7c7095f5c" providerId="ADAL" clId="{87D28F53-874A-4A6F-B339-9E8E28432468}" dt="2022-09-22T06:53:54.748" v="577" actId="478"/>
          <ac:spMkLst>
            <pc:docMk/>
            <pc:sldMk cId="3226758704" sldId="383"/>
            <ac:spMk id="6" creationId="{C014AB4C-91E8-435B-9B51-A1692872B909}"/>
          </ac:spMkLst>
        </pc:spChg>
        <pc:spChg chg="add del mod">
          <ac:chgData name="Voška Jiří" userId="077580b5-d1e3-40a6-a8df-1cd7c7095f5c" providerId="ADAL" clId="{87D28F53-874A-4A6F-B339-9E8E28432468}" dt="2022-09-22T06:53:54.748" v="577" actId="478"/>
          <ac:spMkLst>
            <pc:docMk/>
            <pc:sldMk cId="3226758704" sldId="383"/>
            <ac:spMk id="8" creationId="{11B8140D-72CC-4009-A23E-7C9D0C8C874D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9" creationId="{AE40A154-8877-47BF-ABF6-15ABB89D03CE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10" creationId="{F8B0BB6E-37AC-4E25-83ED-8A6826A74CEF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11" creationId="{F5096BB7-CD34-47F2-94A9-690F77E27076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12" creationId="{9B46E73B-EAB6-4C25-88FD-BF4626F969F2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13" creationId="{923FF384-C820-4219-A4B2-A2BBCCF47E69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16" creationId="{B42297ED-8490-4C24-B5C4-C62ECAFC28E5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17" creationId="{EBF06F91-BE43-4242-B5F0-42149E5A7976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20" creationId="{86D6088E-2E65-4624-A0EA-69C30B5E44CD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23" creationId="{0FDD049E-A608-44A3-9FDB-52446B166E12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25" creationId="{90168656-60FC-4DFF-B972-D6A7D083B2B7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26" creationId="{2367F058-C9C9-48F5-8C86-8314CCEE924D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28" creationId="{DEBFBE7F-22C2-49E7-AA02-0CF1233244DC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29" creationId="{178E257A-95BF-4A03-AAE4-CCF2D69DBE8D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30" creationId="{93C03973-71B8-4137-9EEE-8510334D6374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34" creationId="{279AA55C-2BDB-477D-A81E-3100B74E55AB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35" creationId="{6C79CDF4-373E-4632-B8DE-9F8542BC536A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37" creationId="{D0117253-A59A-424A-B4BA-DA5BE9BE39CE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38" creationId="{88424D23-7803-431B-9097-4EF5258B92BC}"/>
          </ac:spMkLst>
        </pc:spChg>
        <pc:spChg chg="add del mod">
          <ac:chgData name="Voška Jiří" userId="077580b5-d1e3-40a6-a8df-1cd7c7095f5c" providerId="ADAL" clId="{87D28F53-874A-4A6F-B339-9E8E28432468}" dt="2022-09-22T06:54:06.809" v="579"/>
          <ac:spMkLst>
            <pc:docMk/>
            <pc:sldMk cId="3226758704" sldId="383"/>
            <ac:spMk id="42" creationId="{EE6957B6-8385-4199-8BEE-311762D32D55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46" creationId="{732C3641-1092-4E35-92E1-3A1D6A1295A1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47" creationId="{E0A30CAF-7D29-40B9-8905-6910A7F0AD03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48" creationId="{837777BF-64F0-4A47-871F-92D86C8AA337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49" creationId="{DA39B879-5345-45B1-AAB8-A249B3087594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50" creationId="{78A7993B-A830-4818-BF7F-215F2B0F6A80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53" creationId="{546105DB-E585-4647-8DD0-2545EDDF3358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54" creationId="{CB9230C8-8014-4F0E-8F24-D9455043EFA7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57" creationId="{446F8CDF-1AF7-4606-B7F1-28439A81CA4D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60" creationId="{F3B9CEB8-CE2A-40FC-9688-C0ADF648094D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62" creationId="{018D042D-379E-41A7-B6F9-393118644C59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63" creationId="{F42C0B88-4874-4B00-9A70-B20EA8AECBF7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65" creationId="{905988C6-4002-47E9-BE69-6C0D47C04FCF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66" creationId="{DC300FE1-7B3D-4C29-8C7B-2E4AA3EC37A7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67" creationId="{88710879-4396-4112-A2CE-AB9DF9669872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71" creationId="{7F2976F7-AEB8-4FBE-81D6-E5173FC31DE8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72" creationId="{FBAE1F44-5FE7-48AC-9315-8B9CB0ED3CA3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74" creationId="{BF605430-C0BE-4556-B49B-C04E35FEA530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75" creationId="{047C210F-D3B7-41B8-AB58-D39DAE321470}"/>
          </ac:spMkLst>
        </pc:spChg>
        <pc:spChg chg="add mod">
          <ac:chgData name="Voška Jiří" userId="077580b5-d1e3-40a6-a8df-1cd7c7095f5c" providerId="ADAL" clId="{87D28F53-874A-4A6F-B339-9E8E28432468}" dt="2022-09-22T06:54:06.834" v="580"/>
          <ac:spMkLst>
            <pc:docMk/>
            <pc:sldMk cId="3226758704" sldId="383"/>
            <ac:spMk id="79" creationId="{C5B69F3B-E172-4B54-B6B1-A5624E04E10C}"/>
          </ac:spMkLst>
        </pc:sp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14" creationId="{55D5B132-0A70-4B2E-B409-B16D1E77FA1E}"/>
          </ac:cxnSpMkLst>
        </pc:cxn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15" creationId="{3184C95A-AE96-46E2-B134-B6D27F212DD8}"/>
          </ac:cxnSpMkLst>
        </pc:cxn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18" creationId="{BD386051-19AB-44E6-81CD-22046C632C4F}"/>
          </ac:cxnSpMkLst>
        </pc:cxn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19" creationId="{9513EC42-08AC-4C23-B00A-8590A48DE8A9}"/>
          </ac:cxnSpMkLst>
        </pc:cxn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21" creationId="{18AE2BEF-0982-4606-B7C7-8C6B42713918}"/>
          </ac:cxnSpMkLst>
        </pc:cxn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22" creationId="{DE371411-A4F2-41C0-87EE-5A18C9DA5FA8}"/>
          </ac:cxnSpMkLst>
        </pc:cxn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24" creationId="{1193743C-697D-4445-A06E-3613C9A3704C}"/>
          </ac:cxnSpMkLst>
        </pc:cxn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27" creationId="{FC762438-BD5A-41FE-B0A6-0016B2FA818A}"/>
          </ac:cxnSpMkLst>
        </pc:cxn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31" creationId="{CA91BFF0-7CF1-4482-BE0E-D939FED5CDFC}"/>
          </ac:cxnSpMkLst>
        </pc:cxn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32" creationId="{49176857-BC86-4B37-97C9-831B22009CAC}"/>
          </ac:cxnSpMkLst>
        </pc:cxn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33" creationId="{FC3952B2-9FEA-440F-8C9D-72C8F7B1E01E}"/>
          </ac:cxnSpMkLst>
        </pc:cxn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36" creationId="{97CC06DE-5991-42C4-ADF3-0BFB9C6C81A0}"/>
          </ac:cxnSpMkLst>
        </pc:cxn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39" creationId="{A3991533-946E-4438-A229-5F2EF987C5E2}"/>
          </ac:cxnSpMkLst>
        </pc:cxn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40" creationId="{7B2437C1-BC27-4246-A7E4-7D1F3362B8F9}"/>
          </ac:cxnSpMkLst>
        </pc:cxn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41" creationId="{A5C04CDD-7361-481A-9872-4BA12298B077}"/>
          </ac:cxnSpMkLst>
        </pc:cxn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43" creationId="{A1AF1CC3-65FB-4A0A-BB75-46CF17E24C6F}"/>
          </ac:cxnSpMkLst>
        </pc:cxn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44" creationId="{0AFC722E-D0E3-4BB4-8445-70A5AA2C18BF}"/>
          </ac:cxnSpMkLst>
        </pc:cxnChg>
        <pc:cxnChg chg="add del mod">
          <ac:chgData name="Voška Jiří" userId="077580b5-d1e3-40a6-a8df-1cd7c7095f5c" providerId="ADAL" clId="{87D28F53-874A-4A6F-B339-9E8E28432468}" dt="2022-09-22T06:54:06.809" v="579"/>
          <ac:cxnSpMkLst>
            <pc:docMk/>
            <pc:sldMk cId="3226758704" sldId="383"/>
            <ac:cxnSpMk id="45" creationId="{A0E69667-2EC3-474E-970C-E5B7A78973A5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51" creationId="{2D4262C0-C9FE-4B9F-BE3B-6CB03AB66F4D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52" creationId="{47A22466-74AB-416F-95AE-56E993BE631A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55" creationId="{7CD216C7-055F-47AA-9CE0-D43E3C2BB28C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56" creationId="{E6ABA8AB-A583-497C-8961-F49B3183879C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58" creationId="{7F642E3C-9FE6-4E79-AB92-ABFA35208180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59" creationId="{FE06AAF4-7EE7-464D-9797-6206D0DC85E0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61" creationId="{E700EF5B-6C6A-40B5-B47E-CD6E25B4B7B0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64" creationId="{741ED1A9-8693-404D-95A4-B6C558A8152C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68" creationId="{E4EA7ED2-BF37-4EDB-BFD3-F3B8FB96B82D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69" creationId="{68ABD3C9-9F7A-4F04-91F6-7A533C1EAA05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70" creationId="{B1051F84-F505-4643-ABD4-1232DDF60A98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73" creationId="{C17415EE-F5F4-4A7A-BC8E-C992059DC057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76" creationId="{152A44A5-F846-4608-A84D-3426F4C38E3C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77" creationId="{CBF641DD-D0BA-40F5-8494-57C83263CB7F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78" creationId="{840E509F-B6FE-4797-A08E-5F8D70D8F51F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80" creationId="{8E6FAEF1-3AE7-4665-B828-E3FC16DA03FC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81" creationId="{27FC34BB-6E1B-46DD-976A-6810F4E75C7F}"/>
          </ac:cxnSpMkLst>
        </pc:cxnChg>
        <pc:cxnChg chg="add mod">
          <ac:chgData name="Voška Jiří" userId="077580b5-d1e3-40a6-a8df-1cd7c7095f5c" providerId="ADAL" clId="{87D28F53-874A-4A6F-B339-9E8E28432468}" dt="2022-09-22T06:54:06.834" v="580"/>
          <ac:cxnSpMkLst>
            <pc:docMk/>
            <pc:sldMk cId="3226758704" sldId="383"/>
            <ac:cxnSpMk id="82" creationId="{D8AAA8D0-4BA7-46B7-BB36-2837E7A347AA}"/>
          </ac:cxnSpMkLst>
        </pc:cxnChg>
      </pc:sldChg>
      <pc:sldChg chg="del">
        <pc:chgData name="Voška Jiří" userId="077580b5-d1e3-40a6-a8df-1cd7c7095f5c" providerId="ADAL" clId="{87D28F53-874A-4A6F-B339-9E8E28432468}" dt="2022-09-22T06:12:52.628" v="215" actId="47"/>
        <pc:sldMkLst>
          <pc:docMk/>
          <pc:sldMk cId="187205672" sldId="384"/>
        </pc:sldMkLst>
      </pc:sldChg>
      <pc:sldChg chg="del">
        <pc:chgData name="Voška Jiří" userId="077580b5-d1e3-40a6-a8df-1cd7c7095f5c" providerId="ADAL" clId="{87D28F53-874A-4A6F-B339-9E8E28432468}" dt="2022-09-22T06:12:52.628" v="215" actId="47"/>
        <pc:sldMkLst>
          <pc:docMk/>
          <pc:sldMk cId="199801152" sldId="387"/>
        </pc:sldMkLst>
      </pc:sldChg>
      <pc:sldChg chg="del">
        <pc:chgData name="Voška Jiří" userId="077580b5-d1e3-40a6-a8df-1cd7c7095f5c" providerId="ADAL" clId="{87D28F53-874A-4A6F-B339-9E8E28432468}" dt="2022-09-22T06:12:52.628" v="215" actId="47"/>
        <pc:sldMkLst>
          <pc:docMk/>
          <pc:sldMk cId="2908604849" sldId="388"/>
        </pc:sldMkLst>
      </pc:sldChg>
      <pc:sldChg chg="del">
        <pc:chgData name="Voška Jiří" userId="077580b5-d1e3-40a6-a8df-1cd7c7095f5c" providerId="ADAL" clId="{87D28F53-874A-4A6F-B339-9E8E28432468}" dt="2022-09-22T06:12:52.628" v="215" actId="47"/>
        <pc:sldMkLst>
          <pc:docMk/>
          <pc:sldMk cId="3788144179" sldId="389"/>
        </pc:sldMkLst>
      </pc:sldChg>
      <pc:sldChg chg="del">
        <pc:chgData name="Voška Jiří" userId="077580b5-d1e3-40a6-a8df-1cd7c7095f5c" providerId="ADAL" clId="{87D28F53-874A-4A6F-B339-9E8E28432468}" dt="2022-09-22T06:12:52.628" v="215" actId="47"/>
        <pc:sldMkLst>
          <pc:docMk/>
          <pc:sldMk cId="872329161" sldId="390"/>
        </pc:sldMkLst>
      </pc:sldChg>
      <pc:sldChg chg="del">
        <pc:chgData name="Voška Jiří" userId="077580b5-d1e3-40a6-a8df-1cd7c7095f5c" providerId="ADAL" clId="{87D28F53-874A-4A6F-B339-9E8E28432468}" dt="2022-09-22T06:12:52.628" v="215" actId="47"/>
        <pc:sldMkLst>
          <pc:docMk/>
          <pc:sldMk cId="1300036745" sldId="391"/>
        </pc:sldMkLst>
      </pc:sldChg>
      <pc:sldChg chg="del">
        <pc:chgData name="Voška Jiří" userId="077580b5-d1e3-40a6-a8df-1cd7c7095f5c" providerId="ADAL" clId="{87D28F53-874A-4A6F-B339-9E8E28432468}" dt="2022-09-22T06:54:30.865" v="582" actId="47"/>
        <pc:sldMkLst>
          <pc:docMk/>
          <pc:sldMk cId="3450959338" sldId="393"/>
        </pc:sldMkLst>
      </pc:sldChg>
      <pc:sldChg chg="del">
        <pc:chgData name="Voška Jiří" userId="077580b5-d1e3-40a6-a8df-1cd7c7095f5c" providerId="ADAL" clId="{87D28F53-874A-4A6F-B339-9E8E28432468}" dt="2022-09-22T06:54:32.529" v="586" actId="47"/>
        <pc:sldMkLst>
          <pc:docMk/>
          <pc:sldMk cId="3179957214" sldId="394"/>
        </pc:sldMkLst>
      </pc:sldChg>
      <pc:sldChg chg="del">
        <pc:chgData name="Voška Jiří" userId="077580b5-d1e3-40a6-a8df-1cd7c7095f5c" providerId="ADAL" clId="{87D28F53-874A-4A6F-B339-9E8E28432468}" dt="2022-09-22T06:54:32.867" v="587" actId="47"/>
        <pc:sldMkLst>
          <pc:docMk/>
          <pc:sldMk cId="4126086260" sldId="395"/>
        </pc:sldMkLst>
      </pc:sldChg>
      <pc:sldChg chg="del">
        <pc:chgData name="Voška Jiří" userId="077580b5-d1e3-40a6-a8df-1cd7c7095f5c" providerId="ADAL" clId="{87D28F53-874A-4A6F-B339-9E8E28432468}" dt="2022-09-22T06:54:35.148" v="593" actId="47"/>
        <pc:sldMkLst>
          <pc:docMk/>
          <pc:sldMk cId="3451484626" sldId="397"/>
        </pc:sldMkLst>
      </pc:sldChg>
      <pc:sldChg chg="del">
        <pc:chgData name="Voška Jiří" userId="077580b5-d1e3-40a6-a8df-1cd7c7095f5c" providerId="ADAL" clId="{87D28F53-874A-4A6F-B339-9E8E28432468}" dt="2022-09-22T06:54:35.455" v="594" actId="47"/>
        <pc:sldMkLst>
          <pc:docMk/>
          <pc:sldMk cId="1258899827" sldId="398"/>
        </pc:sldMkLst>
      </pc:sldChg>
      <pc:sldChg chg="del">
        <pc:chgData name="Voška Jiří" userId="077580b5-d1e3-40a6-a8df-1cd7c7095f5c" providerId="ADAL" clId="{87D28F53-874A-4A6F-B339-9E8E28432468}" dt="2022-09-22T06:54:36.619" v="595" actId="47"/>
        <pc:sldMkLst>
          <pc:docMk/>
          <pc:sldMk cId="240168480" sldId="399"/>
        </pc:sldMkLst>
      </pc:sldChg>
      <pc:sldChg chg="del">
        <pc:chgData name="Voška Jiří" userId="077580b5-d1e3-40a6-a8df-1cd7c7095f5c" providerId="ADAL" clId="{87D28F53-874A-4A6F-B339-9E8E28432468}" dt="2022-09-22T06:12:52.628" v="215" actId="47"/>
        <pc:sldMkLst>
          <pc:docMk/>
          <pc:sldMk cId="1722080350" sldId="400"/>
        </pc:sldMkLst>
      </pc:sldChg>
      <pc:sldChg chg="del">
        <pc:chgData name="Voška Jiří" userId="077580b5-d1e3-40a6-a8df-1cd7c7095f5c" providerId="ADAL" clId="{87D28F53-874A-4A6F-B339-9E8E28432468}" dt="2022-09-22T06:12:52.628" v="215" actId="47"/>
        <pc:sldMkLst>
          <pc:docMk/>
          <pc:sldMk cId="966518450" sldId="401"/>
        </pc:sldMkLst>
      </pc:sldChg>
      <pc:sldChg chg="del">
        <pc:chgData name="Voška Jiří" userId="077580b5-d1e3-40a6-a8df-1cd7c7095f5c" providerId="ADAL" clId="{87D28F53-874A-4A6F-B339-9E8E28432468}" dt="2022-09-22T07:01:02.330" v="673" actId="47"/>
        <pc:sldMkLst>
          <pc:docMk/>
          <pc:sldMk cId="4045502239" sldId="656"/>
        </pc:sldMkLst>
      </pc:sldChg>
      <pc:sldChg chg="modSp add mod">
        <pc:chgData name="Voška Jiří" userId="077580b5-d1e3-40a6-a8df-1cd7c7095f5c" providerId="ADAL" clId="{87D28F53-874A-4A6F-B339-9E8E28432468}" dt="2022-09-22T05:54:20.960" v="64" actId="113"/>
        <pc:sldMkLst>
          <pc:docMk/>
          <pc:sldMk cId="1524726510" sldId="659"/>
        </pc:sldMkLst>
        <pc:spChg chg="mod">
          <ac:chgData name="Voška Jiří" userId="077580b5-d1e3-40a6-a8df-1cd7c7095f5c" providerId="ADAL" clId="{87D28F53-874A-4A6F-B339-9E8E28432468}" dt="2022-09-22T05:51:23.083" v="34" actId="20577"/>
          <ac:spMkLst>
            <pc:docMk/>
            <pc:sldMk cId="1524726510" sldId="659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5:54:20.960" v="64" actId="113"/>
          <ac:spMkLst>
            <pc:docMk/>
            <pc:sldMk cId="1524726510" sldId="659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5:59:04.501" v="115" actId="20577"/>
        <pc:sldMkLst>
          <pc:docMk/>
          <pc:sldMk cId="3149162690" sldId="660"/>
        </pc:sldMkLst>
        <pc:spChg chg="mod">
          <ac:chgData name="Voška Jiří" userId="077580b5-d1e3-40a6-a8df-1cd7c7095f5c" providerId="ADAL" clId="{87D28F53-874A-4A6F-B339-9E8E28432468}" dt="2022-09-22T05:59:04.501" v="115" actId="20577"/>
          <ac:spMkLst>
            <pc:docMk/>
            <pc:sldMk cId="3149162690" sldId="660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5:54:50.486" v="69" actId="1076"/>
          <ac:spMkLst>
            <pc:docMk/>
            <pc:sldMk cId="3149162690" sldId="660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5:55:43.223" v="78" actId="207"/>
        <pc:sldMkLst>
          <pc:docMk/>
          <pc:sldMk cId="31929201" sldId="661"/>
        </pc:sldMkLst>
        <pc:spChg chg="mod">
          <ac:chgData name="Voška Jiří" userId="077580b5-d1e3-40a6-a8df-1cd7c7095f5c" providerId="ADAL" clId="{87D28F53-874A-4A6F-B339-9E8E28432468}" dt="2022-09-22T05:52:13.960" v="41"/>
          <ac:spMkLst>
            <pc:docMk/>
            <pc:sldMk cId="31929201" sldId="661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5:55:43.223" v="78" actId="207"/>
          <ac:spMkLst>
            <pc:docMk/>
            <pc:sldMk cId="31929201" sldId="661"/>
            <ac:spMk id="7" creationId="{213C2A8C-0DE6-4829-A505-D1F9E719EC0A}"/>
          </ac:spMkLst>
        </pc:spChg>
      </pc:sldChg>
      <pc:sldChg chg="addSp modSp add mod">
        <pc:chgData name="Voška Jiří" userId="077580b5-d1e3-40a6-a8df-1cd7c7095f5c" providerId="ADAL" clId="{87D28F53-874A-4A6F-B339-9E8E28432468}" dt="2022-09-22T07:05:42.045" v="703" actId="12"/>
        <pc:sldMkLst>
          <pc:docMk/>
          <pc:sldMk cId="3100092706" sldId="662"/>
        </pc:sldMkLst>
        <pc:spChg chg="mod">
          <ac:chgData name="Voška Jiří" userId="077580b5-d1e3-40a6-a8df-1cd7c7095f5c" providerId="ADAL" clId="{87D28F53-874A-4A6F-B339-9E8E28432468}" dt="2022-09-22T06:00:54.149" v="130" actId="207"/>
          <ac:spMkLst>
            <pc:docMk/>
            <pc:sldMk cId="3100092706" sldId="662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7:05:42.045" v="703" actId="12"/>
          <ac:spMkLst>
            <pc:docMk/>
            <pc:sldMk cId="3100092706" sldId="662"/>
            <ac:spMk id="7" creationId="{213C2A8C-0DE6-4829-A505-D1F9E719EC0A}"/>
          </ac:spMkLst>
        </pc:spChg>
        <pc:picChg chg="add mod">
          <ac:chgData name="Voška Jiří" userId="077580b5-d1e3-40a6-a8df-1cd7c7095f5c" providerId="ADAL" clId="{87D28F53-874A-4A6F-B339-9E8E28432468}" dt="2022-09-22T05:56:55.683" v="95" actId="1076"/>
          <ac:picMkLst>
            <pc:docMk/>
            <pc:sldMk cId="3100092706" sldId="662"/>
            <ac:picMk id="6" creationId="{953B3913-ED9C-42E5-B5FE-B4D5B8640C2A}"/>
          </ac:picMkLst>
        </pc:picChg>
        <pc:picChg chg="add mod">
          <ac:chgData name="Voška Jiří" userId="077580b5-d1e3-40a6-a8df-1cd7c7095f5c" providerId="ADAL" clId="{87D28F53-874A-4A6F-B339-9E8E28432468}" dt="2022-09-22T05:56:54.260" v="94" actId="1076"/>
          <ac:picMkLst>
            <pc:docMk/>
            <pc:sldMk cId="3100092706" sldId="662"/>
            <ac:picMk id="8" creationId="{A1353542-0A59-47D7-99C6-FCDFDAD12ADF}"/>
          </ac:picMkLst>
        </pc:picChg>
      </pc:sldChg>
      <pc:sldChg chg="modSp add mod">
        <pc:chgData name="Voška Jiří" userId="077580b5-d1e3-40a6-a8df-1cd7c7095f5c" providerId="ADAL" clId="{87D28F53-874A-4A6F-B339-9E8E28432468}" dt="2022-09-22T06:00:39.378" v="128" actId="207"/>
        <pc:sldMkLst>
          <pc:docMk/>
          <pc:sldMk cId="343427443" sldId="663"/>
        </pc:sldMkLst>
        <pc:spChg chg="mod">
          <ac:chgData name="Voška Jiří" userId="077580b5-d1e3-40a6-a8df-1cd7c7095f5c" providerId="ADAL" clId="{87D28F53-874A-4A6F-B339-9E8E28432468}" dt="2022-09-22T06:00:39.378" v="128" actId="207"/>
          <ac:spMkLst>
            <pc:docMk/>
            <pc:sldMk cId="343427443" sldId="663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5:58:09.935" v="108" actId="20577"/>
          <ac:spMkLst>
            <pc:docMk/>
            <pc:sldMk cId="343427443" sldId="663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6:00:28.880" v="126" actId="207"/>
        <pc:sldMkLst>
          <pc:docMk/>
          <pc:sldMk cId="2219701512" sldId="664"/>
        </pc:sldMkLst>
        <pc:spChg chg="mod">
          <ac:chgData name="Voška Jiří" userId="077580b5-d1e3-40a6-a8df-1cd7c7095f5c" providerId="ADAL" clId="{87D28F53-874A-4A6F-B339-9E8E28432468}" dt="2022-09-22T06:00:28.880" v="126" actId="207"/>
          <ac:spMkLst>
            <pc:docMk/>
            <pc:sldMk cId="2219701512" sldId="664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6:00:05.485" v="124" actId="207"/>
          <ac:spMkLst>
            <pc:docMk/>
            <pc:sldMk cId="2219701512" sldId="664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7:06:11.399" v="708" actId="5793"/>
        <pc:sldMkLst>
          <pc:docMk/>
          <pc:sldMk cId="1606307861" sldId="665"/>
        </pc:sldMkLst>
        <pc:spChg chg="mod">
          <ac:chgData name="Voška Jiří" userId="077580b5-d1e3-40a6-a8df-1cd7c7095f5c" providerId="ADAL" clId="{87D28F53-874A-4A6F-B339-9E8E28432468}" dt="2022-09-22T06:01:40.668" v="140"/>
          <ac:spMkLst>
            <pc:docMk/>
            <pc:sldMk cId="1606307861" sldId="665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7:06:11.399" v="708" actId="5793"/>
          <ac:spMkLst>
            <pc:docMk/>
            <pc:sldMk cId="1606307861" sldId="665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7:04:35.917" v="698" actId="108"/>
        <pc:sldMkLst>
          <pc:docMk/>
          <pc:sldMk cId="3334062135" sldId="666"/>
        </pc:sldMkLst>
        <pc:spChg chg="mod">
          <ac:chgData name="Voška Jiří" userId="077580b5-d1e3-40a6-a8df-1cd7c7095f5c" providerId="ADAL" clId="{87D28F53-874A-4A6F-B339-9E8E28432468}" dt="2022-09-22T07:04:35.917" v="698" actId="108"/>
          <ac:spMkLst>
            <pc:docMk/>
            <pc:sldMk cId="3334062135" sldId="666"/>
            <ac:spMk id="8" creationId="{5DAC3E30-C2E6-46E5-97A2-CFE5E7A2C6B9}"/>
          </ac:spMkLst>
        </pc:spChg>
      </pc:sldChg>
      <pc:sldChg chg="modSp add mod">
        <pc:chgData name="Voška Jiří" userId="077580b5-d1e3-40a6-a8df-1cd7c7095f5c" providerId="ADAL" clId="{87D28F53-874A-4A6F-B339-9E8E28432468}" dt="2022-09-22T07:06:44.897" v="714" actId="5793"/>
        <pc:sldMkLst>
          <pc:docMk/>
          <pc:sldMk cId="299350090" sldId="667"/>
        </pc:sldMkLst>
        <pc:spChg chg="mod">
          <ac:chgData name="Voška Jiří" userId="077580b5-d1e3-40a6-a8df-1cd7c7095f5c" providerId="ADAL" clId="{87D28F53-874A-4A6F-B339-9E8E28432468}" dt="2022-09-22T06:02:43.272" v="150"/>
          <ac:spMkLst>
            <pc:docMk/>
            <pc:sldMk cId="299350090" sldId="667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7:06:44.897" v="714" actId="5793"/>
          <ac:spMkLst>
            <pc:docMk/>
            <pc:sldMk cId="299350090" sldId="667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7:07:08.817" v="719" actId="179"/>
        <pc:sldMkLst>
          <pc:docMk/>
          <pc:sldMk cId="2051872700" sldId="668"/>
        </pc:sldMkLst>
        <pc:spChg chg="mod">
          <ac:chgData name="Voška Jiří" userId="077580b5-d1e3-40a6-a8df-1cd7c7095f5c" providerId="ADAL" clId="{87D28F53-874A-4A6F-B339-9E8E28432468}" dt="2022-09-22T06:03:35.301" v="155"/>
          <ac:spMkLst>
            <pc:docMk/>
            <pc:sldMk cId="2051872700" sldId="668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7:07:08.817" v="719" actId="179"/>
          <ac:spMkLst>
            <pc:docMk/>
            <pc:sldMk cId="2051872700" sldId="668"/>
            <ac:spMk id="7" creationId="{213C2A8C-0DE6-4829-A505-D1F9E719EC0A}"/>
          </ac:spMkLst>
        </pc:spChg>
      </pc:sldChg>
      <pc:sldChg chg="addSp delSp modSp add mod">
        <pc:chgData name="Voška Jiří" userId="077580b5-d1e3-40a6-a8df-1cd7c7095f5c" providerId="ADAL" clId="{87D28F53-874A-4A6F-B339-9E8E28432468}" dt="2022-09-22T06:04:10.707" v="161" actId="1076"/>
        <pc:sldMkLst>
          <pc:docMk/>
          <pc:sldMk cId="1657702584" sldId="669"/>
        </pc:sldMkLst>
        <pc:spChg chg="add mod">
          <ac:chgData name="Voška Jiří" userId="077580b5-d1e3-40a6-a8df-1cd7c7095f5c" providerId="ADAL" clId="{87D28F53-874A-4A6F-B339-9E8E28432468}" dt="2022-09-22T06:04:01.679" v="159" actId="478"/>
          <ac:spMkLst>
            <pc:docMk/>
            <pc:sldMk cId="1657702584" sldId="669"/>
            <ac:spMk id="3" creationId="{69581838-BA91-4198-8691-5AFC215FF1B9}"/>
          </ac:spMkLst>
        </pc:spChg>
        <pc:spChg chg="mod">
          <ac:chgData name="Voška Jiří" userId="077580b5-d1e3-40a6-a8df-1cd7c7095f5c" providerId="ADAL" clId="{87D28F53-874A-4A6F-B339-9E8E28432468}" dt="2022-09-22T06:03:55.758" v="158"/>
          <ac:spMkLst>
            <pc:docMk/>
            <pc:sldMk cId="1657702584" sldId="669"/>
            <ac:spMk id="5" creationId="{D9A80610-30D5-4ABE-BB30-2AD11001DF29}"/>
          </ac:spMkLst>
        </pc:spChg>
        <pc:spChg chg="del">
          <ac:chgData name="Voška Jiří" userId="077580b5-d1e3-40a6-a8df-1cd7c7095f5c" providerId="ADAL" clId="{87D28F53-874A-4A6F-B339-9E8E28432468}" dt="2022-09-22T06:04:01.679" v="159" actId="478"/>
          <ac:spMkLst>
            <pc:docMk/>
            <pc:sldMk cId="1657702584" sldId="669"/>
            <ac:spMk id="7" creationId="{213C2A8C-0DE6-4829-A505-D1F9E719EC0A}"/>
          </ac:spMkLst>
        </pc:spChg>
        <pc:picChg chg="add mod">
          <ac:chgData name="Voška Jiří" userId="077580b5-d1e3-40a6-a8df-1cd7c7095f5c" providerId="ADAL" clId="{87D28F53-874A-4A6F-B339-9E8E28432468}" dt="2022-09-22T06:04:10.707" v="161" actId="1076"/>
          <ac:picMkLst>
            <pc:docMk/>
            <pc:sldMk cId="1657702584" sldId="669"/>
            <ac:picMk id="8" creationId="{1A536538-5EFC-4EA0-A42B-0B3D971CA624}"/>
          </ac:picMkLst>
        </pc:picChg>
      </pc:sldChg>
      <pc:sldChg chg="addSp delSp modSp add mod">
        <pc:chgData name="Voška Jiří" userId="077580b5-d1e3-40a6-a8df-1cd7c7095f5c" providerId="ADAL" clId="{87D28F53-874A-4A6F-B339-9E8E28432468}" dt="2022-09-22T07:07:23.952" v="725" actId="20577"/>
        <pc:sldMkLst>
          <pc:docMk/>
          <pc:sldMk cId="2231498738" sldId="670"/>
        </pc:sldMkLst>
        <pc:spChg chg="add del mod">
          <ac:chgData name="Voška Jiří" userId="077580b5-d1e3-40a6-a8df-1cd7c7095f5c" providerId="ADAL" clId="{87D28F53-874A-4A6F-B339-9E8E28432468}" dt="2022-09-22T06:04:31.237" v="166" actId="478"/>
          <ac:spMkLst>
            <pc:docMk/>
            <pc:sldMk cId="2231498738" sldId="670"/>
            <ac:spMk id="3" creationId="{1A967B9B-FA6E-42F7-A22F-F7FB8B99CCC6}"/>
          </ac:spMkLst>
        </pc:spChg>
        <pc:spChg chg="mod">
          <ac:chgData name="Voška Jiří" userId="077580b5-d1e3-40a6-a8df-1cd7c7095f5c" providerId="ADAL" clId="{87D28F53-874A-4A6F-B339-9E8E28432468}" dt="2022-09-22T06:04:56.213" v="170" actId="20577"/>
          <ac:spMkLst>
            <pc:docMk/>
            <pc:sldMk cId="2231498738" sldId="670"/>
            <ac:spMk id="5" creationId="{D9A80610-30D5-4ABE-BB30-2AD11001DF29}"/>
          </ac:spMkLst>
        </pc:spChg>
        <pc:spChg chg="del">
          <ac:chgData name="Voška Jiří" userId="077580b5-d1e3-40a6-a8df-1cd7c7095f5c" providerId="ADAL" clId="{87D28F53-874A-4A6F-B339-9E8E28432468}" dt="2022-09-22T06:04:22.200" v="163" actId="478"/>
          <ac:spMkLst>
            <pc:docMk/>
            <pc:sldMk cId="2231498738" sldId="670"/>
            <ac:spMk id="7" creationId="{213C2A8C-0DE6-4829-A505-D1F9E719EC0A}"/>
          </ac:spMkLst>
        </pc:spChg>
        <pc:spChg chg="add mod">
          <ac:chgData name="Voška Jiří" userId="077580b5-d1e3-40a6-a8df-1cd7c7095f5c" providerId="ADAL" clId="{87D28F53-874A-4A6F-B339-9E8E28432468}" dt="2022-09-22T07:07:23.952" v="725" actId="20577"/>
          <ac:spMkLst>
            <pc:docMk/>
            <pc:sldMk cId="2231498738" sldId="670"/>
            <ac:spMk id="9" creationId="{910012DC-B594-44ED-8614-92D3F5213066}"/>
          </ac:spMkLst>
        </pc:spChg>
        <pc:picChg chg="add mod">
          <ac:chgData name="Voška Jiří" userId="077580b5-d1e3-40a6-a8df-1cd7c7095f5c" providerId="ADAL" clId="{87D28F53-874A-4A6F-B339-9E8E28432468}" dt="2022-09-22T06:04:59.907" v="171" actId="14100"/>
          <ac:picMkLst>
            <pc:docMk/>
            <pc:sldMk cId="2231498738" sldId="670"/>
            <ac:picMk id="8" creationId="{DA2E99A0-BC2A-48F1-9085-15C64B9F4331}"/>
          </ac:picMkLst>
        </pc:picChg>
      </pc:sldChg>
      <pc:sldChg chg="addSp modSp add mod">
        <pc:chgData name="Voška Jiří" userId="077580b5-d1e3-40a6-a8df-1cd7c7095f5c" providerId="ADAL" clId="{87D28F53-874A-4A6F-B339-9E8E28432468}" dt="2022-09-22T07:07:38.084" v="730" actId="14100"/>
        <pc:sldMkLst>
          <pc:docMk/>
          <pc:sldMk cId="684685776" sldId="671"/>
        </pc:sldMkLst>
        <pc:spChg chg="mod">
          <ac:chgData name="Voška Jiří" userId="077580b5-d1e3-40a6-a8df-1cd7c7095f5c" providerId="ADAL" clId="{87D28F53-874A-4A6F-B339-9E8E28432468}" dt="2022-09-22T06:05:26.179" v="172"/>
          <ac:spMkLst>
            <pc:docMk/>
            <pc:sldMk cId="684685776" sldId="671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7:07:38.084" v="730" actId="14100"/>
          <ac:spMkLst>
            <pc:docMk/>
            <pc:sldMk cId="684685776" sldId="671"/>
            <ac:spMk id="7" creationId="{213C2A8C-0DE6-4829-A505-D1F9E719EC0A}"/>
          </ac:spMkLst>
        </pc:spChg>
        <pc:picChg chg="add mod">
          <ac:chgData name="Voška Jiří" userId="077580b5-d1e3-40a6-a8df-1cd7c7095f5c" providerId="ADAL" clId="{87D28F53-874A-4A6F-B339-9E8E28432468}" dt="2022-09-22T06:06:09.452" v="188" actId="1076"/>
          <ac:picMkLst>
            <pc:docMk/>
            <pc:sldMk cId="684685776" sldId="671"/>
            <ac:picMk id="6" creationId="{A2968539-596E-4FE7-99A8-A77890F9417B}"/>
          </ac:picMkLst>
        </pc:picChg>
      </pc:sldChg>
      <pc:sldChg chg="addSp delSp modSp add mod">
        <pc:chgData name="Voška Jiří" userId="077580b5-d1e3-40a6-a8df-1cd7c7095f5c" providerId="ADAL" clId="{87D28F53-874A-4A6F-B339-9E8E28432468}" dt="2022-09-22T06:09:37.462" v="191"/>
        <pc:sldMkLst>
          <pc:docMk/>
          <pc:sldMk cId="1514011337" sldId="672"/>
        </pc:sldMkLst>
        <pc:spChg chg="add mod">
          <ac:chgData name="Voška Jiří" userId="077580b5-d1e3-40a6-a8df-1cd7c7095f5c" providerId="ADAL" clId="{87D28F53-874A-4A6F-B339-9E8E28432468}" dt="2022-09-22T06:09:37.082" v="190" actId="478"/>
          <ac:spMkLst>
            <pc:docMk/>
            <pc:sldMk cId="1514011337" sldId="672"/>
            <ac:spMk id="3" creationId="{C67C6305-112E-4162-8AF3-2BF187117F6A}"/>
          </ac:spMkLst>
        </pc:spChg>
        <pc:spChg chg="mod">
          <ac:chgData name="Voška Jiří" userId="077580b5-d1e3-40a6-a8df-1cd7c7095f5c" providerId="ADAL" clId="{87D28F53-874A-4A6F-B339-9E8E28432468}" dt="2022-09-22T06:09:28.785" v="189"/>
          <ac:spMkLst>
            <pc:docMk/>
            <pc:sldMk cId="1514011337" sldId="672"/>
            <ac:spMk id="5" creationId="{D9A80610-30D5-4ABE-BB30-2AD11001DF29}"/>
          </ac:spMkLst>
        </pc:spChg>
        <pc:spChg chg="del">
          <ac:chgData name="Voška Jiří" userId="077580b5-d1e3-40a6-a8df-1cd7c7095f5c" providerId="ADAL" clId="{87D28F53-874A-4A6F-B339-9E8E28432468}" dt="2022-09-22T06:09:37.082" v="190" actId="478"/>
          <ac:spMkLst>
            <pc:docMk/>
            <pc:sldMk cId="1514011337" sldId="672"/>
            <ac:spMk id="7" creationId="{213C2A8C-0DE6-4829-A505-D1F9E719EC0A}"/>
          </ac:spMkLst>
        </pc:spChg>
        <pc:picChg chg="add mod">
          <ac:chgData name="Voška Jiří" userId="077580b5-d1e3-40a6-a8df-1cd7c7095f5c" providerId="ADAL" clId="{87D28F53-874A-4A6F-B339-9E8E28432468}" dt="2022-09-22T06:09:37.462" v="191"/>
          <ac:picMkLst>
            <pc:docMk/>
            <pc:sldMk cId="1514011337" sldId="672"/>
            <ac:picMk id="8" creationId="{4216C353-0EBB-4412-A4B6-92E5ED8BD765}"/>
          </ac:picMkLst>
        </pc:picChg>
      </pc:sldChg>
      <pc:sldChg chg="modSp add mod">
        <pc:chgData name="Voška Jiří" userId="077580b5-d1e3-40a6-a8df-1cd7c7095f5c" providerId="ADAL" clId="{87D28F53-874A-4A6F-B339-9E8E28432468}" dt="2022-09-22T07:07:51.960" v="736" actId="5793"/>
        <pc:sldMkLst>
          <pc:docMk/>
          <pc:sldMk cId="4188593727" sldId="673"/>
        </pc:sldMkLst>
        <pc:spChg chg="mod">
          <ac:chgData name="Voška Jiří" userId="077580b5-d1e3-40a6-a8df-1cd7c7095f5c" providerId="ADAL" clId="{87D28F53-874A-4A6F-B339-9E8E28432468}" dt="2022-09-22T06:09:55.823" v="195" actId="20577"/>
          <ac:spMkLst>
            <pc:docMk/>
            <pc:sldMk cId="4188593727" sldId="673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7:07:51.960" v="736" actId="5793"/>
          <ac:spMkLst>
            <pc:docMk/>
            <pc:sldMk cId="4188593727" sldId="673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6:11:41.767" v="210" actId="108"/>
        <pc:sldMkLst>
          <pc:docMk/>
          <pc:sldMk cId="218151137" sldId="674"/>
        </pc:sldMkLst>
        <pc:spChg chg="mod">
          <ac:chgData name="Voška Jiří" userId="077580b5-d1e3-40a6-a8df-1cd7c7095f5c" providerId="ADAL" clId="{87D28F53-874A-4A6F-B339-9E8E28432468}" dt="2022-09-22T06:11:11.078" v="203"/>
          <ac:spMkLst>
            <pc:docMk/>
            <pc:sldMk cId="218151137" sldId="674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6:11:41.767" v="210" actId="108"/>
          <ac:spMkLst>
            <pc:docMk/>
            <pc:sldMk cId="218151137" sldId="674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6:12:19.682" v="214" actId="12"/>
        <pc:sldMkLst>
          <pc:docMk/>
          <pc:sldMk cId="327069879" sldId="675"/>
        </pc:sldMkLst>
        <pc:spChg chg="mod">
          <ac:chgData name="Voška Jiří" userId="077580b5-d1e3-40a6-a8df-1cd7c7095f5c" providerId="ADAL" clId="{87D28F53-874A-4A6F-B339-9E8E28432468}" dt="2022-09-22T06:11:57.381" v="211"/>
          <ac:spMkLst>
            <pc:docMk/>
            <pc:sldMk cId="327069879" sldId="675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6:12:19.682" v="214" actId="12"/>
          <ac:spMkLst>
            <pc:docMk/>
            <pc:sldMk cId="327069879" sldId="675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6:13:47.287" v="233" actId="179"/>
        <pc:sldMkLst>
          <pc:docMk/>
          <pc:sldMk cId="3306513422" sldId="676"/>
        </pc:sldMkLst>
        <pc:spChg chg="mod">
          <ac:chgData name="Voška Jiří" userId="077580b5-d1e3-40a6-a8df-1cd7c7095f5c" providerId="ADAL" clId="{87D28F53-874A-4A6F-B339-9E8E28432468}" dt="2022-09-22T06:13:13.882" v="225" actId="20577"/>
          <ac:spMkLst>
            <pc:docMk/>
            <pc:sldMk cId="3306513422" sldId="676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6:13:47.287" v="233" actId="179"/>
          <ac:spMkLst>
            <pc:docMk/>
            <pc:sldMk cId="3306513422" sldId="676"/>
            <ac:spMk id="7" creationId="{213C2A8C-0DE6-4829-A505-D1F9E719EC0A}"/>
          </ac:spMkLst>
        </pc:spChg>
      </pc:sldChg>
      <pc:sldChg chg="addSp modSp add mod">
        <pc:chgData name="Voška Jiří" userId="077580b5-d1e3-40a6-a8df-1cd7c7095f5c" providerId="ADAL" clId="{87D28F53-874A-4A6F-B339-9E8E28432468}" dt="2022-09-22T07:08:03.904" v="738" actId="5793"/>
        <pc:sldMkLst>
          <pc:docMk/>
          <pc:sldMk cId="3013766166" sldId="677"/>
        </pc:sldMkLst>
        <pc:spChg chg="mod">
          <ac:chgData name="Voška Jiří" userId="077580b5-d1e3-40a6-a8df-1cd7c7095f5c" providerId="ADAL" clId="{87D28F53-874A-4A6F-B339-9E8E28432468}" dt="2022-09-22T06:14:34.816" v="282" actId="6549"/>
          <ac:spMkLst>
            <pc:docMk/>
            <pc:sldMk cId="3013766166" sldId="677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7:08:03.904" v="738" actId="5793"/>
          <ac:spMkLst>
            <pc:docMk/>
            <pc:sldMk cId="3013766166" sldId="677"/>
            <ac:spMk id="7" creationId="{213C2A8C-0DE6-4829-A505-D1F9E719EC0A}"/>
          </ac:spMkLst>
        </pc:spChg>
        <pc:cxnChg chg="add mod">
          <ac:chgData name="Voška Jiří" userId="077580b5-d1e3-40a6-a8df-1cd7c7095f5c" providerId="ADAL" clId="{87D28F53-874A-4A6F-B339-9E8E28432468}" dt="2022-09-22T06:15:17.911" v="293" actId="1076"/>
          <ac:cxnSpMkLst>
            <pc:docMk/>
            <pc:sldMk cId="3013766166" sldId="677"/>
            <ac:cxnSpMk id="6" creationId="{2D0AB090-4CA5-4A46-B0E2-894F857CCEDC}"/>
          </ac:cxnSpMkLst>
        </pc:cxnChg>
      </pc:sldChg>
      <pc:sldChg chg="modSp add mod">
        <pc:chgData name="Voška Jiří" userId="077580b5-d1e3-40a6-a8df-1cd7c7095f5c" providerId="ADAL" clId="{87D28F53-874A-4A6F-B339-9E8E28432468}" dt="2022-09-22T07:08:14.649" v="743" actId="14100"/>
        <pc:sldMkLst>
          <pc:docMk/>
          <pc:sldMk cId="3494316653" sldId="678"/>
        </pc:sldMkLst>
        <pc:spChg chg="mod">
          <ac:chgData name="Voška Jiří" userId="077580b5-d1e3-40a6-a8df-1cd7c7095f5c" providerId="ADAL" clId="{87D28F53-874A-4A6F-B339-9E8E28432468}" dt="2022-09-22T06:15:53.677" v="334" actId="6549"/>
          <ac:spMkLst>
            <pc:docMk/>
            <pc:sldMk cId="3494316653" sldId="678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7:08:14.649" v="743" actId="14100"/>
          <ac:spMkLst>
            <pc:docMk/>
            <pc:sldMk cId="3494316653" sldId="678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6:17:54.659" v="358" actId="5793"/>
        <pc:sldMkLst>
          <pc:docMk/>
          <pc:sldMk cId="3385968062" sldId="679"/>
        </pc:sldMkLst>
        <pc:spChg chg="mod">
          <ac:chgData name="Voška Jiří" userId="077580b5-d1e3-40a6-a8df-1cd7c7095f5c" providerId="ADAL" clId="{87D28F53-874A-4A6F-B339-9E8E28432468}" dt="2022-09-22T06:16:31.761" v="341"/>
          <ac:spMkLst>
            <pc:docMk/>
            <pc:sldMk cId="3385968062" sldId="679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6:17:54.659" v="358" actId="5793"/>
          <ac:spMkLst>
            <pc:docMk/>
            <pc:sldMk cId="3385968062" sldId="679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6:19:15.417" v="369" actId="12"/>
        <pc:sldMkLst>
          <pc:docMk/>
          <pc:sldMk cId="398345700" sldId="680"/>
        </pc:sldMkLst>
        <pc:spChg chg="mod">
          <ac:chgData name="Voška Jiří" userId="077580b5-d1e3-40a6-a8df-1cd7c7095f5c" providerId="ADAL" clId="{87D28F53-874A-4A6F-B339-9E8E28432468}" dt="2022-09-22T06:18:06.798" v="359"/>
          <ac:spMkLst>
            <pc:docMk/>
            <pc:sldMk cId="398345700" sldId="680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6:19:15.417" v="369" actId="12"/>
          <ac:spMkLst>
            <pc:docMk/>
            <pc:sldMk cId="398345700" sldId="680"/>
            <ac:spMk id="7" creationId="{213C2A8C-0DE6-4829-A505-D1F9E719EC0A}"/>
          </ac:spMkLst>
        </pc:spChg>
      </pc:sldChg>
      <pc:sldChg chg="addSp modSp add mod">
        <pc:chgData name="Voška Jiří" userId="077580b5-d1e3-40a6-a8df-1cd7c7095f5c" providerId="ADAL" clId="{87D28F53-874A-4A6F-B339-9E8E28432468}" dt="2022-09-22T06:21:19.115" v="389" actId="207"/>
        <pc:sldMkLst>
          <pc:docMk/>
          <pc:sldMk cId="3473485532" sldId="681"/>
        </pc:sldMkLst>
        <pc:spChg chg="mod">
          <ac:chgData name="Voška Jiří" userId="077580b5-d1e3-40a6-a8df-1cd7c7095f5c" providerId="ADAL" clId="{87D28F53-874A-4A6F-B339-9E8E28432468}" dt="2022-09-22T06:19:38.198" v="370"/>
          <ac:spMkLst>
            <pc:docMk/>
            <pc:sldMk cId="3473485532" sldId="681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6:21:19.115" v="389" actId="207"/>
          <ac:spMkLst>
            <pc:docMk/>
            <pc:sldMk cId="3473485532" sldId="681"/>
            <ac:spMk id="7" creationId="{213C2A8C-0DE6-4829-A505-D1F9E719EC0A}"/>
          </ac:spMkLst>
        </pc:spChg>
        <pc:picChg chg="add mod">
          <ac:chgData name="Voška Jiří" userId="077580b5-d1e3-40a6-a8df-1cd7c7095f5c" providerId="ADAL" clId="{87D28F53-874A-4A6F-B339-9E8E28432468}" dt="2022-09-22T06:21:06.899" v="387" actId="1076"/>
          <ac:picMkLst>
            <pc:docMk/>
            <pc:sldMk cId="3473485532" sldId="681"/>
            <ac:picMk id="6" creationId="{AE05722E-0D26-4D9E-A99C-17D3821A3699}"/>
          </ac:picMkLst>
        </pc:picChg>
      </pc:sldChg>
      <pc:sldChg chg="modSp add mod">
        <pc:chgData name="Voška Jiří" userId="077580b5-d1e3-40a6-a8df-1cd7c7095f5c" providerId="ADAL" clId="{87D28F53-874A-4A6F-B339-9E8E28432468}" dt="2022-09-22T06:22:17.934" v="442" actId="113"/>
        <pc:sldMkLst>
          <pc:docMk/>
          <pc:sldMk cId="1586774255" sldId="682"/>
        </pc:sldMkLst>
        <pc:spChg chg="mod">
          <ac:chgData name="Voška Jiří" userId="077580b5-d1e3-40a6-a8df-1cd7c7095f5c" providerId="ADAL" clId="{87D28F53-874A-4A6F-B339-9E8E28432468}" dt="2022-09-22T06:21:54.160" v="435" actId="20577"/>
          <ac:spMkLst>
            <pc:docMk/>
            <pc:sldMk cId="1586774255" sldId="682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6:22:17.934" v="442" actId="113"/>
          <ac:spMkLst>
            <pc:docMk/>
            <pc:sldMk cId="1586774255" sldId="682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6:23:42.123" v="473" actId="113"/>
        <pc:sldMkLst>
          <pc:docMk/>
          <pc:sldMk cId="700767760" sldId="683"/>
        </pc:sldMkLst>
        <pc:spChg chg="mod">
          <ac:chgData name="Voška Jiří" userId="077580b5-d1e3-40a6-a8df-1cd7c7095f5c" providerId="ADAL" clId="{87D28F53-874A-4A6F-B339-9E8E28432468}" dt="2022-09-22T06:22:31.262" v="443"/>
          <ac:spMkLst>
            <pc:docMk/>
            <pc:sldMk cId="700767760" sldId="683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6:23:42.123" v="473" actId="113"/>
          <ac:spMkLst>
            <pc:docMk/>
            <pc:sldMk cId="700767760" sldId="683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6:48:01.655" v="508" actId="404"/>
        <pc:sldMkLst>
          <pc:docMk/>
          <pc:sldMk cId="2972895891" sldId="684"/>
        </pc:sldMkLst>
        <pc:spChg chg="mod">
          <ac:chgData name="Voška Jiří" userId="077580b5-d1e3-40a6-a8df-1cd7c7095f5c" providerId="ADAL" clId="{87D28F53-874A-4A6F-B339-9E8E28432468}" dt="2022-09-22T06:48:01.655" v="508" actId="404"/>
          <ac:spMkLst>
            <pc:docMk/>
            <pc:sldMk cId="2972895891" sldId="684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6:49:25.100" v="525" actId="207"/>
        <pc:sldMkLst>
          <pc:docMk/>
          <pc:sldMk cId="820719209" sldId="685"/>
        </pc:sldMkLst>
        <pc:spChg chg="mod">
          <ac:chgData name="Voška Jiří" userId="077580b5-d1e3-40a6-a8df-1cd7c7095f5c" providerId="ADAL" clId="{87D28F53-874A-4A6F-B339-9E8E28432468}" dt="2022-09-22T06:48:14.432" v="509"/>
          <ac:spMkLst>
            <pc:docMk/>
            <pc:sldMk cId="820719209" sldId="685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6:49:25.100" v="525" actId="207"/>
          <ac:spMkLst>
            <pc:docMk/>
            <pc:sldMk cId="820719209" sldId="685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6:50:45.653" v="540" actId="20577"/>
        <pc:sldMkLst>
          <pc:docMk/>
          <pc:sldMk cId="289867820" sldId="686"/>
        </pc:sldMkLst>
        <pc:spChg chg="mod">
          <ac:chgData name="Voška Jiří" userId="077580b5-d1e3-40a6-a8df-1cd7c7095f5c" providerId="ADAL" clId="{87D28F53-874A-4A6F-B339-9E8E28432468}" dt="2022-09-22T06:50:45.653" v="540" actId="20577"/>
          <ac:spMkLst>
            <pc:docMk/>
            <pc:sldMk cId="289867820" sldId="686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6:50:33.796" v="538" actId="20577"/>
          <ac:spMkLst>
            <pc:docMk/>
            <pc:sldMk cId="289867820" sldId="686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6:51:56.192" v="552" actId="1076"/>
        <pc:sldMkLst>
          <pc:docMk/>
          <pc:sldMk cId="2401894586" sldId="687"/>
        </pc:sldMkLst>
        <pc:spChg chg="mod">
          <ac:chgData name="Voška Jiří" userId="077580b5-d1e3-40a6-a8df-1cd7c7095f5c" providerId="ADAL" clId="{87D28F53-874A-4A6F-B339-9E8E28432468}" dt="2022-09-22T06:51:02.755" v="541"/>
          <ac:spMkLst>
            <pc:docMk/>
            <pc:sldMk cId="2401894586" sldId="687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6:51:56.192" v="552" actId="1076"/>
          <ac:spMkLst>
            <pc:docMk/>
            <pc:sldMk cId="2401894586" sldId="687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6:52:34.797" v="559" actId="948"/>
        <pc:sldMkLst>
          <pc:docMk/>
          <pc:sldMk cId="3683447837" sldId="688"/>
        </pc:sldMkLst>
        <pc:spChg chg="mod">
          <ac:chgData name="Voška Jiří" userId="077580b5-d1e3-40a6-a8df-1cd7c7095f5c" providerId="ADAL" clId="{87D28F53-874A-4A6F-B339-9E8E28432468}" dt="2022-09-22T06:52:07.260" v="553"/>
          <ac:spMkLst>
            <pc:docMk/>
            <pc:sldMk cId="3683447837" sldId="688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6:52:34.797" v="559" actId="948"/>
          <ac:spMkLst>
            <pc:docMk/>
            <pc:sldMk cId="3683447837" sldId="688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6:53:02.323" v="565" actId="403"/>
        <pc:sldMkLst>
          <pc:docMk/>
          <pc:sldMk cId="1612555326" sldId="689"/>
        </pc:sldMkLst>
        <pc:spChg chg="mod">
          <ac:chgData name="Voška Jiří" userId="077580b5-d1e3-40a6-a8df-1cd7c7095f5c" providerId="ADAL" clId="{87D28F53-874A-4A6F-B339-9E8E28432468}" dt="2022-09-22T06:52:50.360" v="560"/>
          <ac:spMkLst>
            <pc:docMk/>
            <pc:sldMk cId="1612555326" sldId="689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6:53:02.323" v="565" actId="403"/>
          <ac:spMkLst>
            <pc:docMk/>
            <pc:sldMk cId="1612555326" sldId="689"/>
            <ac:spMk id="7" creationId="{213C2A8C-0DE6-4829-A505-D1F9E719EC0A}"/>
          </ac:spMkLst>
        </pc:spChg>
      </pc:sldChg>
      <pc:sldChg chg="addSp delSp modSp add mod modAnim">
        <pc:chgData name="Voška Jiří" userId="077580b5-d1e3-40a6-a8df-1cd7c7095f5c" providerId="ADAL" clId="{87D28F53-874A-4A6F-B339-9E8E28432468}" dt="2022-09-22T06:53:32.510" v="574"/>
        <pc:sldMkLst>
          <pc:docMk/>
          <pc:sldMk cId="1371829377" sldId="690"/>
        </pc:sldMkLst>
        <pc:spChg chg="add del mod">
          <ac:chgData name="Voška Jiří" userId="077580b5-d1e3-40a6-a8df-1cd7c7095f5c" providerId="ADAL" clId="{87D28F53-874A-4A6F-B339-9E8E28432468}" dt="2022-09-22T06:53:27.803" v="569" actId="478"/>
          <ac:spMkLst>
            <pc:docMk/>
            <pc:sldMk cId="1371829377" sldId="690"/>
            <ac:spMk id="3" creationId="{438B8A94-0E0C-48E8-BF70-BFCEE9BA5EAF}"/>
          </ac:spMkLst>
        </pc:spChg>
        <pc:spChg chg="del">
          <ac:chgData name="Voška Jiří" userId="077580b5-d1e3-40a6-a8df-1cd7c7095f5c" providerId="ADAL" clId="{87D28F53-874A-4A6F-B339-9E8E28432468}" dt="2022-09-22T06:53:25.654" v="568" actId="478"/>
          <ac:spMkLst>
            <pc:docMk/>
            <pc:sldMk cId="1371829377" sldId="690"/>
            <ac:spMk id="5" creationId="{D9A80610-30D5-4ABE-BB30-2AD11001DF29}"/>
          </ac:spMkLst>
        </pc:spChg>
        <pc:spChg chg="del mod">
          <ac:chgData name="Voška Jiří" userId="077580b5-d1e3-40a6-a8df-1cd7c7095f5c" providerId="ADAL" clId="{87D28F53-874A-4A6F-B339-9E8E28432468}" dt="2022-09-22T06:53:23.692" v="567" actId="478"/>
          <ac:spMkLst>
            <pc:docMk/>
            <pc:sldMk cId="1371829377" sldId="690"/>
            <ac:spMk id="7" creationId="{213C2A8C-0DE6-4829-A505-D1F9E719EC0A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8" creationId="{3F03977F-DD90-4E07-B71D-3045DFE16262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9" creationId="{E4149397-6954-4E6F-BC65-1BBD87446656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10" creationId="{FF2F31B5-751A-4EDF-8EE4-77FD40CAFB22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11" creationId="{13817A51-5287-4BFD-82C7-81751FB2F844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12" creationId="{ACFCB21E-4859-40D4-9E58-B8E25C986B8E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13" creationId="{3F4EAC37-60CF-40E4-9B22-BBBBE890F530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14" creationId="{ED742BE3-562D-45F4-9C73-DEF6D3104A4E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15" creationId="{5EDF575E-3CC5-4F92-BDE5-C955F6D3B581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20" creationId="{7A5FEB0F-8B7B-40FE-AC5D-E3FF6589F97B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22" creationId="{50AF49EE-299C-4013-8ED1-C143442A017E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23" creationId="{1115C046-2292-48AC-B88F-B5A785651E4C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26" creationId="{A91D5698-EBED-4C58-8A15-CB041DD048DD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27" creationId="{AE183B2F-D78D-4EC0-85B3-4FB713F2C1BF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30" creationId="{BEC3CA5E-6F2F-4581-A8E5-7B67786273EE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32" creationId="{5F0EABB9-FA39-4BCF-9257-D7F2DC9524EF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36" creationId="{B498B2C9-04C4-423F-8C74-56756A9C4C55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38" creationId="{28C162FB-CD4F-4CB0-891A-AF0A95D7D91B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41" creationId="{F0C67C65-2A6C-43FE-8AFB-673ADC346179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43" creationId="{E61FF614-7DBA-460C-8FFA-6A74D943B86E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45" creationId="{4F40D1FD-7B9E-4E45-BB91-777E63F53504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48" creationId="{A9F6650D-A6D0-4C62-AA2C-FB3F10B3EBE8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49" creationId="{D59640B6-FA16-4EE9-9EAE-0FADF8ACCF9B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50" creationId="{C64AE26E-647B-4D12-B9A6-4C9C3DC365B1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51" creationId="{0328558A-93C9-4EE1-A25D-8D54B83E1A8F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53" creationId="{B65B6172-E58A-4A39-B164-BBADEDC5C3E9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57" creationId="{2DFD8DFB-51A9-4BF1-B466-8AE2BA248687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60" creationId="{79A8C4FD-313D-4513-9327-96EC5F834C33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62" creationId="{4FD40818-20BA-4274-97AA-515374C353E2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63" creationId="{3107A9F1-32B0-476E-9067-5FF711052675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64" creationId="{ADC1D4CC-ED7C-4B13-8BEC-158AA4D05D39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68" creationId="{5A3AF92E-5725-4505-878A-71F5C8AC7676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69" creationId="{A625AE27-74F7-4879-9980-109459FF98B6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71" creationId="{D024190F-626F-4589-AA79-4C8D65E56C39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72" creationId="{BCFA89D8-1C87-4BF7-85AD-B152AA98B7B0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74" creationId="{74A48901-3BE4-4839-B5C0-507D9D09FEAF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75" creationId="{A8153EC5-160A-423C-A010-95FFDC4C26C6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77" creationId="{BADAC90B-5602-4D0B-8467-975CA2D4835F}"/>
          </ac:spMkLst>
        </pc:spChg>
        <pc:spChg chg="add del mod">
          <ac:chgData name="Voška Jiří" userId="077580b5-d1e3-40a6-a8df-1cd7c7095f5c" providerId="ADAL" clId="{87D28F53-874A-4A6F-B339-9E8E28432468}" dt="2022-09-22T06:53:32.469" v="573"/>
          <ac:spMkLst>
            <pc:docMk/>
            <pc:sldMk cId="1371829377" sldId="690"/>
            <ac:spMk id="78" creationId="{417F219C-33AC-487A-AE59-7D075D922ADE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80" creationId="{C0B421A1-2B1F-404B-8DE3-739B643EFB12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81" creationId="{0165B453-834C-471D-AB6D-16F9F188F46D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82" creationId="{8DA6E038-8F92-4B01-86B7-BFAD122FC54C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83" creationId="{1D2942E4-40AC-4A8A-9A40-CF33BE78B65E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84" creationId="{29CB1A81-89B4-4104-BC88-AFF88E63AB9B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85" creationId="{F15F3EC9-C89E-4101-B745-95AFC3B57B25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86" creationId="{FEDDDF34-1809-4DFC-950E-EEA21039CD7D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87" creationId="{C124DAB8-8224-4087-AD82-6035C00557D0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92" creationId="{3EF073CA-2BC6-40EC-B59A-087D9EAA7E71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94" creationId="{A6F67A32-C1F9-4D7E-9717-DC8BB3C933C6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95" creationId="{A702650C-F0FF-4DA2-9D36-07464998AA6B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98" creationId="{96ADC5D0-F553-45E2-8575-4074B06C35DD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99" creationId="{2656B348-C37D-47A9-B2E4-E45C7A054A04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02" creationId="{523F7C66-88DC-432E-A461-A6F23C593333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04" creationId="{5E403782-0C7B-49F2-A278-DF3EE62385B3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08" creationId="{126789C6-67A2-40A1-BC1B-0E6E0B0F63D4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10" creationId="{84B5FA9F-4CBC-42A9-9274-4796681248BD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13" creationId="{93AEDBD0-40E2-40C6-AF31-CFF995D907B5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15" creationId="{D5A8395A-9E4C-41BF-835F-27CEFE117DC2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17" creationId="{8B07D169-E2BF-406E-9BDB-D1A815922DD7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20" creationId="{AFA90EEB-9DC3-449A-8999-7A72138CEED1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21" creationId="{C940A29B-69C9-4664-AFB5-7F10DCC3403A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22" creationId="{1D57BD95-B5BD-4FFF-919F-47840268765C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23" creationId="{05F6704D-81B4-4222-A07E-1890C6FAB28E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25" creationId="{FFB95447-F52C-4BBE-9656-E44DBD8D0A00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29" creationId="{C6BC9D40-EEFA-4C70-9FCE-ADC3E7B986C8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32" creationId="{E9B35A17-73F3-431B-9EA8-F33A184F89A4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34" creationId="{D14BEED8-72B2-4383-8ABC-28A350132CE1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35" creationId="{DEC0CE65-E6FB-4E5D-A19A-82F88FB7547E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36" creationId="{4A2D4E98-DC2A-4592-8756-8E1ED9A5D742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40" creationId="{4390AFF8-2196-445A-8144-9C86BD0A4FC0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41" creationId="{618D2D66-9D2C-49CA-9E45-CE005263E2B6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43" creationId="{8895D517-99B7-4254-885F-2F1AEE0CF365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44" creationId="{34D3CD27-AEA5-42D6-AB30-072465754127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46" creationId="{0F20D654-9ED8-4660-BD8D-030DE5AB7D85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47" creationId="{56FE334E-CBF1-4956-8039-A5A464F2FE8D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49" creationId="{13706B64-03D0-4DF2-B35F-EDA0E3181885}"/>
          </ac:spMkLst>
        </pc:spChg>
        <pc:spChg chg="add mod">
          <ac:chgData name="Voška Jiří" userId="077580b5-d1e3-40a6-a8df-1cd7c7095f5c" providerId="ADAL" clId="{87D28F53-874A-4A6F-B339-9E8E28432468}" dt="2022-09-22T06:53:32.510" v="574"/>
          <ac:spMkLst>
            <pc:docMk/>
            <pc:sldMk cId="1371829377" sldId="690"/>
            <ac:spMk id="150" creationId="{CCBCCCDD-447B-4A9B-BB50-757FBFC1C869}"/>
          </ac:spMkLst>
        </pc:sp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16" creationId="{E47F9101-423D-468F-BDC3-0BFDA6E0D423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17" creationId="{A7BDFB9B-8624-4EC3-8129-B915B2E71C36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18" creationId="{7A780339-81DC-4811-A44E-BFCEBE6D8160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19" creationId="{609215D2-C4B5-4AA9-8AF4-5C1159C08491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21" creationId="{1B3D5DB5-9877-4629-8812-C21EC054685E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24" creationId="{232DD4DB-5F11-4462-9E41-AE2322890175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25" creationId="{FF805442-229A-4495-84DE-2AFE1ED22FDD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28" creationId="{ADBFF3D3-4A36-4FC4-99DB-347272336D9D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29" creationId="{9E9AEB9C-E44E-4560-89CE-A6B13205E97A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31" creationId="{CDB1718C-CCF8-4384-9B5C-797E054C2809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33" creationId="{02A9982C-0145-43D5-9F18-03702FF02CE9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34" creationId="{52266EE7-8869-40E5-89AC-D32249FB43FB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35" creationId="{5C3F14F2-F519-48E3-AD6F-F421E44AD1CA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37" creationId="{82FA88FF-60CE-45C7-8A22-0E238E07912C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39" creationId="{D32A4405-AE05-4BF0-BF79-E0FB57316E05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40" creationId="{DEF25C65-6C2E-46B6-A954-0B5A7C34EF4C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42" creationId="{E5D31A98-71D0-451F-9D16-2173543E5A92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44" creationId="{C7D8050A-A896-4EE4-98FF-FA15C4A6F3AA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46" creationId="{C66147D1-05A5-4EE3-93F8-F92865798680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47" creationId="{163166EC-A61E-4836-AF23-4D4DD3659BD5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52" creationId="{B5189332-43AA-4824-A983-8F7A7691ADCB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54" creationId="{7A88A9D1-FAE2-46BE-A203-531C1B3C1467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55" creationId="{31F9449D-8618-4311-9B47-2A06FE47F73F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56" creationId="{B721C7F5-B8BA-4961-AA0F-85794C6346FA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58" creationId="{DE9E5D4D-BC1D-46D0-8ECB-330A4161D447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59" creationId="{E1D0F940-0615-4F72-8A50-4895C40848F1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61" creationId="{4EC16276-C982-46AA-8EEB-B76FB6B9B9A6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65" creationId="{4B05BF6D-FF14-4595-9BF1-D6A20FC4647C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66" creationId="{A06BDA37-FC02-403C-A624-FECD8E0D49C9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67" creationId="{A9CDF687-DABA-41C0-B28D-9CE12F8D2A69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70" creationId="{FD861649-A46B-4352-B360-0899B1025900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73" creationId="{2E044AC3-F4EA-4D63-B152-25B73387FF81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76" creationId="{FA0EE962-D5E9-4820-BCA3-84A3C34ABC21}"/>
          </ac:cxnSpMkLst>
        </pc:cxnChg>
        <pc:cxnChg chg="add del mod">
          <ac:chgData name="Voška Jiří" userId="077580b5-d1e3-40a6-a8df-1cd7c7095f5c" providerId="ADAL" clId="{87D28F53-874A-4A6F-B339-9E8E28432468}" dt="2022-09-22T06:53:32.469" v="573"/>
          <ac:cxnSpMkLst>
            <pc:docMk/>
            <pc:sldMk cId="1371829377" sldId="690"/>
            <ac:cxnSpMk id="79" creationId="{9C04420B-F9B1-4B01-BF8A-02E293D3D494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88" creationId="{6BFE0B9F-BCED-4734-8369-1380120BC1B2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89" creationId="{70B16500-D2C6-4882-8A20-15DE7AC4C976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90" creationId="{BA0ABB80-8CD4-4285-A491-726184652435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91" creationId="{E4300F4C-9E6A-42B2-9CF9-F7CEB55997EE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93" creationId="{442BC516-B595-472B-A9D1-5ADB6A05FB31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96" creationId="{59E78247-D703-49F5-B2F3-AA598923944D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97" creationId="{15EC9DB6-D100-45A8-82EA-4435837D4078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00" creationId="{AEC3E3F0-9500-43AB-B511-0A43D265B13B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01" creationId="{8D12C8B0-5639-4DB0-AC8D-68B0DAC5522A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03" creationId="{944D745E-8272-46EE-93DF-9901BE5E01E9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05" creationId="{FA6C47E6-D6FD-48A7-8DBF-205A3A3BFBD3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06" creationId="{68105E7F-00CA-4A6D-B145-4C0F878EDF63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07" creationId="{3968F1C2-61A8-4384-8C2A-F56B337D2A42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09" creationId="{23EC5B0D-5870-49AF-916B-F5DF90FDD064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11" creationId="{4D91D748-8128-4BA2-BBF2-46F5D0B96F5E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12" creationId="{1B11A8A3-AD5A-48FB-9409-11DB06752F45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14" creationId="{8489C7EA-CDC0-4485-990B-6C0DE04506E6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16" creationId="{78D36346-42CE-4D31-A8F3-CF42E92CC487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18" creationId="{7EF52D8D-9D24-499A-8F14-3A96F024395C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19" creationId="{8FCA221F-E0DC-439A-B9B3-11B02C57863B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24" creationId="{7D56B8C0-730E-4755-BED6-FEF2894E90B5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26" creationId="{07D67453-7BF4-46E6-889A-DED75A4314E0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27" creationId="{F76DE97A-3769-466A-A3EB-C6B03C06A42F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28" creationId="{6B4D502E-371F-4436-8BC5-A239745E105F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30" creationId="{E6005DB3-A7D9-42FF-B5BF-9F3B95411BBE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31" creationId="{629FA9D7-3787-4D64-B228-5C3EF2C161EB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33" creationId="{C96A1359-6099-47E1-B9EC-B71B3C18EE78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37" creationId="{B0098BF0-25CE-4E2F-93DE-9F1448C0D8E1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38" creationId="{00A93B39-C4C4-4D54-9782-D8C7128636D4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39" creationId="{AAD95476-E9DE-47F8-81C8-1F485DC9FB78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42" creationId="{7C790194-1D32-4339-B032-2272864FBFBB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45" creationId="{69C9269B-A118-4F16-A469-4002FBF0A719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48" creationId="{35927EE0-33B3-4CA8-ACFD-CA7061C56541}"/>
          </ac:cxnSpMkLst>
        </pc:cxnChg>
        <pc:cxnChg chg="add mod">
          <ac:chgData name="Voška Jiří" userId="077580b5-d1e3-40a6-a8df-1cd7c7095f5c" providerId="ADAL" clId="{87D28F53-874A-4A6F-B339-9E8E28432468}" dt="2022-09-22T06:53:32.510" v="574"/>
          <ac:cxnSpMkLst>
            <pc:docMk/>
            <pc:sldMk cId="1371829377" sldId="690"/>
            <ac:cxnSpMk id="151" creationId="{87127527-8BE5-40F3-B335-4D5F57115846}"/>
          </ac:cxnSpMkLst>
        </pc:cxnChg>
      </pc:sldChg>
      <pc:sldChg chg="modSp add mod">
        <pc:chgData name="Voška Jiří" userId="077580b5-d1e3-40a6-a8df-1cd7c7095f5c" providerId="ADAL" clId="{87D28F53-874A-4A6F-B339-9E8E28432468}" dt="2022-09-22T06:55:12.828" v="610"/>
        <pc:sldMkLst>
          <pc:docMk/>
          <pc:sldMk cId="2203726623" sldId="691"/>
        </pc:sldMkLst>
        <pc:spChg chg="mod">
          <ac:chgData name="Voška Jiří" userId="077580b5-d1e3-40a6-a8df-1cd7c7095f5c" providerId="ADAL" clId="{87D28F53-874A-4A6F-B339-9E8E28432468}" dt="2022-09-22T06:54:59.580" v="602"/>
          <ac:spMkLst>
            <pc:docMk/>
            <pc:sldMk cId="2203726623" sldId="691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6:55:12.828" v="610"/>
          <ac:spMkLst>
            <pc:docMk/>
            <pc:sldMk cId="2203726623" sldId="691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6:58:50.309" v="646" actId="20577"/>
        <pc:sldMkLst>
          <pc:docMk/>
          <pc:sldMk cId="337653616" sldId="692"/>
        </pc:sldMkLst>
        <pc:spChg chg="mod">
          <ac:chgData name="Voška Jiří" userId="077580b5-d1e3-40a6-a8df-1cd7c7095f5c" providerId="ADAL" clId="{87D28F53-874A-4A6F-B339-9E8E28432468}" dt="2022-09-22T06:55:29.661" v="613" actId="20577"/>
          <ac:spMkLst>
            <pc:docMk/>
            <pc:sldMk cId="337653616" sldId="692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6:58:50.309" v="646" actId="20577"/>
          <ac:spMkLst>
            <pc:docMk/>
            <pc:sldMk cId="337653616" sldId="692"/>
            <ac:spMk id="7" creationId="{213C2A8C-0DE6-4829-A505-D1F9E719EC0A}"/>
          </ac:spMkLst>
        </pc:spChg>
      </pc:sldChg>
      <pc:sldChg chg="modSp add mod">
        <pc:chgData name="Voška Jiří" userId="077580b5-d1e3-40a6-a8df-1cd7c7095f5c" providerId="ADAL" clId="{87D28F53-874A-4A6F-B339-9E8E28432468}" dt="2022-09-22T06:59:42.065" v="655" actId="12"/>
        <pc:sldMkLst>
          <pc:docMk/>
          <pc:sldMk cId="1018915588" sldId="693"/>
        </pc:sldMkLst>
        <pc:spChg chg="mod">
          <ac:chgData name="Voška Jiří" userId="077580b5-d1e3-40a6-a8df-1cd7c7095f5c" providerId="ADAL" clId="{87D28F53-874A-4A6F-B339-9E8E28432468}" dt="2022-09-22T06:59:13.149" v="649" actId="20577"/>
          <ac:spMkLst>
            <pc:docMk/>
            <pc:sldMk cId="1018915588" sldId="693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6:59:42.065" v="655" actId="12"/>
          <ac:spMkLst>
            <pc:docMk/>
            <pc:sldMk cId="1018915588" sldId="693"/>
            <ac:spMk id="7" creationId="{213C2A8C-0DE6-4829-A505-D1F9E719EC0A}"/>
          </ac:spMkLst>
        </pc:spChg>
      </pc:sldChg>
      <pc:sldChg chg="addSp delSp modSp add mod ord">
        <pc:chgData name="Voška Jiří" userId="077580b5-d1e3-40a6-a8df-1cd7c7095f5c" providerId="ADAL" clId="{87D28F53-874A-4A6F-B339-9E8E28432468}" dt="2022-09-22T07:00:45.144" v="672" actId="403"/>
        <pc:sldMkLst>
          <pc:docMk/>
          <pc:sldMk cId="2341617279" sldId="694"/>
        </pc:sldMkLst>
        <pc:spChg chg="add mod">
          <ac:chgData name="Voška Jiří" userId="077580b5-d1e3-40a6-a8df-1cd7c7095f5c" providerId="ADAL" clId="{87D28F53-874A-4A6F-B339-9E8E28432468}" dt="2022-09-22T07:00:45.144" v="672" actId="403"/>
          <ac:spMkLst>
            <pc:docMk/>
            <pc:sldMk cId="2341617279" sldId="694"/>
            <ac:spMk id="3" creationId="{22AEDBA3-8190-4B14-BC86-848C05D08902}"/>
          </ac:spMkLst>
        </pc:spChg>
        <pc:spChg chg="del">
          <ac:chgData name="Voška Jiří" userId="077580b5-d1e3-40a6-a8df-1cd7c7095f5c" providerId="ADAL" clId="{87D28F53-874A-4A6F-B339-9E8E28432468}" dt="2022-09-22T07:00:22.751" v="660" actId="478"/>
          <ac:spMkLst>
            <pc:docMk/>
            <pc:sldMk cId="2341617279" sldId="694"/>
            <ac:spMk id="5" creationId="{D9A80610-30D5-4ABE-BB30-2AD11001DF29}"/>
          </ac:spMkLst>
        </pc:spChg>
        <pc:spChg chg="del">
          <ac:chgData name="Voška Jiří" userId="077580b5-d1e3-40a6-a8df-1cd7c7095f5c" providerId="ADAL" clId="{87D28F53-874A-4A6F-B339-9E8E28432468}" dt="2022-09-22T07:00:15.127" v="656" actId="478"/>
          <ac:spMkLst>
            <pc:docMk/>
            <pc:sldMk cId="2341617279" sldId="694"/>
            <ac:spMk id="7" creationId="{213C2A8C-0DE6-4829-A505-D1F9E719EC0A}"/>
          </ac:spMkLst>
        </pc:spChg>
        <pc:spChg chg="add del mod">
          <ac:chgData name="Voška Jiří" userId="077580b5-d1e3-40a6-a8df-1cd7c7095f5c" providerId="ADAL" clId="{87D28F53-874A-4A6F-B339-9E8E28432468}" dt="2022-09-22T07:00:31.117" v="663" actId="478"/>
          <ac:spMkLst>
            <pc:docMk/>
            <pc:sldMk cId="2341617279" sldId="694"/>
            <ac:spMk id="9" creationId="{B89A00BA-8AC2-4466-81EA-A0B76BF7415E}"/>
          </ac:spMkLst>
        </pc:spChg>
        <pc:picChg chg="add mod">
          <ac:chgData name="Voška Jiří" userId="077580b5-d1e3-40a6-a8df-1cd7c7095f5c" providerId="ADAL" clId="{87D28F53-874A-4A6F-B339-9E8E28432468}" dt="2022-09-22T07:00:28.228" v="662" actId="14100"/>
          <ac:picMkLst>
            <pc:docMk/>
            <pc:sldMk cId="2341617279" sldId="694"/>
            <ac:picMk id="8" creationId="{7075ECC1-5469-4E61-8AAA-AC2AF15B7531}"/>
          </ac:picMkLst>
        </pc:picChg>
      </pc:sldChg>
      <pc:sldChg chg="modSp add mod">
        <pc:chgData name="Voška Jiří" userId="077580b5-d1e3-40a6-a8df-1cd7c7095f5c" providerId="ADAL" clId="{87D28F53-874A-4A6F-B339-9E8E28432468}" dt="2022-09-22T07:01:40.953" v="683" actId="108"/>
        <pc:sldMkLst>
          <pc:docMk/>
          <pc:sldMk cId="992170158" sldId="695"/>
        </pc:sldMkLst>
        <pc:spChg chg="mod">
          <ac:chgData name="Voška Jiří" userId="077580b5-d1e3-40a6-a8df-1cd7c7095f5c" providerId="ADAL" clId="{87D28F53-874A-4A6F-B339-9E8E28432468}" dt="2022-09-22T07:01:21.712" v="677"/>
          <ac:spMkLst>
            <pc:docMk/>
            <pc:sldMk cId="992170158" sldId="695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7:01:40.953" v="683" actId="108"/>
          <ac:spMkLst>
            <pc:docMk/>
            <pc:sldMk cId="992170158" sldId="695"/>
            <ac:spMk id="7" creationId="{213C2A8C-0DE6-4829-A505-D1F9E719EC0A}"/>
          </ac:spMkLst>
        </pc:spChg>
      </pc:sldChg>
      <pc:sldChg chg="addSp modSp add mod">
        <pc:chgData name="Voška Jiří" userId="077580b5-d1e3-40a6-a8df-1cd7c7095f5c" providerId="ADAL" clId="{87D28F53-874A-4A6F-B339-9E8E28432468}" dt="2022-09-22T07:02:20.267" v="694" actId="1076"/>
        <pc:sldMkLst>
          <pc:docMk/>
          <pc:sldMk cId="618367503" sldId="696"/>
        </pc:sldMkLst>
        <pc:spChg chg="mod">
          <ac:chgData name="Voška Jiří" userId="077580b5-d1e3-40a6-a8df-1cd7c7095f5c" providerId="ADAL" clId="{87D28F53-874A-4A6F-B339-9E8E28432468}" dt="2022-09-22T07:02:01.613" v="687"/>
          <ac:spMkLst>
            <pc:docMk/>
            <pc:sldMk cId="618367503" sldId="696"/>
            <ac:spMk id="5" creationId="{D9A80610-30D5-4ABE-BB30-2AD11001DF29}"/>
          </ac:spMkLst>
        </pc:spChg>
        <pc:spChg chg="mod">
          <ac:chgData name="Voška Jiří" userId="077580b5-d1e3-40a6-a8df-1cd7c7095f5c" providerId="ADAL" clId="{87D28F53-874A-4A6F-B339-9E8E28432468}" dt="2022-09-22T07:02:08.523" v="692"/>
          <ac:spMkLst>
            <pc:docMk/>
            <pc:sldMk cId="618367503" sldId="696"/>
            <ac:spMk id="7" creationId="{213C2A8C-0DE6-4829-A505-D1F9E719EC0A}"/>
          </ac:spMkLst>
        </pc:spChg>
        <pc:picChg chg="add mod">
          <ac:chgData name="Voška Jiří" userId="077580b5-d1e3-40a6-a8df-1cd7c7095f5c" providerId="ADAL" clId="{87D28F53-874A-4A6F-B339-9E8E28432468}" dt="2022-09-22T07:02:20.267" v="694" actId="1076"/>
          <ac:picMkLst>
            <pc:docMk/>
            <pc:sldMk cId="618367503" sldId="696"/>
            <ac:picMk id="6" creationId="{6EAAC05D-AC70-42D9-B2FF-C117586B45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D0EB4-D535-0E4E-B0A8-7C40A708B17B}" type="datetimeFigureOut">
              <a:rPr lang="en-CZ" smtClean="0"/>
              <a:t>09/22/2022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673D0-23DB-BD43-ACA1-43CD0E2954D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7362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284163" y="501650"/>
            <a:ext cx="7734301" cy="43513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689D1E-D6FA-469F-A168-9573E3DAE983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323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48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284163" y="501650"/>
            <a:ext cx="7734301" cy="43513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689D1E-D6FA-469F-A168-9573E3DAE983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323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09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284163" y="501650"/>
            <a:ext cx="7734301" cy="43513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Např</a:t>
            </a:r>
            <a:r>
              <a:rPr lang="cs-CZ" dirty="0"/>
              <a:t> kvalifikací osob, které prováděly</a:t>
            </a:r>
            <a:r>
              <a:rPr lang="cs-CZ" baseline="0" dirty="0"/>
              <a:t> kontrolu a ověření návrhu VZ. U materiálů to znamená, z čeho bylo VZ vyrobeno.</a:t>
            </a:r>
            <a:endParaRPr lang="cs-CZ" dirty="0"/>
          </a:p>
          <a:p>
            <a:r>
              <a:rPr lang="cs-CZ" dirty="0"/>
              <a:t>Další</a:t>
            </a:r>
            <a:r>
              <a:rPr lang="cs-CZ" baseline="0" dirty="0"/>
              <a:t> záznamy nad rámec</a:t>
            </a:r>
            <a:endParaRPr lang="cs-CZ" dirty="0"/>
          </a:p>
          <a:p>
            <a:r>
              <a:rPr lang="cs-CZ" dirty="0"/>
              <a:t>V průběhu  od výroby</a:t>
            </a:r>
            <a:r>
              <a:rPr lang="cs-CZ" baseline="0" dirty="0"/>
              <a:t> po provoz opravy a </a:t>
            </a:r>
            <a:r>
              <a:rPr lang="cs-CZ" baseline="0" dirty="0" err="1"/>
              <a:t>úržbu</a:t>
            </a:r>
            <a:r>
              <a:rPr lang="cs-CZ" baseline="0" dirty="0"/>
              <a:t>…</a:t>
            </a:r>
            <a:endParaRPr lang="cs-CZ" dirty="0"/>
          </a:p>
          <a:p>
            <a:r>
              <a:rPr lang="cs-CZ" dirty="0"/>
              <a:t>Trvalé záznamy jsou definovány přímo v paragrafu. Dočasné záznamy jsou všechny ty,</a:t>
            </a:r>
            <a:r>
              <a:rPr lang="cs-CZ" baseline="0" dirty="0"/>
              <a:t> které nejsou trvalými.</a:t>
            </a:r>
          </a:p>
          <a:p>
            <a:endParaRPr lang="cs-CZ" baseline="0" dirty="0"/>
          </a:p>
          <a:p>
            <a:r>
              <a:rPr lang="cs-CZ" baseline="0" dirty="0"/>
              <a:t>Trvalé záznamy př.: návrh VZ, záznam o aktuálním stavu po ukončení výroby nebo montáže, provozní kontroly, plánování a provádění údržby</a:t>
            </a:r>
          </a:p>
          <a:p>
            <a:endParaRPr lang="cs-CZ" baseline="0" dirty="0"/>
          </a:p>
          <a:p>
            <a:r>
              <a:rPr lang="cs-CZ" baseline="0" dirty="0"/>
              <a:t>Než uvádím zařízení do provozu musím </a:t>
            </a:r>
            <a:r>
              <a:rPr lang="cs-CZ" baseline="0" dirty="0" err="1"/>
              <a:t>zkompetovat</a:t>
            </a:r>
            <a:r>
              <a:rPr lang="cs-CZ" baseline="0" dirty="0"/>
              <a:t> všechny trvalé záznamy z výroby montáže a obstarávání.</a:t>
            </a:r>
          </a:p>
          <a:p>
            <a:r>
              <a:rPr lang="cs-CZ" baseline="0" dirty="0"/>
              <a:t>Než budu zařízení provozovat, musím zkompletovat záznamy z etapy uvádění do provozu.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689D1E-D6FA-469F-A168-9573E3DAE983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323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35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2E87EAA-51F0-067F-FAA6-5E9927829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2"/>
          <a:stretch/>
        </p:blipFill>
        <p:spPr>
          <a:xfrm>
            <a:off x="5159896" y="0"/>
            <a:ext cx="7032104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2C9BB94-3B38-D149-AA59-8FBB1C2F6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E38A212-C36F-7144-9D37-90118F796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3933056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2E00C7-8B18-2C9D-7073-7808A5FBEA53}"/>
              </a:ext>
            </a:extLst>
          </p:cNvPr>
          <p:cNvSpPr/>
          <p:nvPr userDrawn="1"/>
        </p:nvSpPr>
        <p:spPr>
          <a:xfrm>
            <a:off x="11208568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360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466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572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730CE2-54CA-7822-FC69-21FD079ED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360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B2BF174-208D-4CAA-964B-B20D4BF25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466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E70D5AD-B0EC-A0CA-BA0C-514CBDF39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9572" y="1121014"/>
            <a:ext cx="3068606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2150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945F3B21-C1EB-48B8-50D4-6A1748F7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774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78171B0-6EE8-F925-C2D7-E083CA87A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1233071-C0AF-A6FF-94AC-46A2C4719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423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25A8E0E-07B3-81B9-AE5F-9B5C4425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3356992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2611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472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880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BFD1512-966D-221D-D013-1D5926C29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DA5E481-C11E-8F62-C173-EB5E740C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FB8C3E3-2FE9-B311-B7CF-01BBFF854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6201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A9EE-3EDA-EC4D-177C-25C6F8166D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09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2074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884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1F6C668-6FE5-FD98-0570-A9E9B52A5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FAE5FDF-3F80-54F4-CE26-DBE350647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B83B143-D77D-61B6-FBCF-F08314D2B2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3472" y="3429000"/>
            <a:ext cx="88535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7305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27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6D3A5E4-D310-DB89-29F2-CCD1C5DFF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9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08DA53C-6579-3BD0-5B5E-839900171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784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EFA80A1-4C72-C7F2-49F5-D691657C9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300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829CAE9-7D98-E2FD-C921-54BA8CADC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09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79C196-4283-06EE-E6EC-CDCF933B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04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966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F65E1E2-DCA5-AF05-B2E5-B9A612376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508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91B7FDB3-283F-B7ED-C4C8-6DE20D626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57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26B058F-4C24-C318-1E84-0729C2B54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141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85BB8FE-0315-B0D3-D079-149C3C492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115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2637118B-9C7E-173F-E637-DEAF4CAA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865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EA71-C82B-AA44-A4E8-85F0A5E0E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782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1D317-6A0A-4553-A7BC-2945DED7A6A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0124B-3E7B-4F10-BF41-CF7CADACA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6110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19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98EC4A4-0E88-8EBD-0A2A-CA1D4D7A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85" y="2854500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1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73E74EB-A934-6963-C407-AB4B32DCF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39157F3-F208-29FD-6B5C-06C1ECE60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6782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0B242EDF-5B3C-5356-1CCB-C122EF7B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2708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04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30447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7BACBAD4-6DA3-FC34-9EBE-50400CF3C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2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7CAEF5D-8A72-3ED8-0DF0-628C1A023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8527" y="2862278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2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7AB3-9B6E-BF47-BB76-1CC7504E6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27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32656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1211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86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8984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280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757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93F3FA6-92AB-6241-CAA8-95BBA203D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68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84EC8A-803F-50CF-E7EA-271BB97F0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984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8D0283-37C0-F910-154D-8138A9CF9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80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DC0D5987-1A9D-5E81-E756-0F9A83AE7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757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3008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2" y="9944865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5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773C2588-4111-87C4-EB01-464A4CBCB7D4}"/>
              </a:ext>
            </a:extLst>
          </p:cNvPr>
          <p:cNvSpPr txBox="1"/>
          <p:nvPr userDrawn="1"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Z" sz="1200" dirty="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CCF8F3B-F835-352F-074E-1A3CE78234A5}"/>
              </a:ext>
            </a:extLst>
          </p:cNvPr>
          <p:cNvSpPr txBox="1"/>
          <p:nvPr userDrawn="1"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www.cez.cz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7B6E5-C177-5540-99D1-BA5AE75974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7848872" cy="1439862"/>
          </a:xfrm>
        </p:spPr>
        <p:txBody>
          <a:bodyPr/>
          <a:lstStyle/>
          <a:p>
            <a:r>
              <a:rPr lang="cs-CZ" sz="2800" b="1" dirty="0"/>
              <a:t>Ověření znalostí z vyhlášky SÚJB</a:t>
            </a:r>
            <a:br>
              <a:rPr lang="cs-CZ" sz="2800" b="1" dirty="0"/>
            </a:br>
            <a:r>
              <a:rPr lang="cs-CZ" sz="2800" b="1" dirty="0"/>
              <a:t>č. 358/2016 Sb.</a:t>
            </a:r>
            <a:br>
              <a:rPr lang="cs-CZ" sz="2800" b="1" dirty="0"/>
            </a:br>
            <a:br>
              <a:rPr lang="cs-CZ" sz="2800" b="1" dirty="0"/>
            </a:br>
            <a:r>
              <a:rPr lang="cs-CZ" sz="1800" b="1" dirty="0"/>
              <a:t>Pro zaměstnance vykonávající činnosti na vybraných zařízeních (VZ)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616DA-4550-FB49-BA80-ED5846336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3933056"/>
            <a:ext cx="3960812" cy="7905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dirty="0">
                <a:solidFill>
                  <a:schemeClr val="tx1"/>
                </a:solidFill>
                <a:cs typeface="Arial" panose="020B0604020202020204" pitchFamily="34" charset="0"/>
              </a:rPr>
              <a:t>Jiří Voška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§ 57 - Technická bezpečnost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96" y="1916832"/>
            <a:ext cx="11009312" cy="432048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Každý, kdo </a:t>
            </a:r>
            <a:r>
              <a:rPr lang="cs-CZ" sz="2200" b="1" dirty="0">
                <a:solidFill>
                  <a:schemeClr val="bg2"/>
                </a:solidFill>
              </a:rPr>
              <a:t>navrhuje, vyrábí, montuje, uvádí do provozu, opravuje </a:t>
            </a:r>
            <a:r>
              <a:rPr lang="cs-CZ" sz="2200" dirty="0"/>
              <a:t>VZ nebo část VZ, nebo </a:t>
            </a:r>
            <a:r>
              <a:rPr lang="cs-CZ" sz="2200" b="1" dirty="0">
                <a:solidFill>
                  <a:schemeClr val="bg2"/>
                </a:solidFill>
              </a:rPr>
              <a:t>provádí údržbu </a:t>
            </a:r>
            <a:r>
              <a:rPr lang="cs-CZ" sz="2200" dirty="0"/>
              <a:t>a </a:t>
            </a:r>
            <a:r>
              <a:rPr lang="cs-CZ" sz="2200" b="1" dirty="0">
                <a:solidFill>
                  <a:schemeClr val="bg2"/>
                </a:solidFill>
              </a:rPr>
              <a:t>provozuje</a:t>
            </a:r>
            <a:r>
              <a:rPr lang="cs-CZ" sz="2200" dirty="0"/>
              <a:t> je </a:t>
            </a:r>
            <a:r>
              <a:rPr lang="cs-CZ" sz="2200" b="1" dirty="0">
                <a:solidFill>
                  <a:schemeClr val="bg2"/>
                </a:solidFill>
              </a:rPr>
              <a:t>povinen </a:t>
            </a:r>
            <a:r>
              <a:rPr lang="cs-CZ" sz="2200" b="1" u="sng" dirty="0">
                <a:solidFill>
                  <a:schemeClr val="bg2"/>
                </a:solidFill>
              </a:rPr>
              <a:t>zajišťovat shodu</a:t>
            </a:r>
            <a:r>
              <a:rPr lang="cs-CZ" sz="2200" b="1" dirty="0">
                <a:solidFill>
                  <a:schemeClr val="bg2"/>
                </a:solidFill>
              </a:rPr>
              <a:t> </a:t>
            </a:r>
            <a:r>
              <a:rPr lang="cs-CZ" sz="2200" dirty="0"/>
              <a:t>VZ nebo části VZ</a:t>
            </a:r>
            <a:r>
              <a:rPr lang="cs-CZ" sz="2200" dirty="0">
                <a:solidFill>
                  <a:srgbClr val="00B0F0"/>
                </a:solidFill>
              </a:rPr>
              <a:t> </a:t>
            </a:r>
            <a:r>
              <a:rPr lang="cs-CZ" sz="2200" dirty="0"/>
              <a:t>s technickými požadavky a toto zajišťování shody dokumentovat.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bg2"/>
                </a:solidFill>
              </a:rPr>
              <a:t>Technická bezpečnost </a:t>
            </a:r>
            <a:r>
              <a:rPr lang="cs-CZ" sz="2200" dirty="0"/>
              <a:t>vybraných zařízení musí být </a:t>
            </a:r>
            <a:r>
              <a:rPr lang="cs-CZ" sz="2200" b="1" dirty="0">
                <a:solidFill>
                  <a:schemeClr val="bg2"/>
                </a:solidFill>
              </a:rPr>
              <a:t>zajištěna po celou dobu životnosti </a:t>
            </a:r>
            <a:r>
              <a:rPr lang="cs-CZ" sz="2200" dirty="0"/>
              <a:t>vybraného zařízení.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endParaRPr lang="cs-CZ" sz="22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200" b="1" dirty="0"/>
              <a:t>Vyhláška č. 358/2016 Sb. dále stanoví:</a:t>
            </a:r>
          </a:p>
          <a:p>
            <a:pPr marL="523875" lvl="1" indent="-342900"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Technické požadavky na VZ nebo jeho část VZ.</a:t>
            </a:r>
          </a:p>
          <a:p>
            <a:pPr marL="523875" lvl="1" indent="-342900"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Požadavky na způsob zajišťování shody VZ nebo části VZ.</a:t>
            </a:r>
          </a:p>
          <a:p>
            <a:pPr marL="523875" lvl="1" indent="-342900"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Požadavky na dokumentaci zajišťování shody VZ a části VZ.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10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92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§ 58 - </a:t>
            </a:r>
            <a:r>
              <a:rPr lang="cs-CZ" b="1" dirty="0">
                <a:solidFill>
                  <a:schemeClr val="bg2"/>
                </a:solidFill>
              </a:rPr>
              <a:t>Posouzení shody </a:t>
            </a:r>
            <a:r>
              <a:rPr lang="cs-CZ" dirty="0"/>
              <a:t>Vybraného zařízení</a:t>
            </a:r>
            <a:br>
              <a:rPr lang="cs-CZ" dirty="0"/>
            </a:br>
            <a:r>
              <a:rPr lang="cs-CZ" dirty="0"/>
              <a:t>s technickými požadavky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96" y="1916832"/>
            <a:ext cx="11009312" cy="4320480"/>
          </a:xfrm>
        </p:spPr>
        <p:txBody>
          <a:bodyPr/>
          <a:lstStyle/>
          <a:p>
            <a:pPr marL="268288" indent="-268288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Každý, kdo </a:t>
            </a:r>
            <a:r>
              <a:rPr lang="cs-CZ" sz="2200" b="1" dirty="0">
                <a:solidFill>
                  <a:schemeClr val="bg2"/>
                </a:solidFill>
              </a:rPr>
              <a:t>navrhuje, vyrábí nebo montuje VZ nebo část VZ </a:t>
            </a:r>
            <a:r>
              <a:rPr lang="cs-CZ" sz="2200" dirty="0"/>
              <a:t>(prvotní montáž po výrobě), je povinen </a:t>
            </a:r>
            <a:r>
              <a:rPr lang="cs-CZ" sz="2200" b="1" dirty="0">
                <a:solidFill>
                  <a:schemeClr val="bg2"/>
                </a:solidFill>
              </a:rPr>
              <a:t>zajistit posouzení shody </a:t>
            </a:r>
            <a:r>
              <a:rPr lang="cs-CZ" sz="2200" dirty="0"/>
              <a:t>tohoto zařízení s technickými požadavky.</a:t>
            </a:r>
          </a:p>
          <a:p>
            <a:pPr algn="just"/>
            <a:endParaRPr lang="cs-CZ" sz="2200" b="1" dirty="0"/>
          </a:p>
          <a:p>
            <a:pPr marL="269875" indent="-269875" algn="just"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POSOUZENÍ SHODY PROVÁDÍ: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autorizovaná osoba (na základě autorizace ÚNMZ</a:t>
            </a:r>
            <a:r>
              <a:rPr lang="cs-CZ" sz="2200" b="1" dirty="0"/>
              <a:t>,</a:t>
            </a:r>
            <a:r>
              <a:rPr lang="cs-CZ" sz="2200" b="1" dirty="0">
                <a:solidFill>
                  <a:schemeClr val="accent4"/>
                </a:solidFill>
              </a:rPr>
              <a:t> </a:t>
            </a:r>
            <a:r>
              <a:rPr lang="cs-CZ" sz="2200" b="1" dirty="0">
                <a:solidFill>
                  <a:schemeClr val="bg2"/>
                </a:solidFill>
              </a:rPr>
              <a:t>a schválení SÚJB</a:t>
            </a:r>
            <a:r>
              <a:rPr lang="cs-CZ" sz="2200" b="1" dirty="0"/>
              <a:t>)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akreditovaná osoba (na základě akreditace ČIA)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výrobce nebo dovozce</a:t>
            </a:r>
          </a:p>
          <a:p>
            <a:pPr marL="914400" lvl="2" indent="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cs-CZ" sz="2200" dirty="0"/>
          </a:p>
          <a:p>
            <a:pPr marL="269875" indent="-269875"/>
            <a:r>
              <a:rPr lang="cs-CZ" sz="1800" b="1" dirty="0"/>
              <a:t>Vyhláška č. 358/2016 Sb. dále specifikuje kdo může dělat posouzení shody na jednotlivé druhy vybraných zařízení.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11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53B3913-ED9C-42E5-B5FE-B4D5B8640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5" t="11334" r="39024" b="80476"/>
          <a:stretch/>
        </p:blipFill>
        <p:spPr bwMode="auto">
          <a:xfrm>
            <a:off x="10726737" y="3717032"/>
            <a:ext cx="1193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1353542-0A59-47D7-99C6-FCDFDAD12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0" t="11142" r="38110" b="72096"/>
          <a:stretch/>
        </p:blipFill>
        <p:spPr bwMode="auto">
          <a:xfrm>
            <a:off x="9454967" y="4325372"/>
            <a:ext cx="946150" cy="8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09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§ 58 - </a:t>
            </a:r>
            <a:r>
              <a:rPr lang="cs-CZ" b="1" dirty="0">
                <a:solidFill>
                  <a:schemeClr val="bg2"/>
                </a:solidFill>
              </a:rPr>
              <a:t>Posouzení shody </a:t>
            </a:r>
            <a:r>
              <a:rPr lang="cs-CZ" dirty="0"/>
              <a:t>Vybraného zařízení</a:t>
            </a:r>
            <a:br>
              <a:rPr lang="cs-CZ" dirty="0"/>
            </a:br>
            <a:r>
              <a:rPr lang="cs-CZ" dirty="0"/>
              <a:t> s technickými požadavky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96" y="1916832"/>
            <a:ext cx="11009312" cy="4320480"/>
          </a:xfrm>
        </p:spPr>
        <p:txBody>
          <a:bodyPr/>
          <a:lstStyle/>
          <a:p>
            <a:pPr algn="just"/>
            <a:r>
              <a:rPr lang="cs-CZ" sz="2200" dirty="0"/>
              <a:t>Každý kdo </a:t>
            </a:r>
            <a:r>
              <a:rPr lang="cs-CZ" sz="2200" b="1" dirty="0">
                <a:solidFill>
                  <a:schemeClr val="bg2"/>
                </a:solidFill>
              </a:rPr>
              <a:t>dováží VZ </a:t>
            </a:r>
            <a:r>
              <a:rPr lang="cs-CZ" sz="2200" dirty="0"/>
              <a:t>je povinen </a:t>
            </a:r>
            <a:r>
              <a:rPr lang="cs-CZ" sz="2200" b="1" dirty="0">
                <a:solidFill>
                  <a:schemeClr val="bg2"/>
                </a:solidFill>
              </a:rPr>
              <a:t>zajistit posouzení shody </a:t>
            </a:r>
            <a:r>
              <a:rPr lang="cs-CZ" sz="2200" dirty="0"/>
              <a:t>s technickými požadavky </a:t>
            </a:r>
            <a:r>
              <a:rPr lang="cs-CZ" sz="2200" b="1" dirty="0">
                <a:solidFill>
                  <a:schemeClr val="bg2"/>
                </a:solidFill>
              </a:rPr>
              <a:t>s výjimkou </a:t>
            </a:r>
            <a:r>
              <a:rPr lang="cs-CZ" sz="2200" dirty="0"/>
              <a:t>případů kdy VZ odpovídá:</a:t>
            </a:r>
          </a:p>
          <a:p>
            <a:pPr marL="808450" lvl="2" indent="-342900" algn="just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Závazným předpisům pro jaderná zařízení.</a:t>
            </a:r>
          </a:p>
          <a:p>
            <a:pPr marL="808450" lvl="2" indent="-342900" algn="just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Technickým normám nebo pravidlům správné praxe určeným pro jaderná zařízení (vydané národním normalizačním orgánem).</a:t>
            </a:r>
          </a:p>
          <a:p>
            <a:pPr marL="808450" lvl="2" indent="-342900" algn="just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Výrobním postupům, které jsou v souladu s předpisy země původu a lze na VZ aplikovat i doplňující zkoušky…</a:t>
            </a:r>
          </a:p>
          <a:p>
            <a:pPr marL="808450" lvl="2" indent="-342900" algn="just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endParaRPr lang="cs-CZ" sz="2200" dirty="0">
              <a:solidFill>
                <a:srgbClr val="00B0F0"/>
              </a:solidFill>
            </a:endParaRPr>
          </a:p>
          <a:p>
            <a:pPr algn="just"/>
            <a:r>
              <a:rPr lang="cs-CZ" sz="2000" b="1" dirty="0"/>
              <a:t>Vyhláška č. 358/2016 Sb. dále stanovuje:</a:t>
            </a:r>
          </a:p>
          <a:p>
            <a:pPr marL="523875" lvl="1" indent="-342900">
              <a:spcBef>
                <a:spcPts val="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Postupy a rozsah posouzení shody VZ.</a:t>
            </a:r>
          </a:p>
          <a:p>
            <a:pPr marL="523875" lvl="1" indent="-342900">
              <a:spcBef>
                <a:spcPts val="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Požadavky na dokumentování posouzení shody VZ.</a:t>
            </a:r>
          </a:p>
          <a:p>
            <a:pPr marL="523875" lvl="1" indent="-342900">
              <a:spcBef>
                <a:spcPts val="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Jednotlivé postupy posouzení shody VZ.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12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3427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§ 59 - </a:t>
            </a:r>
            <a:r>
              <a:rPr lang="cs-CZ" b="1" dirty="0">
                <a:solidFill>
                  <a:schemeClr val="bg2"/>
                </a:solidFill>
              </a:rPr>
              <a:t>Prověřování shody</a:t>
            </a:r>
            <a:r>
              <a:rPr lang="cs-CZ" dirty="0"/>
              <a:t> Vybraného zařízení</a:t>
            </a:r>
            <a:br>
              <a:rPr lang="cs-CZ" dirty="0"/>
            </a:br>
            <a:r>
              <a:rPr lang="cs-CZ" dirty="0"/>
              <a:t> s technickými požadavky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96" y="1916832"/>
            <a:ext cx="11009312" cy="432048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bg2"/>
                </a:solidFill>
              </a:rPr>
              <a:t>Držitel povolení </a:t>
            </a:r>
            <a:r>
              <a:rPr lang="cs-CZ" sz="2200" dirty="0"/>
              <a:t>k provozu je povinen </a:t>
            </a:r>
            <a:r>
              <a:rPr lang="cs-CZ" sz="2200" b="1" dirty="0">
                <a:solidFill>
                  <a:schemeClr val="bg2"/>
                </a:solidFill>
              </a:rPr>
              <a:t>zajistit</a:t>
            </a:r>
            <a:r>
              <a:rPr lang="cs-CZ" sz="2200" dirty="0">
                <a:solidFill>
                  <a:schemeClr val="bg2"/>
                </a:solidFill>
              </a:rPr>
              <a:t> </a:t>
            </a:r>
            <a:r>
              <a:rPr lang="cs-CZ" sz="2200" b="1" dirty="0">
                <a:solidFill>
                  <a:schemeClr val="bg2"/>
                </a:solidFill>
              </a:rPr>
              <a:t>pravidelné prověřování shody </a:t>
            </a:r>
            <a:r>
              <a:rPr lang="cs-CZ" sz="2200" dirty="0"/>
              <a:t>provozovaného VZ s technickými požadavky.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§"/>
            </a:pPr>
            <a:r>
              <a:rPr lang="cs-CZ" sz="2200" dirty="0"/>
              <a:t>Prověření shody musí zajistit ten, kdo provádí jeho údržbu, zpětnou montáž po opravě nebo údržbě, vždy před jeho opětovným použití.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§"/>
            </a:pPr>
            <a:r>
              <a:rPr lang="cs-CZ" sz="2200" dirty="0"/>
              <a:t>Držitel povolení zajišťuje dokumentování prověřování shody.</a:t>
            </a:r>
          </a:p>
          <a:p>
            <a:endParaRPr lang="cs-CZ" sz="2200" dirty="0"/>
          </a:p>
          <a:p>
            <a:pPr algn="just"/>
            <a:r>
              <a:rPr lang="cs-CZ" sz="2200" b="1" dirty="0"/>
              <a:t>Vyhláška č. 358/2016 Sb. dále stanovuje:</a:t>
            </a:r>
          </a:p>
          <a:p>
            <a:pPr lvl="2" algn="just" defTabSz="90805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rozsah a způsob prověřování shody provozovaného VZ.</a:t>
            </a:r>
          </a:p>
          <a:p>
            <a:pPr lvl="2" algn="just" defTabSz="90805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způsob dokumentování a obsah dokumentace prověřování shody provozovaného VZ.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13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19701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Vyhláška </a:t>
            </a:r>
            <a:r>
              <a:rPr lang="cs-CZ" cap="none" dirty="0"/>
              <a:t>č</a:t>
            </a:r>
            <a:r>
              <a:rPr lang="cs-CZ" dirty="0"/>
              <a:t>. 358/2016 S</a:t>
            </a:r>
            <a:r>
              <a:rPr lang="cs-CZ" cap="none" dirty="0"/>
              <a:t>b</a:t>
            </a:r>
            <a:r>
              <a:rPr lang="cs-CZ" dirty="0"/>
              <a:t>.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96" y="1916832"/>
            <a:ext cx="11009312" cy="4320480"/>
          </a:xfrm>
        </p:spPr>
        <p:txBody>
          <a:bodyPr/>
          <a:lstStyle/>
          <a:p>
            <a:pPr marL="0" indent="0">
              <a:buClr>
                <a:schemeClr val="accent6"/>
              </a:buClr>
              <a:buNone/>
            </a:pPr>
            <a:r>
              <a:rPr lang="cs-CZ" sz="2400" b="1" dirty="0"/>
              <a:t>O POŽADAVCÍCH NA ZAJIŠŤOVÁNÍ KVALITY A TECHNICKÉ BEZPEČNOSTI A POSOUZENÍ A PROVĚŘOVÁNÍ SHODY VYBRANÝCH ZAŘÍZENÍ (VZ)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endParaRPr lang="cs-CZ" sz="2400" b="1" dirty="0"/>
          </a:p>
          <a:p>
            <a:pPr marL="0" indent="0">
              <a:lnSpc>
                <a:spcPct val="150000"/>
              </a:lnSpc>
              <a:buClr>
                <a:schemeClr val="accent6"/>
              </a:buClr>
              <a:buNone/>
            </a:pPr>
            <a:r>
              <a:rPr lang="cs-CZ" sz="2400" b="1" dirty="0"/>
              <a:t>§ 1 – předmět úpravy</a:t>
            </a:r>
          </a:p>
          <a:p>
            <a:pPr marL="0" indent="0">
              <a:lnSpc>
                <a:spcPct val="150000"/>
              </a:lnSpc>
              <a:buClr>
                <a:schemeClr val="accent6"/>
              </a:buClr>
              <a:buNone/>
            </a:pPr>
            <a:r>
              <a:rPr lang="cs-CZ" sz="2400" b="1" dirty="0"/>
              <a:t>§ 2 – definice základních pojmů 	</a:t>
            </a:r>
          </a:p>
          <a:p>
            <a:pPr marL="0" indent="0">
              <a:lnSpc>
                <a:spcPct val="150000"/>
              </a:lnSpc>
              <a:buClr>
                <a:schemeClr val="accent6"/>
              </a:buClr>
              <a:buNone/>
            </a:pPr>
            <a:r>
              <a:rPr lang="cs-CZ" sz="2400" b="1" dirty="0">
                <a:solidFill>
                  <a:schemeClr val="bg2"/>
                </a:solidFill>
              </a:rPr>
              <a:t>§ 3 – Obsah seznamu VZ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14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0630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§3 Obsah Seznamu Vybraných Zařízení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606" y="1311227"/>
            <a:ext cx="11009312" cy="4320480"/>
          </a:xfrm>
        </p:spPr>
        <p:txBody>
          <a:bodyPr/>
          <a:lstStyle/>
          <a:p>
            <a:pPr marL="344488" indent="-342900" algn="just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200" b="1" dirty="0"/>
              <a:t>Textová část: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cs-CZ" sz="2200" dirty="0"/>
              <a:t>Jednoznačně určená jednotlivá VZ s uvedením bezpečnostní třídy (BT)</a:t>
            </a:r>
          </a:p>
          <a:p>
            <a:pPr marL="344488" indent="-342900" algn="just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200" b="1" dirty="0"/>
              <a:t>Výkresová část: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cs-CZ" sz="2200" dirty="0"/>
              <a:t>Požadavek na odlišné vyznačení BT s jasně zvýrazněnými hranicemi:</a:t>
            </a:r>
          </a:p>
          <a:p>
            <a:pPr marL="2157412" indent="0" hangingPunct="0">
              <a:buClr>
                <a:schemeClr val="accent2"/>
              </a:buClr>
              <a:buSzPct val="100000"/>
              <a:buNone/>
            </a:pPr>
            <a:r>
              <a:rPr lang="cs-CZ" sz="2200" dirty="0">
                <a:solidFill>
                  <a:srgbClr val="FF0000"/>
                </a:solidFill>
              </a:rPr>
              <a:t>BT1 – červeně</a:t>
            </a:r>
          </a:p>
          <a:p>
            <a:pPr marL="2157412" indent="0" hangingPunct="0">
              <a:buClr>
                <a:schemeClr val="accent2"/>
              </a:buClr>
              <a:buSzPct val="100000"/>
              <a:buNone/>
            </a:pPr>
            <a:r>
              <a:rPr lang="cs-CZ" sz="2200" dirty="0">
                <a:solidFill>
                  <a:srgbClr val="001CA8"/>
                </a:solidFill>
              </a:rPr>
              <a:t>BT2 – modře</a:t>
            </a:r>
          </a:p>
          <a:p>
            <a:pPr marL="2157412" indent="0" hangingPunct="0">
              <a:buClr>
                <a:schemeClr val="accent2"/>
              </a:buClr>
              <a:buSzPct val="100000"/>
              <a:buNone/>
            </a:pPr>
            <a:r>
              <a:rPr lang="cs-CZ" sz="2200" dirty="0">
                <a:solidFill>
                  <a:srgbClr val="04D218"/>
                </a:solidFill>
              </a:rPr>
              <a:t>BT3 – zeleně</a:t>
            </a:r>
          </a:p>
          <a:p>
            <a:pPr marL="342900" indent="-342900">
              <a:buSzPct val="120000"/>
              <a:buFont typeface="Wingdings" panose="05000000000000000000" pitchFamily="2" charset="2"/>
              <a:buChar char="§"/>
            </a:pPr>
            <a:r>
              <a:rPr lang="cs-CZ" altLang="cs-CZ" sz="2200" b="1" dirty="0">
                <a:solidFill>
                  <a:schemeClr val="accent4"/>
                </a:solidFill>
              </a:rPr>
              <a:t>V seznamu VZ jsou zvlášť označena VZ, u kterých dělá posouzení shody autorizovaná osoba nebo akreditovaná osoba (</a:t>
            </a:r>
            <a:r>
              <a:rPr lang="cs-CZ" sz="2200" b="1" dirty="0">
                <a:solidFill>
                  <a:schemeClr val="accent4"/>
                </a:solidFill>
              </a:rPr>
              <a:t>§12 odst. 2)</a:t>
            </a:r>
          </a:p>
          <a:p>
            <a:pPr marL="344488" lvl="1" indent="-342900" algn="just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Seznam VZ je umístěn na adrese:</a:t>
            </a:r>
          </a:p>
          <a:p>
            <a:pPr algn="ctr">
              <a:spcBef>
                <a:spcPts val="1200"/>
              </a:spcBef>
            </a:pPr>
            <a:r>
              <a:rPr lang="cs-CZ" sz="2200" b="1" dirty="0"/>
              <a:t>U:\CEZ\DJE\90E003X_Sdílený_TJE\IJE\Skupiny\Seznam_VZ\</a:t>
            </a:r>
            <a:r>
              <a:rPr lang="cs-CZ" sz="2200" b="1" dirty="0">
                <a:solidFill>
                  <a:srgbClr val="FF0000"/>
                </a:solidFill>
              </a:rPr>
              <a:t>ETE</a:t>
            </a:r>
          </a:p>
          <a:p>
            <a:pPr algn="ctr">
              <a:spcBef>
                <a:spcPts val="1200"/>
              </a:spcBef>
            </a:pPr>
            <a:r>
              <a:rPr lang="cs-CZ" sz="2200" b="1" dirty="0"/>
              <a:t>U:\CEZ\DJE\90E003X_Sdílený_TJE\IJE\Skupiny\Seznam_VZ\</a:t>
            </a:r>
            <a:r>
              <a:rPr lang="cs-CZ" sz="2200" b="1" dirty="0">
                <a:solidFill>
                  <a:srgbClr val="FF0000"/>
                </a:solidFill>
              </a:rPr>
              <a:t>EDU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15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9350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Rozdělení vybraných zařízení do bezpečnostních tříd (BT)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422" y="1311227"/>
            <a:ext cx="11009312" cy="4320480"/>
          </a:xfrm>
        </p:spPr>
        <p:txBody>
          <a:bodyPr/>
          <a:lstStyle/>
          <a:p>
            <a:pPr marL="269875" indent="-269875"/>
            <a:r>
              <a:rPr lang="cs-CZ" sz="2400" dirty="0"/>
              <a:t>Rozdělení do BT tříd podrobně specifikuje vyhláška o požadavcích na projekt jaderného zařízení.</a:t>
            </a:r>
          </a:p>
          <a:p>
            <a:pPr marL="269875" indent="-269875"/>
            <a:r>
              <a:rPr lang="cs-CZ" sz="2400" b="1" dirty="0">
                <a:solidFill>
                  <a:schemeClr val="accent4"/>
                </a:solidFill>
              </a:rPr>
              <a:t>Vyhláška č. 329/2017 Sb</a:t>
            </a:r>
            <a:r>
              <a:rPr lang="cs-CZ" sz="2400" dirty="0"/>
              <a:t>., §8 - Požadavky na vybraná zařízení a bezpečnostní funkce</a:t>
            </a: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tabLst>
                <a:tab pos="1350963" algn="l"/>
              </a:tabLst>
            </a:pPr>
            <a:endParaRPr lang="cs-CZ" sz="2400" dirty="0"/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tabLst>
                <a:tab pos="1350963" algn="l"/>
              </a:tabLst>
            </a:pPr>
            <a:r>
              <a:rPr lang="cs-CZ" sz="2400" dirty="0"/>
              <a:t>Konkrétní rozdělení uvedeno v příloze č.1: </a:t>
            </a:r>
          </a:p>
          <a:p>
            <a:pPr marL="539750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400" dirty="0"/>
              <a:t>část 1: Jaderná zařízení, jejichž součástí je jaderný reaktor.</a:t>
            </a:r>
          </a:p>
          <a:p>
            <a:pPr marL="539750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400" dirty="0"/>
              <a:t>část 2: Jaderná zařízení pro nakládání s radioaktivním odpadem.</a:t>
            </a:r>
          </a:p>
          <a:p>
            <a:pPr marL="539750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400" dirty="0"/>
              <a:t>část 3: Obalové soubory pro vyhořelé jaderné palivo.</a:t>
            </a:r>
          </a:p>
          <a:p>
            <a:pPr marL="539750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400" dirty="0"/>
              <a:t>část 4: Zařízení pro výrobu, zpracování a skladování jaderného materiálu.</a:t>
            </a:r>
          </a:p>
          <a:p>
            <a:pPr marL="539750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400" dirty="0"/>
              <a:t>část 5: Doplňující kritéria.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16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187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Textová část seznamu Vybraných zařízení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17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581838-BA91-4198-8691-5AFC215FF1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536538-5EFC-4EA0-A42B-0B3D971CA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5710" r="18908" b="9905"/>
          <a:stretch/>
        </p:blipFill>
        <p:spPr bwMode="auto">
          <a:xfrm>
            <a:off x="553011" y="886910"/>
            <a:ext cx="9996525" cy="597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702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kern="0" dirty="0"/>
              <a:t>Výkresová část seznamu Vybraných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18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A2E99A0-BC2A-48F1-9085-15C64B9F4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10615" r="19371" b="6354"/>
          <a:stretch/>
        </p:blipFill>
        <p:spPr bwMode="auto">
          <a:xfrm>
            <a:off x="3685154" y="1092545"/>
            <a:ext cx="8135372" cy="57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0012DC-B594-44ED-8614-92D3F5213066}"/>
              </a:ext>
            </a:extLst>
          </p:cNvPr>
          <p:cNvSpPr txBox="1">
            <a:spLocks/>
          </p:cNvSpPr>
          <p:nvPr/>
        </p:nvSpPr>
        <p:spPr>
          <a:xfrm>
            <a:off x="371474" y="2212785"/>
            <a:ext cx="2264775" cy="179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5" indent="0">
              <a:lnSpc>
                <a:spcPct val="150000"/>
              </a:lnSpc>
              <a:buNone/>
            </a:pPr>
            <a:r>
              <a:rPr lang="cs-CZ" altLang="cs-CZ" sz="2400" b="1" dirty="0"/>
              <a:t>BT1 – </a:t>
            </a:r>
            <a:r>
              <a:rPr lang="cs-CZ" altLang="cs-CZ" sz="2400" b="1" dirty="0">
                <a:solidFill>
                  <a:srgbClr val="FF0000"/>
                </a:solidFill>
              </a:rPr>
              <a:t>červeně</a:t>
            </a:r>
            <a:endParaRPr lang="cs-CZ" altLang="cs-CZ" sz="2400" b="1" dirty="0"/>
          </a:p>
          <a:p>
            <a:pPr marL="0" lvl="5" indent="0">
              <a:lnSpc>
                <a:spcPct val="150000"/>
              </a:lnSpc>
              <a:buNone/>
            </a:pPr>
            <a:r>
              <a:rPr lang="cs-CZ" altLang="cs-CZ" sz="2400" b="1" dirty="0"/>
              <a:t>BT2 – </a:t>
            </a:r>
            <a:r>
              <a:rPr lang="cs-CZ" altLang="cs-CZ" sz="2400" b="1" dirty="0">
                <a:solidFill>
                  <a:srgbClr val="00B0F0"/>
                </a:solidFill>
              </a:rPr>
              <a:t>modře</a:t>
            </a:r>
            <a:endParaRPr lang="cs-CZ" altLang="cs-CZ" sz="2400" b="1" dirty="0"/>
          </a:p>
          <a:p>
            <a:pPr marL="0" lvl="5" indent="0">
              <a:lnSpc>
                <a:spcPct val="150000"/>
              </a:lnSpc>
              <a:buNone/>
            </a:pPr>
            <a:r>
              <a:rPr lang="cs-CZ" altLang="cs-CZ" sz="2400" b="1" dirty="0"/>
              <a:t>BT3 – </a:t>
            </a:r>
            <a:r>
              <a:rPr lang="cs-CZ" altLang="cs-CZ" sz="2400" b="1" dirty="0">
                <a:solidFill>
                  <a:srgbClr val="92D050"/>
                </a:solidFill>
              </a:rPr>
              <a:t>zeleně</a:t>
            </a:r>
            <a:endParaRPr lang="cs-CZ" alt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149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Seznam částí Vybraných zařízení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200" y="1311227"/>
            <a:ext cx="11522464" cy="4320480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chemeClr val="accent6"/>
              </a:buClr>
              <a:buNone/>
            </a:pPr>
            <a:r>
              <a:rPr lang="cs-CZ" sz="2000" dirty="0"/>
              <a:t>Všechny položky seznamu </a:t>
            </a:r>
            <a:r>
              <a:rPr lang="cs-CZ" sz="2000" b="1" dirty="0"/>
              <a:t>částí VZ </a:t>
            </a:r>
            <a:r>
              <a:rPr lang="cs-CZ" sz="2000" dirty="0"/>
              <a:t>jsou rozpracovány do úrovně jednotlivých náhradních dílů včetně označení, které z nich jsou považovány za části zařízení ve smyslu vyhlášky č. 358/2016 Sb.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19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6" name="Picture 2" descr="U:\CEZ\Výroba\905006X_Sdílený CI\IJE\Skupiny\Seznam_VZ_VZSN_ETE\2 Seznam částí VZ_VZSN_vyhl309Sb_ETE_2013\Výkresy\15 A10 823-0040(0160,0180,0250).jpg">
            <a:extLst>
              <a:ext uri="{FF2B5EF4-FFF2-40B4-BE49-F238E27FC236}">
                <a16:creationId xmlns:a16="http://schemas.microsoft.com/office/drawing/2014/main" id="{A2968539-596E-4FE7-99A8-A77890F94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r="1166"/>
          <a:stretch/>
        </p:blipFill>
        <p:spPr bwMode="auto">
          <a:xfrm>
            <a:off x="2571571" y="2244539"/>
            <a:ext cx="6256691" cy="45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8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D2814D-B73F-FD44-9A82-065C8DA31E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Cíl školení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237D39-2A45-1548-8BD9-99A7F2D04E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Ověření znalostí zaměstnanců ČEZ, a. s., a zaměstnanců dodavatelů, které se týkají požadavků určených pro činnosti spojené s výrobou, opravami, změnou, montáží a provozem vybraných zařízení (VZ).</a:t>
            </a:r>
          </a:p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Základní požadavky legislativy.</a:t>
            </a:r>
          </a:p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Školení je společné pro obě lokality JE.</a:t>
            </a:r>
          </a:p>
        </p:txBody>
      </p:sp>
    </p:spTree>
    <p:extLst>
      <p:ext uri="{BB962C8B-B14F-4D97-AF65-F5344CB8AC3E}">
        <p14:creationId xmlns:p14="http://schemas.microsoft.com/office/powerpoint/2010/main" val="2060226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Seznam částí Vybraných zařízení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20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7C6305-112E-4162-8AF3-2BF187117F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4216C353-0EBB-4412-A4B6-92E5ED8BD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12" y="1484313"/>
            <a:ext cx="10959532" cy="47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11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Vyhláška </a:t>
            </a:r>
            <a:r>
              <a:rPr lang="cs-CZ" cap="none" dirty="0"/>
              <a:t>č</a:t>
            </a:r>
            <a:r>
              <a:rPr lang="cs-CZ" dirty="0"/>
              <a:t>. 358/2016 S</a:t>
            </a:r>
            <a:r>
              <a:rPr lang="cs-CZ" cap="none" dirty="0"/>
              <a:t>b</a:t>
            </a:r>
            <a:r>
              <a:rPr lang="cs-CZ" dirty="0"/>
              <a:t>. - ZAJIŠŤOVÁNÍ KVALITY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96" y="1916832"/>
            <a:ext cx="11009312" cy="4320480"/>
          </a:xfrm>
        </p:spPr>
        <p:txBody>
          <a:bodyPr/>
          <a:lstStyle/>
          <a:p>
            <a:pPr marL="271463" indent="-271463">
              <a:buSzPct val="150000"/>
            </a:pPr>
            <a:r>
              <a:rPr lang="cs-CZ" sz="2400" b="1" dirty="0"/>
              <a:t>ROZSAH A ZPŮSOB ZAJIŠŤOVÁNÍ KVALITY V PROCESU:</a:t>
            </a:r>
          </a:p>
          <a:p>
            <a:pPr marL="534988" lvl="3" indent="0">
              <a:lnSpc>
                <a:spcPct val="150000"/>
              </a:lnSpc>
              <a:buClr>
                <a:schemeClr val="accent4"/>
              </a:buClr>
              <a:buSzPct val="120000"/>
              <a:buNone/>
            </a:pPr>
            <a:r>
              <a:rPr lang="cs-CZ" sz="2400" b="1" dirty="0"/>
              <a:t>§ 4 </a:t>
            </a:r>
            <a:r>
              <a:rPr lang="cs-CZ" sz="2400" dirty="0"/>
              <a:t>- navrhování VZ</a:t>
            </a:r>
          </a:p>
          <a:p>
            <a:pPr marL="534988" lvl="3" indent="0">
              <a:lnSpc>
                <a:spcPct val="150000"/>
              </a:lnSpc>
              <a:buClr>
                <a:schemeClr val="accent4"/>
              </a:buClr>
              <a:buSzPct val="120000"/>
              <a:buNone/>
            </a:pPr>
            <a:r>
              <a:rPr lang="cs-CZ" sz="2400" b="1" dirty="0"/>
              <a:t>§ 5 </a:t>
            </a:r>
            <a:r>
              <a:rPr lang="cs-CZ" sz="2400" dirty="0"/>
              <a:t>- výroba a montáž VZ</a:t>
            </a:r>
          </a:p>
          <a:p>
            <a:pPr marL="534988" lvl="3" indent="0">
              <a:lnSpc>
                <a:spcPct val="150000"/>
              </a:lnSpc>
              <a:buClr>
                <a:schemeClr val="accent4"/>
              </a:buClr>
              <a:buSzPct val="120000"/>
              <a:buNone/>
            </a:pPr>
            <a:r>
              <a:rPr lang="cs-CZ" sz="2400" b="1" dirty="0">
                <a:solidFill>
                  <a:schemeClr val="bg2"/>
                </a:solidFill>
              </a:rPr>
              <a:t>§ 6 - obstarávání VZ</a:t>
            </a:r>
          </a:p>
          <a:p>
            <a:pPr marL="534988" lvl="3" indent="0">
              <a:lnSpc>
                <a:spcPct val="150000"/>
              </a:lnSpc>
              <a:buClr>
                <a:schemeClr val="accent4"/>
              </a:buClr>
              <a:buSzPct val="120000"/>
              <a:buNone/>
            </a:pPr>
            <a:r>
              <a:rPr lang="cs-CZ" sz="2400" b="1" dirty="0">
                <a:solidFill>
                  <a:schemeClr val="bg2"/>
                </a:solidFill>
              </a:rPr>
              <a:t>§ 7 - uvádění do provozu a provozu VZ</a:t>
            </a:r>
          </a:p>
          <a:p>
            <a:pPr marL="534988" lvl="3" indent="0">
              <a:lnSpc>
                <a:spcPct val="150000"/>
              </a:lnSpc>
              <a:buClr>
                <a:schemeClr val="accent4"/>
              </a:buClr>
              <a:buSzPct val="120000"/>
              <a:buNone/>
            </a:pPr>
            <a:r>
              <a:rPr lang="cs-CZ" sz="2400" b="1" dirty="0">
                <a:solidFill>
                  <a:schemeClr val="bg2"/>
                </a:solidFill>
              </a:rPr>
              <a:t>§ 8 - druhy záznamů zajišťování kvality VZ a způsob jejich vedení</a:t>
            </a:r>
          </a:p>
          <a:p>
            <a:pPr marL="820738" lvl="3" indent="-285750"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endParaRPr lang="cs-CZ" sz="2400" b="1" dirty="0">
              <a:solidFill>
                <a:schemeClr val="bg2"/>
              </a:solidFill>
            </a:endParaRPr>
          </a:p>
          <a:p>
            <a:pPr marL="534988" lvl="3" indent="0">
              <a:buClr>
                <a:schemeClr val="accent4"/>
              </a:buClr>
              <a:buSzPct val="120000"/>
              <a:buNone/>
            </a:pPr>
            <a:r>
              <a:rPr lang="cs-CZ" sz="2400" b="1" dirty="0">
                <a:solidFill>
                  <a:srgbClr val="000000"/>
                </a:solidFill>
              </a:rPr>
              <a:t>§ 9 </a:t>
            </a:r>
            <a:r>
              <a:rPr lang="cs-CZ" sz="2400" dirty="0">
                <a:solidFill>
                  <a:srgbClr val="000000"/>
                </a:solidFill>
              </a:rPr>
              <a:t>- technické požadavky na vybrané zařízení a část VZ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21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8593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§ 6 - obstarávání VZ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484784"/>
            <a:ext cx="11009312" cy="4320480"/>
          </a:xfrm>
        </p:spPr>
        <p:txBody>
          <a:bodyPr/>
          <a:lstStyle/>
          <a:p>
            <a:pPr marL="271463" indent="-271463">
              <a:spcBef>
                <a:spcPts val="300"/>
              </a:spcBef>
            </a:pPr>
            <a:r>
              <a:rPr lang="cs-CZ" sz="2200" b="1" dirty="0"/>
              <a:t>PŘED OBSTARÁVÁNÍM VZ MUSÍ BÝT:</a:t>
            </a:r>
          </a:p>
          <a:p>
            <a:pPr marL="523875" lvl="1" indent="-342900" algn="just"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v dokumentaci pro obstarávání stanoveny požadavky na VZ</a:t>
            </a:r>
          </a:p>
          <a:p>
            <a:pPr marL="523875" lvl="1" indent="-342900" algn="just"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stanoven způsob výběru a kritéria pro hodnocení dodavatele výrobku nebo služby</a:t>
            </a:r>
          </a:p>
          <a:p>
            <a:pPr>
              <a:spcBef>
                <a:spcPts val="300"/>
              </a:spcBef>
            </a:pPr>
            <a:endParaRPr lang="cs-CZ" sz="2200" dirty="0"/>
          </a:p>
          <a:p>
            <a:pPr marL="271463" indent="-271463">
              <a:spcBef>
                <a:spcPts val="300"/>
              </a:spcBef>
            </a:pPr>
            <a:r>
              <a:rPr lang="cs-CZ" sz="2200" b="1" dirty="0"/>
              <a:t>PŘI OBSTARÁVÁNÍ VZ MUSÍ BÝT:</a:t>
            </a:r>
          </a:p>
          <a:p>
            <a:pPr marL="523875" lvl="1" indent="-342900" algn="just"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Dodavatel hodnocen a vybírán v souladu se stanoveným způsobem výběru kritérii pro hodnocení</a:t>
            </a:r>
          </a:p>
          <a:p>
            <a:pPr marL="523875" lvl="1" indent="-342900" algn="just"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provedeno přezkoumání dokumentace dodavatele o zajišťování kvality VZ z hlediska správnosti a úplnosti</a:t>
            </a:r>
          </a:p>
          <a:p>
            <a:pPr marL="523875" lvl="1" indent="-342900" algn="just"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stanoveny požadavky na způsob a rozsah oznamování neshod dodavatele a na způsob jejich řešení</a:t>
            </a:r>
          </a:p>
          <a:p>
            <a:pPr marL="523875" lvl="1" indent="-342900" algn="just"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přijata opatření k provádění dohledu nad dodavatelem spočívajícím v průběžném sledování a kontrole procesů z hlediska plnění požadavků na zajišťování kvality VZ u dodavatele.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22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8151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§ 7 -  uvádění do provozu a provoz VZ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96" y="1916832"/>
            <a:ext cx="11009312" cy="432048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Zajisti identifikaci zařízení – SJZ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Mít kompletní veškerou dokumentaci – PTD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Zpracované a zavedené plány a programy uvádění do provozu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endParaRPr lang="cs-CZ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Provádění všech potřebných činností:</a:t>
            </a:r>
          </a:p>
          <a:p>
            <a:pPr marL="725488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Plán a program provozních kontrol</a:t>
            </a:r>
          </a:p>
          <a:p>
            <a:pPr marL="725488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Program řízeného stárnutí</a:t>
            </a:r>
          </a:p>
          <a:p>
            <a:pPr marL="725488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Plány a programy kontrol při údržbě opravě nebo změně VZ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Opravy, údržba nebo změny v souladu s technickými požadavky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23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7069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§ 8 - Druhy záznamů zajišťování kvality a způsob jejich vedení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484784"/>
            <a:ext cx="11009312" cy="4320480"/>
          </a:xfrm>
        </p:spPr>
        <p:txBody>
          <a:bodyPr/>
          <a:lstStyle/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Druhy záznamů:</a:t>
            </a:r>
          </a:p>
          <a:p>
            <a:pPr marL="534988" indent="-261938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Zvláštní procesy (Nerozebíratelné spoje, Nedestruktivní kontroly, Tepelné zpracování)</a:t>
            </a:r>
          </a:p>
          <a:p>
            <a:pPr marL="534988" indent="-261938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Posouzení a vyhodnocení neshod</a:t>
            </a:r>
          </a:p>
          <a:p>
            <a:pPr marL="534988" indent="-261938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Doklady o plnění požadavků na kvalitu (včetně kvalifikací, materiálů…)</a:t>
            </a:r>
          </a:p>
          <a:p>
            <a:pPr marL="534988" indent="-261938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200" dirty="0"/>
              <a:t>Doklady o odstranění zjištěných vad a způsob jejich oprav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endParaRPr lang="cs-CZ" sz="2200" dirty="0"/>
          </a:p>
          <a:p>
            <a:pPr marL="271463" indent="-271463"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cs-CZ" sz="2200" dirty="0"/>
              <a:t>Záznamy zajišťování kvality VZ jsou vedeny v rozsahu, aby bylo možné kdykoliv posoudit, zda odpovídá technickým požadavkům. </a:t>
            </a:r>
          </a:p>
          <a:p>
            <a:pPr marL="271463" indent="-271463"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cs-CZ" sz="2200" dirty="0"/>
              <a:t>Záznamy jsou trvalé a dočasné. Trvalé = musí být uchovány po celou dobu životnosti – součástí průvodní technické dokumentace (PTD).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24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6513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Vyhláška </a:t>
            </a:r>
            <a:r>
              <a:rPr lang="cs-CZ" cap="none" dirty="0"/>
              <a:t>č</a:t>
            </a:r>
            <a:r>
              <a:rPr lang="cs-CZ" dirty="0"/>
              <a:t>. 358/2016 S</a:t>
            </a:r>
            <a:r>
              <a:rPr lang="cs-CZ" cap="none" dirty="0"/>
              <a:t>b</a:t>
            </a:r>
            <a:r>
              <a:rPr lang="cs-CZ" dirty="0"/>
              <a:t>. – ZAJIŠŤOVÁNÍ SHODY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142" y="1311227"/>
            <a:ext cx="11009312" cy="4320480"/>
          </a:xfrm>
        </p:spPr>
        <p:txBody>
          <a:bodyPr/>
          <a:lstStyle/>
          <a:p>
            <a:pPr marL="180975" lvl="1" indent="0">
              <a:buClr>
                <a:schemeClr val="accent4"/>
              </a:buClr>
              <a:buSzPct val="120000"/>
              <a:buNone/>
            </a:pPr>
            <a:r>
              <a:rPr lang="cs-CZ" sz="1800" b="1" dirty="0">
                <a:solidFill>
                  <a:schemeClr val="bg2"/>
                </a:solidFill>
              </a:rPr>
              <a:t>§ 10 - požadavky na způsob zajišťování shody VZ a části VZ s technickými požadavky</a:t>
            </a:r>
          </a:p>
          <a:p>
            <a:pPr marL="537750" lvl="1" indent="-285750">
              <a:spcBef>
                <a:spcPts val="12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800" dirty="0"/>
              <a:t>Stanovuje požadavky na:</a:t>
            </a:r>
          </a:p>
          <a:p>
            <a:pPr marL="811213" lvl="1" indent="-342900"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800" b="1" dirty="0"/>
              <a:t>zajišťování shody pro zajištění technické bezpečnosti</a:t>
            </a:r>
            <a:r>
              <a:rPr lang="cs-CZ" sz="1800" dirty="0"/>
              <a:t>.</a:t>
            </a:r>
          </a:p>
          <a:p>
            <a:pPr marL="811213" lvl="1" indent="-342900"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800" dirty="0"/>
              <a:t>poskytování informací mezi jednotlivými subjekty od návrhu po provoz.</a:t>
            </a:r>
          </a:p>
          <a:p>
            <a:pPr marL="811213" lvl="1" indent="-342900"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800" b="1" dirty="0"/>
              <a:t>zajištění shody pro držitele povolení.</a:t>
            </a:r>
          </a:p>
          <a:p>
            <a:pPr marL="811213" lvl="1" indent="-342900"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800" dirty="0"/>
              <a:t>Požadavek na vzdělání a praxi personálu provádějící ověřování kvality VZ uvedených v § 12 odst. 2 (materiály, TD, PTD, dok. oprav a údržby…)</a:t>
            </a:r>
          </a:p>
          <a:p>
            <a:pPr marL="811213" lvl="1" indent="-342900"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800" dirty="0"/>
              <a:t>způsob zajištění shody skrze přílohu č. 2 této vyhlášky – </a:t>
            </a:r>
            <a:r>
              <a:rPr lang="cs-CZ" sz="1800" b="1" dirty="0">
                <a:solidFill>
                  <a:schemeClr val="bg2"/>
                </a:solidFill>
              </a:rPr>
              <a:t>detail</a:t>
            </a:r>
          </a:p>
          <a:p>
            <a:pPr marL="811213" lvl="1" indent="-342900"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endParaRPr lang="cs-CZ" sz="1800" b="1" dirty="0">
              <a:solidFill>
                <a:schemeClr val="accent4"/>
              </a:solidFill>
            </a:endParaRPr>
          </a:p>
          <a:p>
            <a:pPr marL="180975" lvl="1" indent="0">
              <a:buClr>
                <a:schemeClr val="accent4"/>
              </a:buClr>
              <a:buSzPct val="120000"/>
              <a:buNone/>
            </a:pPr>
            <a:r>
              <a:rPr lang="cs-CZ" sz="1800" b="1" dirty="0">
                <a:solidFill>
                  <a:schemeClr val="bg2"/>
                </a:solidFill>
              </a:rPr>
              <a:t>§ 11 - požadavky na dokumentaci zajišťování shody VZ a části VZ s technickými požadavky</a:t>
            </a:r>
          </a:p>
          <a:p>
            <a:pPr marL="811213" lvl="1" indent="-342900"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800" dirty="0"/>
              <a:t>Požadavky na technickou dokumentaci viz příloha č. 3 této vyhlášky.</a:t>
            </a:r>
          </a:p>
          <a:p>
            <a:pPr marL="811213" lvl="1" indent="-342900"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800" dirty="0"/>
              <a:t>Požadavky na průvodní technickou dokumentaci viz příloha č. 4 této vyhlášky.</a:t>
            </a:r>
          </a:p>
          <a:p>
            <a:pPr marL="811213" lvl="1" indent="-342900"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800" dirty="0"/>
              <a:t>Na základě kompletní dokumentace                posouzení shody.</a:t>
            </a:r>
          </a:p>
          <a:p>
            <a:pPr marL="811213" lvl="1" indent="-342900"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800" dirty="0"/>
              <a:t>Dokumentace musí být zachována po celou dobu životnosti VZ.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25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D0AB090-4CA5-4A46-B0E2-894F857CCEDC}"/>
              </a:ext>
            </a:extLst>
          </p:cNvPr>
          <p:cNvCxnSpPr/>
          <p:nvPr/>
        </p:nvCxnSpPr>
        <p:spPr bwMode="auto">
          <a:xfrm>
            <a:off x="5298242" y="5616883"/>
            <a:ext cx="7017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13766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Vyhláška </a:t>
            </a:r>
            <a:r>
              <a:rPr lang="cs-CZ" cap="none" dirty="0"/>
              <a:t>č</a:t>
            </a:r>
            <a:r>
              <a:rPr lang="cs-CZ" dirty="0"/>
              <a:t>. 358/2016 S</a:t>
            </a:r>
            <a:r>
              <a:rPr lang="cs-CZ" cap="none" dirty="0"/>
              <a:t>b</a:t>
            </a:r>
            <a:r>
              <a:rPr lang="cs-CZ" dirty="0"/>
              <a:t>. – POSOUZENÍ SHODY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96" y="1916832"/>
            <a:ext cx="11545968" cy="4320480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120000"/>
              <a:buNone/>
            </a:pPr>
            <a:r>
              <a:rPr lang="cs-CZ" sz="2200" b="1" dirty="0">
                <a:solidFill>
                  <a:schemeClr val="bg2"/>
                </a:solidFill>
              </a:rPr>
              <a:t>§ 12 - postupy a rozsah posouzení shody VZ s technickými požadavky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120000"/>
              <a:buNone/>
            </a:pPr>
            <a:r>
              <a:rPr lang="cs-CZ" sz="2200" b="1" dirty="0">
                <a:solidFill>
                  <a:schemeClr val="bg2"/>
                </a:solidFill>
              </a:rPr>
              <a:t>§ 13 - značka shody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120000"/>
              <a:buNone/>
            </a:pPr>
            <a:r>
              <a:rPr lang="cs-CZ" sz="2200" dirty="0"/>
              <a:t>§ 14 - požadavky na dokumentování posouzení shody VZ s technickými požadavky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120000"/>
              <a:buNone/>
            </a:pPr>
            <a:r>
              <a:rPr lang="cs-CZ" sz="2200" dirty="0"/>
              <a:t>§ 15 - jednotlivé postupy, které lze uplatnit k posouzení shody VZ s technickými požadavky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26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94316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§12 - Postupy a rozsah posouzení shody VZ s technickými požadavky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96" y="1916832"/>
            <a:ext cx="11009312" cy="432048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0000"/>
                </a:solidFill>
              </a:rPr>
              <a:t>Posouzení shody musí být provedeno před použitím VZ v jaderném zařízení.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0000"/>
                </a:solidFill>
              </a:rPr>
              <a:t>V případě posouzení shody </a:t>
            </a:r>
            <a:r>
              <a:rPr lang="cs-CZ" sz="2200" b="1" dirty="0">
                <a:solidFill>
                  <a:srgbClr val="000000"/>
                </a:solidFill>
              </a:rPr>
              <a:t>sestavy</a:t>
            </a:r>
            <a:r>
              <a:rPr lang="cs-CZ" sz="2200" dirty="0">
                <a:solidFill>
                  <a:srgbClr val="000000"/>
                </a:solidFill>
              </a:rPr>
              <a:t> </a:t>
            </a:r>
            <a:r>
              <a:rPr lang="cs-CZ" sz="2200" b="1" dirty="0">
                <a:solidFill>
                  <a:srgbClr val="000000"/>
                </a:solidFill>
              </a:rPr>
              <a:t>tlakového zařízení </a:t>
            </a:r>
            <a:r>
              <a:rPr lang="cs-CZ" sz="2200" dirty="0">
                <a:solidFill>
                  <a:srgbClr val="000000"/>
                </a:solidFill>
              </a:rPr>
              <a:t>musí být tato sestava posouzena jako celek.</a:t>
            </a:r>
          </a:p>
          <a:p>
            <a:pPr marL="0" indent="0" algn="ctr">
              <a:buSzPct val="120000"/>
              <a:buNone/>
              <a:tabLst>
                <a:tab pos="7975600" algn="l"/>
              </a:tabLst>
            </a:pP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Využívají se posouzení shody jednotlivých VZ, které jsou díly sestavy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0000"/>
                </a:solidFill>
              </a:rPr>
              <a:t>Na jednotlivé části VZ vyráběné nebo montované samostatně musí být provedeno posouzení shody v rozsahu odpovídající části VZ.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0000"/>
                </a:solidFill>
              </a:rPr>
              <a:t>Jednotlivé postupy posouzení shody provádí pouze jedna osoba (autorizovaná, akreditovaná, dovozce výrobce)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0000"/>
                </a:solidFill>
              </a:rPr>
              <a:t>Pokud je předepsaná kombinace postupů, může jednotlivé postupy provádět různé osoby.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27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85968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§12 - Postupy a rozsah posouzení shody VZ s technickými požadavky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96" y="1916832"/>
            <a:ext cx="11009312" cy="4320480"/>
          </a:xfrm>
        </p:spPr>
        <p:txBody>
          <a:bodyPr/>
          <a:lstStyle/>
          <a:p>
            <a:pPr marL="0" indent="0">
              <a:buNone/>
            </a:pPr>
            <a:r>
              <a:rPr lang="cs-CZ" sz="2000" u="sng" dirty="0"/>
              <a:t>Posouzení shody provádí:</a:t>
            </a:r>
          </a:p>
          <a:p>
            <a:pPr marL="271463" lvl="2" indent="-271463" algn="just">
              <a:spcBef>
                <a:spcPts val="1200"/>
              </a:spcBef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bg2"/>
                </a:solidFill>
              </a:rPr>
              <a:t>Autorizovaná osoba</a:t>
            </a:r>
          </a:p>
          <a:p>
            <a:pPr marL="633825" lvl="2" indent="-342900" algn="just">
              <a:spcBef>
                <a:spcPts val="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/>
              <a:t>Vybraná zařízení definovaná v §12 odst. 2</a:t>
            </a:r>
          </a:p>
          <a:p>
            <a:pPr marL="271463" lvl="2" indent="-271463" algn="just">
              <a:spcBef>
                <a:spcPts val="1200"/>
              </a:spcBef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bg2"/>
                </a:solidFill>
              </a:rPr>
              <a:t>Výrobce nebo dovozce</a:t>
            </a:r>
          </a:p>
          <a:p>
            <a:pPr marL="633825" lvl="2" indent="-342900" algn="just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/>
              <a:t>Vybraná zařízení s parametry rovnými nebo nižšími než je stanoveno v §12 odst. 2</a:t>
            </a:r>
          </a:p>
          <a:p>
            <a:pPr marL="633825" lvl="2" indent="-342900" algn="just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/>
              <a:t>Elektrická VZ, VZ automatizovaných systémů včetně jejich softwaru</a:t>
            </a:r>
          </a:p>
          <a:p>
            <a:pPr marL="633825" lvl="2" indent="-342900" algn="just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/>
              <a:t>Stavební VZ zařazené do BT 3</a:t>
            </a:r>
          </a:p>
          <a:p>
            <a:pPr marL="633825" lvl="2" indent="-342900" algn="just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/>
              <a:t>Ostatní VZ zařazené v BT2 a BT3 neuvedené v §12 odst. 2</a:t>
            </a:r>
          </a:p>
          <a:p>
            <a:pPr marL="271463" lvl="2" indent="-271463" algn="just">
              <a:spcBef>
                <a:spcPts val="1200"/>
              </a:spcBef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bg2"/>
                </a:solidFill>
              </a:rPr>
              <a:t>Akreditovaná osoba</a:t>
            </a:r>
          </a:p>
          <a:p>
            <a:pPr marL="633825" lvl="2" indent="-342900" algn="just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/>
              <a:t>Vybraná zařízení definovaná v §12 odst. 2 písm. c (BT3), kde se uplatňuje postup A1 (Dohled nad konečným posouzením)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28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8345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§ 13 - Značka shody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838" y="1322811"/>
            <a:ext cx="11009312" cy="4320480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bg2"/>
                </a:solidFill>
              </a:rPr>
              <a:t>Označení</a:t>
            </a:r>
            <a:r>
              <a:rPr lang="cs-CZ" sz="2000" dirty="0"/>
              <a:t> značkou shody </a:t>
            </a:r>
            <a:r>
              <a:rPr lang="cs-CZ" sz="2000" b="1" dirty="0">
                <a:solidFill>
                  <a:schemeClr val="bg2"/>
                </a:solidFill>
              </a:rPr>
              <a:t>zajišťuje výrobce nebo dovozce </a:t>
            </a:r>
            <a:r>
              <a:rPr lang="cs-CZ" sz="2000" dirty="0"/>
              <a:t>spolu s identifikací výrobce.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cs-CZ" sz="2000" dirty="0"/>
              <a:t>Jeli v rámci posouzení shody stanovena účast autorizované nebo akreditované osoby musí být připojena identifikace této osoby.</a:t>
            </a:r>
            <a:endParaRPr lang="cs-CZ" sz="2000" b="1" dirty="0"/>
          </a:p>
          <a:p>
            <a:pPr>
              <a:lnSpc>
                <a:spcPct val="200000"/>
              </a:lnSpc>
            </a:pPr>
            <a:r>
              <a:rPr lang="cs-CZ" sz="2000" b="1" dirty="0"/>
              <a:t>Označení značkou shody se potvrzuje: </a:t>
            </a:r>
          </a:p>
          <a:p>
            <a:pPr marL="542925" indent="-361950"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/>
              <a:t>Shoda VZ s technickými požadavky.</a:t>
            </a:r>
          </a:p>
          <a:p>
            <a:pPr marL="542925" indent="-361950"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/>
              <a:t>Dodržení zvoleného postupu posouzení shody.</a:t>
            </a:r>
          </a:p>
          <a:p>
            <a:pPr>
              <a:lnSpc>
                <a:spcPct val="200000"/>
              </a:lnSpc>
            </a:pPr>
            <a:r>
              <a:rPr lang="cs-CZ" sz="2000" b="1" dirty="0"/>
              <a:t>Značka shody musí být připojena na VZ:</a:t>
            </a:r>
          </a:p>
          <a:p>
            <a:pPr marL="542925" indent="-361950"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/>
              <a:t>nesmazatelným, čitelným způsobem </a:t>
            </a:r>
          </a:p>
          <a:p>
            <a:pPr marL="542925" indent="-361950"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/>
              <a:t>její velikost nesmí být menší než 5 mm. </a:t>
            </a:r>
          </a:p>
          <a:p>
            <a:pPr marL="542925" indent="-361950"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/>
              <a:t>v průvodní technické dokumentaci VZ, neumožňuje-li její připojení na VZ jeho konstrukce nebo rozměry, nebo nebude-li po montáži toto VZ přístupné.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accent2"/>
              </a:buClr>
            </a:pPr>
            <a:r>
              <a:rPr lang="cs-CZ" sz="2000" b="1" dirty="0"/>
              <a:t>GRAFICKÁ PODOBA ZNAČKY: </a:t>
            </a:r>
            <a:r>
              <a:rPr lang="cs-CZ" sz="2000" dirty="0"/>
              <a:t>příloha č. 9 - vyhlášky č. 358/2016 Sb.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29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E05722E-0D26-4D9E-A99C-17D3821A369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61" y="2636912"/>
            <a:ext cx="2532412" cy="22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8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D2814D-B73F-FD44-9A82-065C8DA31E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Osnova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237D39-2A45-1548-8BD9-99A7F2D04E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3097063"/>
          </a:xfrm>
          <a:prstGeom prst="rect">
            <a:avLst/>
          </a:prstGeom>
        </p:spPr>
        <p:txBody>
          <a:bodyPr/>
          <a:lstStyle/>
          <a:p>
            <a:pPr marL="357188" lvl="2" indent="-34290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Základní pojmy </a:t>
            </a:r>
          </a:p>
          <a:p>
            <a:pPr marL="357188" lvl="2" indent="-34290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Nový atomový zákon - zákon č. 263/2016 Sb.</a:t>
            </a:r>
          </a:p>
          <a:p>
            <a:pPr marL="357188" lvl="2" indent="-34290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Vyhláška č. 358/2016 Sb.</a:t>
            </a:r>
          </a:p>
          <a:p>
            <a:pPr marL="357188" lvl="2" indent="-34290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Přílohy vyhlášky č. 358/2016 Sb.</a:t>
            </a:r>
          </a:p>
          <a:p>
            <a:pPr marL="357188" lvl="2" indent="-34290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Kvalifikace zaměstnanců vykonávajících činnosti na VZ </a:t>
            </a:r>
          </a:p>
          <a:p>
            <a:pPr marL="357188" lvl="2" indent="-34290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Osvědčení a evidenční značka</a:t>
            </a:r>
          </a:p>
          <a:p>
            <a:pPr marL="357188" lvl="2" indent="-34290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Události vzniklé při činnostech na VZ</a:t>
            </a:r>
          </a:p>
        </p:txBody>
      </p:sp>
    </p:spTree>
    <p:extLst>
      <p:ext uri="{BB962C8B-B14F-4D97-AF65-F5344CB8AC3E}">
        <p14:creationId xmlns:p14="http://schemas.microsoft.com/office/powerpoint/2010/main" val="3828019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Vyhláška </a:t>
            </a:r>
            <a:r>
              <a:rPr lang="cs-CZ" cap="none" dirty="0"/>
              <a:t>č</a:t>
            </a:r>
            <a:r>
              <a:rPr lang="cs-CZ" dirty="0"/>
              <a:t>. 358/2016 S</a:t>
            </a:r>
            <a:r>
              <a:rPr lang="cs-CZ" cap="none" dirty="0"/>
              <a:t>b</a:t>
            </a:r>
            <a:r>
              <a:rPr lang="cs-CZ" dirty="0"/>
              <a:t>. – PROVĚŘOVÁNÍ SHODY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96" y="1916832"/>
            <a:ext cx="11009312" cy="432048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2"/>
                </a:solidFill>
              </a:rPr>
              <a:t>§ 16 - rozsah a způsob prověřování shody provozovaných VZ s technickými požadavky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2"/>
                </a:solidFill>
              </a:rPr>
              <a:t>§ 17 - způsob dokumentování a obsah dokumentace prověřování shody provozovaného VZ s technickými požadavky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30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6774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§ 16 – Rozsah a způsob prověřování shody provozovaných VZ s technickými požadavky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700808"/>
            <a:ext cx="11009312" cy="432048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Prováděno způsobem a </a:t>
            </a:r>
            <a:r>
              <a:rPr lang="cs-CZ" sz="2000" b="1" dirty="0">
                <a:solidFill>
                  <a:schemeClr val="bg2"/>
                </a:solidFill>
              </a:rPr>
              <a:t>v rozsahu přílohy č.8 </a:t>
            </a:r>
            <a:r>
              <a:rPr lang="cs-CZ" sz="2000" dirty="0"/>
              <a:t>této vyhlášky a v souladu s dokumentací dle §17 odst. 2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Prověřování shody je plánováno a prováděno dle programu provozních kontrol. Na základě kterých se kontroly provádějí.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bg2"/>
                </a:solidFill>
              </a:rPr>
              <a:t>Všeobecné požadavky na kontroly stanovuje příloha č. 6 této vyhlášky.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Výsledky kontrol jsou vyhodnoceny z hlediska technické bezpečnosti.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Prověřování shody po opravě, údržbě, zpětné montáži po opravě anebo montáži musí být výsledky kontrol stanovených v dokumentaci oprav nebo údržby vyhodnoceny z hlediska TB. </a:t>
            </a:r>
            <a:endParaRPr lang="cs-CZ" sz="2000" dirty="0">
              <a:solidFill>
                <a:srgbClr val="00B0F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Pokud byl při opravě … použit díl definován v §12 odst. 2 musí být provedeno ověření části VZ dle přílohy č.8 </a:t>
            </a:r>
            <a:r>
              <a:rPr lang="cs-CZ" sz="2000" b="1" dirty="0">
                <a:solidFill>
                  <a:schemeClr val="bg2"/>
                </a:solidFill>
              </a:rPr>
              <a:t>(postup F1) </a:t>
            </a:r>
            <a:r>
              <a:rPr lang="cs-CZ" sz="2000" dirty="0"/>
              <a:t>této vyhlášky.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Po opravě nebo zpětné montáži po opravě a po provedení změny VZ musí být provedeno konečné posouzení dle přílohy č.6 této vyhlášky.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31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00767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§ 16 – Rozsah a způsob prověřování shody provozovaných VZ s technickými požadavky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628800"/>
            <a:ext cx="11009312" cy="432048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b="1" dirty="0"/>
              <a:t>Po </a:t>
            </a:r>
            <a:r>
              <a:rPr lang="cs-CZ" sz="2000" b="1" dirty="0">
                <a:solidFill>
                  <a:schemeClr val="bg2"/>
                </a:solidFill>
              </a:rPr>
              <a:t>opravě, změně nebo zpětné montáži VZ </a:t>
            </a:r>
            <a:r>
              <a:rPr lang="cs-CZ" sz="2000" b="1" dirty="0"/>
              <a:t>musí být provedeno </a:t>
            </a:r>
            <a:r>
              <a:rPr lang="cs-CZ" sz="2000" b="1" dirty="0">
                <a:solidFill>
                  <a:schemeClr val="bg2"/>
                </a:solidFill>
              </a:rPr>
              <a:t>konečné posouzení </a:t>
            </a:r>
            <a:r>
              <a:rPr lang="cs-CZ" sz="2000" b="1" dirty="0"/>
              <a:t>podle přílohy č. 6 této vyhlášky. </a:t>
            </a:r>
          </a:p>
          <a:p>
            <a:pPr marL="896938" indent="0">
              <a:buSzPct val="120000"/>
              <a:buNone/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ČEZ_ME_1092 - Konečné zkoušky, konečné posouzení a další zkoušky …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b="1" dirty="0"/>
              <a:t>PROVÁDÍ: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  <a:tabLst>
                <a:tab pos="5554663" algn="l"/>
              </a:tabLst>
            </a:pPr>
            <a:r>
              <a:rPr lang="cs-CZ" sz="2000" dirty="0"/>
              <a:t>oprávnění pracovníci dodavatele opravy, zpětné montáže, změny nebo odpovědný zástupce držitele povolení provádějící dohled při zpětné montáži, opravě a změně. </a:t>
            </a:r>
            <a:br>
              <a:rPr lang="cs-CZ" sz="2000" dirty="0"/>
            </a:br>
            <a:r>
              <a:rPr lang="cs-CZ" sz="2000" b="1" dirty="0">
                <a:solidFill>
                  <a:schemeClr val="bg2"/>
                </a:solidFill>
              </a:rPr>
              <a:t>V případě VZ dle §12 odst. 2 písmene a) nebo b), musí být přítomen zástupce držitele povolení.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b="1" dirty="0"/>
              <a:t>MUSÍ OBSAHOVAT: </a:t>
            </a:r>
            <a:r>
              <a:rPr lang="cs-CZ" sz="2000" dirty="0"/>
              <a:t>(před zahájením konečného posouzení)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  <a:tabLst>
                <a:tab pos="5554663" algn="l"/>
              </a:tabLst>
            </a:pPr>
            <a:r>
              <a:rPr lang="cs-CZ" sz="2000" dirty="0"/>
              <a:t>Všechny podklady a informace, tj.: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  <a:tabLst>
                <a:tab pos="5554663" algn="l"/>
              </a:tabLst>
            </a:pPr>
            <a:r>
              <a:rPr lang="cs-CZ" sz="2000" dirty="0"/>
              <a:t>postupy provádění konečného posouzení,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  <a:tabLst>
                <a:tab pos="5554663" algn="l"/>
              </a:tabLst>
            </a:pPr>
            <a:r>
              <a:rPr lang="cs-CZ" sz="2000" dirty="0"/>
              <a:t>postupy provádění konečné zkoušky,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  <a:tabLst>
                <a:tab pos="5554663" algn="l"/>
              </a:tabLst>
            </a:pPr>
            <a:r>
              <a:rPr lang="cs-CZ" sz="2000" dirty="0"/>
              <a:t>tlakové a těsnostní zkoušky,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  <a:tabLst>
                <a:tab pos="5554663" algn="l"/>
              </a:tabLst>
            </a:pPr>
            <a:r>
              <a:rPr lang="cs-CZ" sz="2000" dirty="0"/>
              <a:t>jiné rovnocenné kontroly,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  <a:tabLst>
                <a:tab pos="5554663" algn="l"/>
              </a:tabLst>
            </a:pPr>
            <a:r>
              <a:rPr lang="cs-CZ" sz="2000" dirty="0"/>
              <a:t>průvodní technickou dokumentaci VZ.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32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72895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Konečné posouzení VZ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314427"/>
            <a:ext cx="11009312" cy="4320480"/>
          </a:xfrm>
        </p:spPr>
        <p:txBody>
          <a:bodyPr/>
          <a:lstStyle/>
          <a:p>
            <a:pPr marL="342900" indent="-342900">
              <a:buSzPct val="120000"/>
              <a:buFont typeface="Wingdings" panose="05000000000000000000" pitchFamily="2" charset="2"/>
              <a:buChar char="§"/>
            </a:pPr>
            <a:r>
              <a:rPr lang="cs-CZ" sz="2000" b="1" dirty="0"/>
              <a:t>KONEČNÉ POSOUZENÍ </a:t>
            </a:r>
            <a:r>
              <a:rPr lang="cs-CZ" sz="2000" b="1" dirty="0">
                <a:solidFill>
                  <a:schemeClr val="bg2"/>
                </a:solidFill>
              </a:rPr>
              <a:t>ŘÍDÍCÍHO</a:t>
            </a:r>
            <a:r>
              <a:rPr lang="cs-CZ" sz="2000" b="1" dirty="0"/>
              <a:t> VZ MUSÍ OBSAHOVAT: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konečnou zkoušku zahrnující: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identifikaci VZ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vizuální prohlídku a kontrolu průvodní technické dokumentace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zhodnocení VZ, dokumentace o vzájemném souladu a požadavků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úplnost provedených kontrol stanovených v TD nebo  dokumentaci opravy VZ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lze přihlédnout ke kontrolám během výrob zařízení</a:t>
            </a:r>
          </a:p>
          <a:p>
            <a:pPr marL="342900" indent="-342900">
              <a:buSzPct val="120000"/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 marL="342900" indent="-342900">
              <a:buSzPct val="120000"/>
              <a:buFont typeface="Wingdings" panose="05000000000000000000" pitchFamily="2" charset="2"/>
              <a:buChar char="§"/>
            </a:pPr>
            <a:r>
              <a:rPr lang="cs-CZ" sz="2000" b="1" dirty="0"/>
              <a:t>KONEČNÉ POSOUZENÍ </a:t>
            </a:r>
            <a:r>
              <a:rPr lang="cs-CZ" sz="2000" b="1" dirty="0">
                <a:solidFill>
                  <a:schemeClr val="bg2"/>
                </a:solidFill>
              </a:rPr>
              <a:t>TLAKOVÉHO</a:t>
            </a:r>
            <a:r>
              <a:rPr lang="cs-CZ" sz="2000" b="1" dirty="0"/>
              <a:t> VZ MUSÍ OBSAHOVAT: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konečnou zkoušku 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tlakovou zkoušku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zkoušku těsnosti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jiné rovnocenné zkoušky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kontrolu bezpečnostní výstroje a výstroje zajišťující funkčnost tlakového zařízení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33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719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§ 17 - Způsob dokumentování a obsah dokumentace prověřování shody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700808"/>
            <a:ext cx="11009312" cy="4320480"/>
          </a:xfrm>
        </p:spPr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cs-CZ" sz="2000" b="1" dirty="0"/>
              <a:t>Dokumentace prověřování shody musí obsahovat: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/>
              <a:t>pracovní příkazy a metodiky k prověřování shody,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/>
              <a:t>vnitřní předpisy, pokud obsahují informace o kontrolách VZ,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/>
              <a:t>program provozních kontrol,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/>
              <a:t>průvodní technickou dokumentaci VZ podle přílohy č. 4,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/>
              <a:t>dokumentaci vztahující se k přípravě a provádění oprav a údržby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/>
              <a:t> záznamy z provedených provozních kontrol a z kontrol při provádění oprav, údržby nebo změny vybraného zařízení.</a:t>
            </a:r>
          </a:p>
          <a:p>
            <a:pPr marL="0" indent="0">
              <a:buClr>
                <a:schemeClr val="accent2"/>
              </a:buClr>
              <a:buNone/>
            </a:pPr>
            <a:endParaRPr lang="cs-CZ" sz="2000" b="1" dirty="0"/>
          </a:p>
          <a:p>
            <a:pPr marL="0" indent="0">
              <a:buClr>
                <a:schemeClr val="accent2"/>
              </a:buClr>
              <a:buNone/>
            </a:pPr>
            <a:r>
              <a:rPr lang="cs-CZ" sz="2000" b="1" dirty="0"/>
              <a:t>Program provozních kontrol musí obsahovat:</a:t>
            </a:r>
          </a:p>
          <a:p>
            <a:pPr marL="342900" indent="-342900"/>
            <a:r>
              <a:rPr lang="cs-CZ" sz="2000" dirty="0"/>
              <a:t>Kontrolní místa na VZ</a:t>
            </a:r>
          </a:p>
          <a:p>
            <a:pPr marL="342900" indent="-342900"/>
            <a:r>
              <a:rPr lang="cs-CZ" sz="2000" dirty="0"/>
              <a:t>Kontrolní metody</a:t>
            </a:r>
          </a:p>
          <a:p>
            <a:pPr marL="342900" indent="-342900"/>
            <a:r>
              <a:rPr lang="cs-CZ" sz="2000" dirty="0"/>
              <a:t>Kritéria přijatelnosti</a:t>
            </a:r>
          </a:p>
          <a:p>
            <a:pPr marL="342900" indent="-342900"/>
            <a:r>
              <a:rPr lang="cs-CZ" sz="2000" dirty="0"/>
              <a:t>Periodu.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34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9867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Přílohy vyhlášky </a:t>
            </a:r>
            <a:r>
              <a:rPr lang="cs-CZ" cap="none" dirty="0"/>
              <a:t>č</a:t>
            </a:r>
            <a:r>
              <a:rPr lang="cs-CZ" sz="2800" dirty="0"/>
              <a:t>. </a:t>
            </a:r>
            <a:r>
              <a:rPr lang="cs-CZ" dirty="0"/>
              <a:t>358/2016 S</a:t>
            </a:r>
            <a:r>
              <a:rPr lang="cs-CZ" cap="none" dirty="0"/>
              <a:t>b</a:t>
            </a:r>
            <a:r>
              <a:rPr lang="cs-CZ" dirty="0"/>
              <a:t>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484784"/>
            <a:ext cx="11009312" cy="432048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120000"/>
              <a:buNone/>
            </a:pPr>
            <a:r>
              <a:rPr lang="cs-CZ" sz="2000" b="1" dirty="0"/>
              <a:t>Požadavky na VZ a části VZ jsou v přílohách řazeny: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tlaková zařízení a některá další VZ a obalové soubory pro přepravu, skladování a ukládání vyhořelého jaderního paliva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řídicí VZ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stavební VZ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b="1" dirty="0"/>
              <a:t>Příloha č. 1 - Technické požadavky na VZ a části VZ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sz="2000" b="1" dirty="0"/>
              <a:t>Příloha č. 2 – Požadavky na zajišťování shody VZ a části VZ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Při navrhování, výrobě a montáži VZ a jeho části 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Při uvádění VZ a jeho části do provozu</a:t>
            </a:r>
          </a:p>
          <a:p>
            <a:pPr marL="541338" indent="-342900"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Při provozu VZ a jeho části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35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1894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Přílohy vyhlášky </a:t>
            </a:r>
            <a:r>
              <a:rPr lang="cs-CZ" cap="none" dirty="0"/>
              <a:t>č</a:t>
            </a:r>
            <a:r>
              <a:rPr lang="cs-CZ" sz="2800" dirty="0"/>
              <a:t>. </a:t>
            </a:r>
            <a:r>
              <a:rPr lang="cs-CZ" dirty="0"/>
              <a:t>358/2016 S</a:t>
            </a:r>
            <a:r>
              <a:rPr lang="cs-CZ" cap="none" dirty="0"/>
              <a:t>b</a:t>
            </a:r>
            <a:r>
              <a:rPr lang="cs-CZ" dirty="0"/>
              <a:t>.</a:t>
            </a:r>
            <a:r>
              <a:rPr lang="cs-CZ" b="1" dirty="0"/>
              <a:t>.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700808"/>
            <a:ext cx="11009312" cy="432048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/>
              <a:t>Příloha č. 3 – Požadavky na technickou dokumentaci VZ</a:t>
            </a:r>
          </a:p>
          <a:p>
            <a:pPr marL="523875" lvl="1" indent="-342900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Pro navrhování, výrobu a montáž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/>
              <a:t>Příloha č. 4 – Požadavky na průvodní technickou dokumentaci VZ </a:t>
            </a:r>
          </a:p>
          <a:p>
            <a:pPr marL="523875" lvl="1" indent="-342900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dokumentace výsledků zajišťování a prověřování shody                        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/>
              <a:t>Příloha č. 5 – Náležitost prohlášení o shodě</a:t>
            </a:r>
          </a:p>
          <a:p>
            <a:pPr marL="523875" lvl="1" indent="-342900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náležitosti, které musí prohlášení o shodě VZ obsahovat</a:t>
            </a:r>
            <a:r>
              <a:rPr lang="cs-CZ" sz="20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/>
              <a:t>Příloha č. 6 – Požadavky na provádění kontrol VZ a konečného posouzení</a:t>
            </a:r>
          </a:p>
          <a:p>
            <a:pPr marL="523875" lvl="1" indent="-342900"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všeobecné požadavky na kontroly,</a:t>
            </a:r>
          </a:p>
          <a:p>
            <a:pPr marL="523875" lvl="1" indent="-342900" algn="just"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na konečné posouzení a kontroly VZ po ukončení výroby a montáže a kontroly VZ prováděné v rámci prověřování shody po opravě, údržbě nebo zpětné montáži po opravě anebo údržbě VZ,</a:t>
            </a:r>
          </a:p>
          <a:p>
            <a:pPr marL="523875" lvl="1" indent="-342900"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na kontroly VZ v rámci pravidelného prověřování shody.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36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83447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Přílohy vyhlášky </a:t>
            </a:r>
            <a:r>
              <a:rPr lang="cs-CZ" cap="none" dirty="0"/>
              <a:t>č</a:t>
            </a:r>
            <a:r>
              <a:rPr lang="cs-CZ" sz="2800" dirty="0"/>
              <a:t>. </a:t>
            </a:r>
            <a:r>
              <a:rPr lang="cs-CZ" dirty="0"/>
              <a:t>358/2016 S</a:t>
            </a:r>
            <a:r>
              <a:rPr lang="cs-CZ" cap="none" dirty="0"/>
              <a:t>b</a:t>
            </a:r>
            <a:r>
              <a:rPr lang="cs-CZ" dirty="0"/>
              <a:t>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700808"/>
            <a:ext cx="11009312" cy="432048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000" b="1" dirty="0"/>
              <a:t>Příloha č. 7 – Postupy posouzení shody</a:t>
            </a:r>
          </a:p>
          <a:p>
            <a:pPr marL="523875" lvl="1" indent="-342900" algn="just">
              <a:lnSpc>
                <a:spcPct val="110000"/>
              </a:lnSpc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vnitřní řízení výroby s dohledem nad konečným posouzením</a:t>
            </a:r>
          </a:p>
          <a:p>
            <a:pPr marL="523875" lvl="1" indent="-342900" algn="just">
              <a:lnSpc>
                <a:spcPct val="110000"/>
              </a:lnSpc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přezkoušení výrobního typu; přezkoušení návrhu vybraného zařízení</a:t>
            </a:r>
          </a:p>
          <a:p>
            <a:pPr marL="523875" lvl="1" indent="-342900" algn="just">
              <a:lnSpc>
                <a:spcPct val="110000"/>
              </a:lnSpc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shoda založená na zajišťování kvality výroby</a:t>
            </a:r>
          </a:p>
          <a:p>
            <a:pPr marL="523875" lvl="1" indent="-342900" algn="just">
              <a:lnSpc>
                <a:spcPct val="110000"/>
              </a:lnSpc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zajišťování kvality výroby; kvality VZ; kvality kontrol VZ</a:t>
            </a:r>
          </a:p>
          <a:p>
            <a:pPr marL="523875" lvl="1" indent="-342900" algn="just">
              <a:lnSpc>
                <a:spcPct val="110000"/>
              </a:lnSpc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ověřování VZ; ověřování celku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000" b="1" dirty="0"/>
              <a:t>Příloha č. 8 – Požadavky na prověřování shody</a:t>
            </a:r>
          </a:p>
          <a:p>
            <a:pPr marL="523875" lvl="1" indent="-342900" algn="just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Ověření části VZ (postup F1)</a:t>
            </a:r>
          </a:p>
          <a:p>
            <a:pPr marL="523875" lvl="1" indent="-342900" algn="just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Požadavky na rozsah a způsob prověřování shody provozovaného VZ s technickými požadavky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37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12555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38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0" name="Obdélník 79">
            <a:extLst>
              <a:ext uri="{FF2B5EF4-FFF2-40B4-BE49-F238E27FC236}">
                <a16:creationId xmlns:a16="http://schemas.microsoft.com/office/drawing/2014/main" id="{C0B421A1-2B1F-404B-8DE3-739B643EFB12}"/>
              </a:ext>
            </a:extLst>
          </p:cNvPr>
          <p:cNvSpPr/>
          <p:nvPr/>
        </p:nvSpPr>
        <p:spPr>
          <a:xfrm>
            <a:off x="2554435" y="2270627"/>
            <a:ext cx="6504379" cy="2294444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Obdélník 80">
            <a:extLst>
              <a:ext uri="{FF2B5EF4-FFF2-40B4-BE49-F238E27FC236}">
                <a16:creationId xmlns:a16="http://schemas.microsoft.com/office/drawing/2014/main" id="{0165B453-834C-471D-AB6D-16F9F188F46D}"/>
              </a:ext>
            </a:extLst>
          </p:cNvPr>
          <p:cNvSpPr/>
          <p:nvPr/>
        </p:nvSpPr>
        <p:spPr>
          <a:xfrm>
            <a:off x="1638771" y="2790246"/>
            <a:ext cx="6789454" cy="132842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Textové pole 1">
            <a:extLst>
              <a:ext uri="{FF2B5EF4-FFF2-40B4-BE49-F238E27FC236}">
                <a16:creationId xmlns:a16="http://schemas.microsoft.com/office/drawing/2014/main" id="{8DA6E038-8F92-4B01-86B7-BFAD122FC54C}"/>
              </a:ext>
            </a:extLst>
          </p:cNvPr>
          <p:cNvSpPr txBox="1"/>
          <p:nvPr/>
        </p:nvSpPr>
        <p:spPr>
          <a:xfrm>
            <a:off x="512262" y="3146586"/>
            <a:ext cx="1116730" cy="70485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Před obstará</a:t>
            </a:r>
            <a:br>
              <a:rPr kumimoji="0" lang="cs-CZ" sz="12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</a:br>
            <a:r>
              <a:rPr kumimoji="0" lang="cs-CZ" sz="12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váním</a:t>
            </a:r>
          </a:p>
        </p:txBody>
      </p:sp>
      <p:sp>
        <p:nvSpPr>
          <p:cNvPr id="83" name="Textové pole 3">
            <a:extLst>
              <a:ext uri="{FF2B5EF4-FFF2-40B4-BE49-F238E27FC236}">
                <a16:creationId xmlns:a16="http://schemas.microsoft.com/office/drawing/2014/main" id="{1D2942E4-40AC-4A8A-9A40-CF33BE78B65E}"/>
              </a:ext>
            </a:extLst>
          </p:cNvPr>
          <p:cNvSpPr txBox="1"/>
          <p:nvPr/>
        </p:nvSpPr>
        <p:spPr>
          <a:xfrm>
            <a:off x="2993583" y="3139197"/>
            <a:ext cx="973198" cy="69532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NÁVRH</a:t>
            </a:r>
          </a:p>
        </p:txBody>
      </p:sp>
      <p:sp>
        <p:nvSpPr>
          <p:cNvPr id="84" name="Textové pole 7">
            <a:extLst>
              <a:ext uri="{FF2B5EF4-FFF2-40B4-BE49-F238E27FC236}">
                <a16:creationId xmlns:a16="http://schemas.microsoft.com/office/drawing/2014/main" id="{29CB1A81-89B4-4104-BC88-AFF88E63AB9B}"/>
              </a:ext>
            </a:extLst>
          </p:cNvPr>
          <p:cNvSpPr txBox="1"/>
          <p:nvPr/>
        </p:nvSpPr>
        <p:spPr>
          <a:xfrm>
            <a:off x="4360581" y="3160748"/>
            <a:ext cx="973198" cy="6858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VÝROBA</a:t>
            </a:r>
          </a:p>
        </p:txBody>
      </p:sp>
      <p:sp>
        <p:nvSpPr>
          <p:cNvPr id="85" name="Textové pole 8">
            <a:extLst>
              <a:ext uri="{FF2B5EF4-FFF2-40B4-BE49-F238E27FC236}">
                <a16:creationId xmlns:a16="http://schemas.microsoft.com/office/drawing/2014/main" id="{F15F3EC9-C89E-4101-B745-95AFC3B57B25}"/>
              </a:ext>
            </a:extLst>
          </p:cNvPr>
          <p:cNvSpPr txBox="1"/>
          <p:nvPr/>
        </p:nvSpPr>
        <p:spPr>
          <a:xfrm>
            <a:off x="5853035" y="3160748"/>
            <a:ext cx="973198" cy="6858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Montáž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86" name="Textové pole 23">
            <a:extLst>
              <a:ext uri="{FF2B5EF4-FFF2-40B4-BE49-F238E27FC236}">
                <a16:creationId xmlns:a16="http://schemas.microsoft.com/office/drawing/2014/main" id="{FEDDDF34-1809-4DFC-950E-EEA21039CD7D}"/>
              </a:ext>
            </a:extLst>
          </p:cNvPr>
          <p:cNvSpPr txBox="1"/>
          <p:nvPr/>
        </p:nvSpPr>
        <p:spPr>
          <a:xfrm>
            <a:off x="10714962" y="3111556"/>
            <a:ext cx="1009650" cy="6858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uvádění do provozu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87" name="Textové pole 31">
            <a:extLst>
              <a:ext uri="{FF2B5EF4-FFF2-40B4-BE49-F238E27FC236}">
                <a16:creationId xmlns:a16="http://schemas.microsoft.com/office/drawing/2014/main" id="{C124DAB8-8224-4087-AD82-6035C00557D0}"/>
              </a:ext>
            </a:extLst>
          </p:cNvPr>
          <p:cNvSpPr txBox="1"/>
          <p:nvPr/>
        </p:nvSpPr>
        <p:spPr>
          <a:xfrm>
            <a:off x="7303759" y="3148808"/>
            <a:ext cx="1009650" cy="6858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konečné posouzení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88" name="Přímá spojnice se šipkou 87">
            <a:extLst>
              <a:ext uri="{FF2B5EF4-FFF2-40B4-BE49-F238E27FC236}">
                <a16:creationId xmlns:a16="http://schemas.microsoft.com/office/drawing/2014/main" id="{6BFE0B9F-BCED-4734-8369-1380120BC1B2}"/>
              </a:ext>
            </a:extLst>
          </p:cNvPr>
          <p:cNvCxnSpPr>
            <a:cxnSpLocks/>
            <a:stCxn id="82" idx="3"/>
          </p:cNvCxnSpPr>
          <p:nvPr/>
        </p:nvCxnSpPr>
        <p:spPr>
          <a:xfrm>
            <a:off x="1628992" y="3499011"/>
            <a:ext cx="1359701" cy="5142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9" name="Přímá spojnice se šipkou 88">
            <a:extLst>
              <a:ext uri="{FF2B5EF4-FFF2-40B4-BE49-F238E27FC236}">
                <a16:creationId xmlns:a16="http://schemas.microsoft.com/office/drawing/2014/main" id="{70B16500-D2C6-4882-8A20-15DE7AC4C976}"/>
              </a:ext>
            </a:extLst>
          </p:cNvPr>
          <p:cNvCxnSpPr>
            <a:cxnSpLocks/>
          </p:cNvCxnSpPr>
          <p:nvPr/>
        </p:nvCxnSpPr>
        <p:spPr>
          <a:xfrm>
            <a:off x="3966781" y="3454455"/>
            <a:ext cx="387505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90" name="Přímá spojnice se šipkou 89">
            <a:extLst>
              <a:ext uri="{FF2B5EF4-FFF2-40B4-BE49-F238E27FC236}">
                <a16:creationId xmlns:a16="http://schemas.microsoft.com/office/drawing/2014/main" id="{BA0ABB80-8CD4-4285-A491-726184652435}"/>
              </a:ext>
            </a:extLst>
          </p:cNvPr>
          <p:cNvCxnSpPr>
            <a:cxnSpLocks/>
            <a:stCxn id="84" idx="3"/>
            <a:endCxn id="85" idx="1"/>
          </p:cNvCxnSpPr>
          <p:nvPr/>
        </p:nvCxnSpPr>
        <p:spPr>
          <a:xfrm>
            <a:off x="5333779" y="3503648"/>
            <a:ext cx="519256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91" name="Přímá spojnice se šipkou 90">
            <a:extLst>
              <a:ext uri="{FF2B5EF4-FFF2-40B4-BE49-F238E27FC236}">
                <a16:creationId xmlns:a16="http://schemas.microsoft.com/office/drawing/2014/main" id="{E4300F4C-9E6A-42B2-9CF9-F7CEB55997EE}"/>
              </a:ext>
            </a:extLst>
          </p:cNvPr>
          <p:cNvCxnSpPr>
            <a:cxnSpLocks/>
          </p:cNvCxnSpPr>
          <p:nvPr/>
        </p:nvCxnSpPr>
        <p:spPr>
          <a:xfrm flipV="1">
            <a:off x="6826233" y="3459322"/>
            <a:ext cx="477526" cy="741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92" name="Textové pole 6">
            <a:extLst>
              <a:ext uri="{FF2B5EF4-FFF2-40B4-BE49-F238E27FC236}">
                <a16:creationId xmlns:a16="http://schemas.microsoft.com/office/drawing/2014/main" id="{3EF073CA-2BC6-40EC-B59A-087D9EAA7E71}"/>
              </a:ext>
            </a:extLst>
          </p:cNvPr>
          <p:cNvSpPr txBox="1"/>
          <p:nvPr/>
        </p:nvSpPr>
        <p:spPr>
          <a:xfrm>
            <a:off x="262596" y="866196"/>
            <a:ext cx="2979610" cy="54165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Informace o funkci, typu, umístění, parametry, BT třída…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93" name="Přímá spojnice se šipkou 92">
            <a:extLst>
              <a:ext uri="{FF2B5EF4-FFF2-40B4-BE49-F238E27FC236}">
                <a16:creationId xmlns:a16="http://schemas.microsoft.com/office/drawing/2014/main" id="{442BC516-B595-472B-A9D1-5ADB6A05FB31}"/>
              </a:ext>
            </a:extLst>
          </p:cNvPr>
          <p:cNvCxnSpPr/>
          <p:nvPr/>
        </p:nvCxnSpPr>
        <p:spPr>
          <a:xfrm>
            <a:off x="1317976" y="703014"/>
            <a:ext cx="0" cy="163182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94" name="Textové pole 10">
            <a:extLst>
              <a:ext uri="{FF2B5EF4-FFF2-40B4-BE49-F238E27FC236}">
                <a16:creationId xmlns:a16="http://schemas.microsoft.com/office/drawing/2014/main" id="{A6F67A32-C1F9-4D7E-9717-DC8BB3C933C6}"/>
              </a:ext>
            </a:extLst>
          </p:cNvPr>
          <p:cNvSpPr txBox="1"/>
          <p:nvPr/>
        </p:nvSpPr>
        <p:spPr>
          <a:xfrm>
            <a:off x="262596" y="119440"/>
            <a:ext cx="2989768" cy="58674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PARP – nové VZ, část VZ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(změna)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PoZ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 – díl VZ, část VZ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95" name="Textové pole 66">
            <a:extLst>
              <a:ext uri="{FF2B5EF4-FFF2-40B4-BE49-F238E27FC236}">
                <a16:creationId xmlns:a16="http://schemas.microsoft.com/office/drawing/2014/main" id="{A702650C-F0FF-4DA2-9D36-07464998AA6B}"/>
              </a:ext>
            </a:extLst>
          </p:cNvPr>
          <p:cNvSpPr txBox="1"/>
          <p:nvPr/>
        </p:nvSpPr>
        <p:spPr>
          <a:xfrm>
            <a:off x="262596" y="1622979"/>
            <a:ext cx="2989767" cy="561022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Stanoven způsob výběru a kritéria pro hodnocení dodavatele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96" name="Přímá spojnice se šipkou 95">
            <a:extLst>
              <a:ext uri="{FF2B5EF4-FFF2-40B4-BE49-F238E27FC236}">
                <a16:creationId xmlns:a16="http://schemas.microsoft.com/office/drawing/2014/main" id="{59E78247-D703-49F5-B2F3-AA598923944D}"/>
              </a:ext>
            </a:extLst>
          </p:cNvPr>
          <p:cNvCxnSpPr>
            <a:cxnSpLocks/>
          </p:cNvCxnSpPr>
          <p:nvPr/>
        </p:nvCxnSpPr>
        <p:spPr>
          <a:xfrm>
            <a:off x="1317976" y="2217293"/>
            <a:ext cx="0" cy="92755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97" name="Přímá spojnice se šipkou 96">
            <a:extLst>
              <a:ext uri="{FF2B5EF4-FFF2-40B4-BE49-F238E27FC236}">
                <a16:creationId xmlns:a16="http://schemas.microsoft.com/office/drawing/2014/main" id="{15EC9DB6-D100-45A8-82EA-4435837D4078}"/>
              </a:ext>
            </a:extLst>
          </p:cNvPr>
          <p:cNvCxnSpPr>
            <a:cxnSpLocks/>
          </p:cNvCxnSpPr>
          <p:nvPr/>
        </p:nvCxnSpPr>
        <p:spPr>
          <a:xfrm>
            <a:off x="1328085" y="1407851"/>
            <a:ext cx="0" cy="189502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98" name="Textové pole 38">
            <a:extLst>
              <a:ext uri="{FF2B5EF4-FFF2-40B4-BE49-F238E27FC236}">
                <a16:creationId xmlns:a16="http://schemas.microsoft.com/office/drawing/2014/main" id="{96ADC5D0-F553-45E2-8575-4074B06C35DD}"/>
              </a:ext>
            </a:extLst>
          </p:cNvPr>
          <p:cNvSpPr txBox="1"/>
          <p:nvPr/>
        </p:nvSpPr>
        <p:spPr>
          <a:xfrm>
            <a:off x="4503654" y="2812077"/>
            <a:ext cx="1743710" cy="31877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OBSTARÁVÁNÍ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99" name="Textové pole 21">
            <a:extLst>
              <a:ext uri="{FF2B5EF4-FFF2-40B4-BE49-F238E27FC236}">
                <a16:creationId xmlns:a16="http://schemas.microsoft.com/office/drawing/2014/main" id="{2656B348-C37D-47A9-B2E4-E45C7A054A04}"/>
              </a:ext>
            </a:extLst>
          </p:cNvPr>
          <p:cNvSpPr txBox="1"/>
          <p:nvPr/>
        </p:nvSpPr>
        <p:spPr>
          <a:xfrm>
            <a:off x="4347987" y="2429479"/>
            <a:ext cx="2603269" cy="31877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POSOUZENÍ SHODY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100" name="Přímá spojnice se šipkou 99">
            <a:extLst>
              <a:ext uri="{FF2B5EF4-FFF2-40B4-BE49-F238E27FC236}">
                <a16:creationId xmlns:a16="http://schemas.microsoft.com/office/drawing/2014/main" id="{AEC3E3F0-9500-43AB-B511-0A43D265B13B}"/>
              </a:ext>
            </a:extLst>
          </p:cNvPr>
          <p:cNvCxnSpPr>
            <a:cxnSpLocks/>
            <a:stCxn id="87" idx="3"/>
          </p:cNvCxnSpPr>
          <p:nvPr/>
        </p:nvCxnSpPr>
        <p:spPr>
          <a:xfrm flipV="1">
            <a:off x="8313409" y="3485250"/>
            <a:ext cx="2401553" cy="645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1" name="Přímá spojnice se šipkou 100">
            <a:extLst>
              <a:ext uri="{FF2B5EF4-FFF2-40B4-BE49-F238E27FC236}">
                <a16:creationId xmlns:a16="http://schemas.microsoft.com/office/drawing/2014/main" id="{8D12C8B0-5639-4DB0-AC8D-68B0DAC5522A}"/>
              </a:ext>
            </a:extLst>
          </p:cNvPr>
          <p:cNvCxnSpPr>
            <a:cxnSpLocks/>
          </p:cNvCxnSpPr>
          <p:nvPr/>
        </p:nvCxnSpPr>
        <p:spPr>
          <a:xfrm flipV="1">
            <a:off x="3458456" y="3834612"/>
            <a:ext cx="0" cy="89869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02" name="Textové pole 35">
            <a:extLst>
              <a:ext uri="{FF2B5EF4-FFF2-40B4-BE49-F238E27FC236}">
                <a16:creationId xmlns:a16="http://schemas.microsoft.com/office/drawing/2014/main" id="{523F7C66-88DC-432E-A461-A6F23C593333}"/>
              </a:ext>
            </a:extLst>
          </p:cNvPr>
          <p:cNvSpPr txBox="1"/>
          <p:nvPr/>
        </p:nvSpPr>
        <p:spPr>
          <a:xfrm>
            <a:off x="3893381" y="4707849"/>
            <a:ext cx="2346411" cy="67518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Při výrobě nebo montáži – provádění kontrol a zpracování dokumentace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103" name="Přímá spojnice se šipkou 102">
            <a:extLst>
              <a:ext uri="{FF2B5EF4-FFF2-40B4-BE49-F238E27FC236}">
                <a16:creationId xmlns:a16="http://schemas.microsoft.com/office/drawing/2014/main" id="{944D745E-8272-46EE-93DF-9901BE5E01E9}"/>
              </a:ext>
            </a:extLst>
          </p:cNvPr>
          <p:cNvCxnSpPr/>
          <p:nvPr/>
        </p:nvCxnSpPr>
        <p:spPr>
          <a:xfrm flipV="1">
            <a:off x="4841520" y="3838577"/>
            <a:ext cx="0" cy="87823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04" name="Textové pole 27">
            <a:extLst>
              <a:ext uri="{FF2B5EF4-FFF2-40B4-BE49-F238E27FC236}">
                <a16:creationId xmlns:a16="http://schemas.microsoft.com/office/drawing/2014/main" id="{5E403782-0C7B-49F2-A278-DF3EE62385B3}"/>
              </a:ext>
            </a:extLst>
          </p:cNvPr>
          <p:cNvSpPr txBox="1"/>
          <p:nvPr/>
        </p:nvSpPr>
        <p:spPr>
          <a:xfrm>
            <a:off x="4225272" y="1135860"/>
            <a:ext cx="2267626" cy="85407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Dohled nad výrobou. Kontroly si nastaví ČEZ smlouvou s dodavatelem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105" name="Přímá spojnice se šipkou 104">
            <a:extLst>
              <a:ext uri="{FF2B5EF4-FFF2-40B4-BE49-F238E27FC236}">
                <a16:creationId xmlns:a16="http://schemas.microsoft.com/office/drawing/2014/main" id="{FA6C47E6-D6FD-48A7-8DBF-205A3A3BFBD3}"/>
              </a:ext>
            </a:extLst>
          </p:cNvPr>
          <p:cNvCxnSpPr>
            <a:cxnSpLocks/>
            <a:endCxn id="84" idx="0"/>
          </p:cNvCxnSpPr>
          <p:nvPr/>
        </p:nvCxnSpPr>
        <p:spPr>
          <a:xfrm>
            <a:off x="4847180" y="1981814"/>
            <a:ext cx="0" cy="117893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6" name="Přímá spojnice se šipkou 105">
            <a:extLst>
              <a:ext uri="{FF2B5EF4-FFF2-40B4-BE49-F238E27FC236}">
                <a16:creationId xmlns:a16="http://schemas.microsoft.com/office/drawing/2014/main" id="{68105E7F-00CA-4A6D-B145-4C0F878EDF63}"/>
              </a:ext>
            </a:extLst>
          </p:cNvPr>
          <p:cNvCxnSpPr/>
          <p:nvPr/>
        </p:nvCxnSpPr>
        <p:spPr>
          <a:xfrm flipV="1">
            <a:off x="4093342" y="3430370"/>
            <a:ext cx="0" cy="527969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7" name="Pravoúhlá spojnice 87">
            <a:extLst>
              <a:ext uri="{FF2B5EF4-FFF2-40B4-BE49-F238E27FC236}">
                <a16:creationId xmlns:a16="http://schemas.microsoft.com/office/drawing/2014/main" id="{3968F1C2-61A8-4384-8C2A-F56B337D2A4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985681" y="4383608"/>
            <a:ext cx="1546823" cy="680613"/>
          </a:xfrm>
          <a:prstGeom prst="bentConnector3">
            <a:avLst>
              <a:gd name="adj1" fmla="val 43666"/>
            </a:avLst>
          </a:prstGeom>
          <a:solidFill>
            <a:srgbClr val="007236"/>
          </a:solidFill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Textové pole 41">
            <a:extLst>
              <a:ext uri="{FF2B5EF4-FFF2-40B4-BE49-F238E27FC236}">
                <a16:creationId xmlns:a16="http://schemas.microsoft.com/office/drawing/2014/main" id="{126789C6-67A2-40A1-BC1B-0E6E0B0F63D4}"/>
              </a:ext>
            </a:extLst>
          </p:cNvPr>
          <p:cNvSpPr txBox="1"/>
          <p:nvPr/>
        </p:nvSpPr>
        <p:spPr>
          <a:xfrm>
            <a:off x="5863250" y="4706634"/>
            <a:ext cx="1449880" cy="55245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Požadavky dle přílohy č. 2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109" name="Přímá spojnice se šipkou 108">
            <a:extLst>
              <a:ext uri="{FF2B5EF4-FFF2-40B4-BE49-F238E27FC236}">
                <a16:creationId xmlns:a16="http://schemas.microsoft.com/office/drawing/2014/main" id="{23EC5B0D-5870-49AF-916B-F5DF90FDD064}"/>
              </a:ext>
            </a:extLst>
          </p:cNvPr>
          <p:cNvCxnSpPr/>
          <p:nvPr/>
        </p:nvCxnSpPr>
        <p:spPr>
          <a:xfrm flipV="1">
            <a:off x="6345461" y="3819167"/>
            <a:ext cx="0" cy="898783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10" name="Textové pole 29">
            <a:extLst>
              <a:ext uri="{FF2B5EF4-FFF2-40B4-BE49-F238E27FC236}">
                <a16:creationId xmlns:a16="http://schemas.microsoft.com/office/drawing/2014/main" id="{84B5FA9F-4CBC-42A9-9274-4796681248BD}"/>
              </a:ext>
            </a:extLst>
          </p:cNvPr>
          <p:cNvSpPr txBox="1"/>
          <p:nvPr/>
        </p:nvSpPr>
        <p:spPr>
          <a:xfrm>
            <a:off x="5295433" y="992983"/>
            <a:ext cx="2451404" cy="1006706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Dohled nad montáží. Podmínky dle ČEZ. Postup montáže a PKZ dělá výrobce, společně s návodem.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111" name="Přímá spojnice se šipkou 110">
            <a:extLst>
              <a:ext uri="{FF2B5EF4-FFF2-40B4-BE49-F238E27FC236}">
                <a16:creationId xmlns:a16="http://schemas.microsoft.com/office/drawing/2014/main" id="{4D91D748-8128-4BA2-BBF2-46F5D0B96F5E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323097" y="1956374"/>
            <a:ext cx="16537" cy="120437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12" name="Přímá spojnice se šipkou 111">
            <a:extLst>
              <a:ext uri="{FF2B5EF4-FFF2-40B4-BE49-F238E27FC236}">
                <a16:creationId xmlns:a16="http://schemas.microsoft.com/office/drawing/2014/main" id="{1B11A8A3-AD5A-48FB-9409-11DB06752F45}"/>
              </a:ext>
            </a:extLst>
          </p:cNvPr>
          <p:cNvCxnSpPr/>
          <p:nvPr/>
        </p:nvCxnSpPr>
        <p:spPr>
          <a:xfrm flipV="1">
            <a:off x="6356525" y="5259084"/>
            <a:ext cx="0" cy="32956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13" name="Textové pole 54">
            <a:extLst>
              <a:ext uri="{FF2B5EF4-FFF2-40B4-BE49-F238E27FC236}">
                <a16:creationId xmlns:a16="http://schemas.microsoft.com/office/drawing/2014/main" id="{93AEDBD0-40E2-40C6-AF31-CFF995D907B5}"/>
              </a:ext>
            </a:extLst>
          </p:cNvPr>
          <p:cNvSpPr txBox="1"/>
          <p:nvPr/>
        </p:nvSpPr>
        <p:spPr>
          <a:xfrm>
            <a:off x="6890261" y="4706807"/>
            <a:ext cx="1845604" cy="67622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Provádí dodavatel, který prováděl montáž.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114" name="Přímá spojnice se šipkou 113">
            <a:extLst>
              <a:ext uri="{FF2B5EF4-FFF2-40B4-BE49-F238E27FC236}">
                <a16:creationId xmlns:a16="http://schemas.microsoft.com/office/drawing/2014/main" id="{8489C7EA-CDC0-4485-990B-6C0DE04506E6}"/>
              </a:ext>
            </a:extLst>
          </p:cNvPr>
          <p:cNvCxnSpPr/>
          <p:nvPr/>
        </p:nvCxnSpPr>
        <p:spPr>
          <a:xfrm flipV="1">
            <a:off x="7808586" y="3822082"/>
            <a:ext cx="1" cy="91122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15" name="Textové pole 57">
            <a:extLst>
              <a:ext uri="{FF2B5EF4-FFF2-40B4-BE49-F238E27FC236}">
                <a16:creationId xmlns:a16="http://schemas.microsoft.com/office/drawing/2014/main" id="{D5A8395A-9E4C-41BF-835F-27CEFE117DC2}"/>
              </a:ext>
            </a:extLst>
          </p:cNvPr>
          <p:cNvSpPr txBox="1"/>
          <p:nvPr/>
        </p:nvSpPr>
        <p:spPr>
          <a:xfrm>
            <a:off x="6890261" y="5571295"/>
            <a:ext cx="1845604" cy="460556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Požadavky dle přílohy č. 6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116" name="Přímá spojnice se šipkou 115">
            <a:extLst>
              <a:ext uri="{FF2B5EF4-FFF2-40B4-BE49-F238E27FC236}">
                <a16:creationId xmlns:a16="http://schemas.microsoft.com/office/drawing/2014/main" id="{78D36346-42CE-4D31-A8F3-CF42E92CC487}"/>
              </a:ext>
            </a:extLst>
          </p:cNvPr>
          <p:cNvCxnSpPr/>
          <p:nvPr/>
        </p:nvCxnSpPr>
        <p:spPr>
          <a:xfrm flipV="1">
            <a:off x="7813063" y="5383593"/>
            <a:ext cx="0" cy="17800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17" name="Textové pole 59">
            <a:extLst>
              <a:ext uri="{FF2B5EF4-FFF2-40B4-BE49-F238E27FC236}">
                <a16:creationId xmlns:a16="http://schemas.microsoft.com/office/drawing/2014/main" id="{8B07D169-E2BF-406E-9BDB-D1A815922DD7}"/>
              </a:ext>
            </a:extLst>
          </p:cNvPr>
          <p:cNvSpPr txBox="1"/>
          <p:nvPr/>
        </p:nvSpPr>
        <p:spPr>
          <a:xfrm>
            <a:off x="6356525" y="6244823"/>
            <a:ext cx="2953265" cy="46777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Postup provádění konečné zkoušky, tlakové zkoušky, … včetně PTD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118" name="Přímá spojnice se šipkou 117">
            <a:extLst>
              <a:ext uri="{FF2B5EF4-FFF2-40B4-BE49-F238E27FC236}">
                <a16:creationId xmlns:a16="http://schemas.microsoft.com/office/drawing/2014/main" id="{7EF52D8D-9D24-499A-8F14-3A96F024395C}"/>
              </a:ext>
            </a:extLst>
          </p:cNvPr>
          <p:cNvCxnSpPr/>
          <p:nvPr/>
        </p:nvCxnSpPr>
        <p:spPr>
          <a:xfrm flipV="1">
            <a:off x="7806522" y="6031851"/>
            <a:ext cx="0" cy="17800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19" name="Přímá spojnice se šipkou 118">
            <a:extLst>
              <a:ext uri="{FF2B5EF4-FFF2-40B4-BE49-F238E27FC236}">
                <a16:creationId xmlns:a16="http://schemas.microsoft.com/office/drawing/2014/main" id="{8FCA221F-E0DC-439A-B9B3-11B02C57863B}"/>
              </a:ext>
            </a:extLst>
          </p:cNvPr>
          <p:cNvCxnSpPr/>
          <p:nvPr/>
        </p:nvCxnSpPr>
        <p:spPr>
          <a:xfrm flipH="1" flipV="1">
            <a:off x="10444188" y="4688109"/>
            <a:ext cx="666" cy="1908906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20" name="Textové pole 48">
            <a:extLst>
              <a:ext uri="{FF2B5EF4-FFF2-40B4-BE49-F238E27FC236}">
                <a16:creationId xmlns:a16="http://schemas.microsoft.com/office/drawing/2014/main" id="{AFA90EEB-9DC3-449A-8999-7A72138CEED1}"/>
              </a:ext>
            </a:extLst>
          </p:cNvPr>
          <p:cNvSpPr txBox="1"/>
          <p:nvPr/>
        </p:nvSpPr>
        <p:spPr>
          <a:xfrm>
            <a:off x="7643313" y="4706705"/>
            <a:ext cx="2233930" cy="52197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Plány a programy uvádění do provozu a jeho provozu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121" name="Textové pole 49">
            <a:extLst>
              <a:ext uri="{FF2B5EF4-FFF2-40B4-BE49-F238E27FC236}">
                <a16:creationId xmlns:a16="http://schemas.microsoft.com/office/drawing/2014/main" id="{C940A29B-69C9-4664-AFB5-7F10DCC3403A}"/>
              </a:ext>
            </a:extLst>
          </p:cNvPr>
          <p:cNvSpPr txBox="1"/>
          <p:nvPr/>
        </p:nvSpPr>
        <p:spPr>
          <a:xfrm>
            <a:off x="7640008" y="5291532"/>
            <a:ext cx="2233930" cy="45691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Plány a programy provozních kontrol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122" name="Textové pole 52">
            <a:extLst>
              <a:ext uri="{FF2B5EF4-FFF2-40B4-BE49-F238E27FC236}">
                <a16:creationId xmlns:a16="http://schemas.microsoft.com/office/drawing/2014/main" id="{1D57BD95-B5BD-4FFF-919F-47840268765C}"/>
              </a:ext>
            </a:extLst>
          </p:cNvPr>
          <p:cNvSpPr txBox="1"/>
          <p:nvPr/>
        </p:nvSpPr>
        <p:spPr>
          <a:xfrm>
            <a:off x="7650803" y="5794420"/>
            <a:ext cx="2223135" cy="50482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Provozní program řízeného stárnutí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123" name="Textové pole 53">
            <a:extLst>
              <a:ext uri="{FF2B5EF4-FFF2-40B4-BE49-F238E27FC236}">
                <a16:creationId xmlns:a16="http://schemas.microsoft.com/office/drawing/2014/main" id="{05F6704D-81B4-4222-A07E-1890C6FAB28E}"/>
              </a:ext>
            </a:extLst>
          </p:cNvPr>
          <p:cNvSpPr txBox="1"/>
          <p:nvPr/>
        </p:nvSpPr>
        <p:spPr>
          <a:xfrm>
            <a:off x="7661749" y="6357783"/>
            <a:ext cx="2223135" cy="480521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Program kontrol při údržbě, opravách a změnách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124" name="Přímá spojnice se šipkou 123">
            <a:extLst>
              <a:ext uri="{FF2B5EF4-FFF2-40B4-BE49-F238E27FC236}">
                <a16:creationId xmlns:a16="http://schemas.microsoft.com/office/drawing/2014/main" id="{7D56B8C0-730E-4755-BED6-FEF2894E90B5}"/>
              </a:ext>
            </a:extLst>
          </p:cNvPr>
          <p:cNvCxnSpPr/>
          <p:nvPr/>
        </p:nvCxnSpPr>
        <p:spPr>
          <a:xfrm flipV="1">
            <a:off x="10445726" y="3497336"/>
            <a:ext cx="3174" cy="664211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25" name="Textové pole 45">
            <a:extLst>
              <a:ext uri="{FF2B5EF4-FFF2-40B4-BE49-F238E27FC236}">
                <a16:creationId xmlns:a16="http://schemas.microsoft.com/office/drawing/2014/main" id="{FFB95447-F52C-4BBE-9656-E44DBD8D0A00}"/>
              </a:ext>
            </a:extLst>
          </p:cNvPr>
          <p:cNvSpPr txBox="1"/>
          <p:nvPr/>
        </p:nvSpPr>
        <p:spPr>
          <a:xfrm>
            <a:off x="9940904" y="4154184"/>
            <a:ext cx="1252855" cy="55245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Kompletace dokumentace</a:t>
            </a:r>
            <a:endParaRPr kumimoji="0" lang="cs-CZ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126" name="Přímá spojnice 125">
            <a:extLst>
              <a:ext uri="{FF2B5EF4-FFF2-40B4-BE49-F238E27FC236}">
                <a16:creationId xmlns:a16="http://schemas.microsoft.com/office/drawing/2014/main" id="{07D67453-7BF4-46E6-889A-DED75A4314E0}"/>
              </a:ext>
            </a:extLst>
          </p:cNvPr>
          <p:cNvCxnSpPr/>
          <p:nvPr/>
        </p:nvCxnSpPr>
        <p:spPr>
          <a:xfrm flipH="1">
            <a:off x="9873938" y="6014741"/>
            <a:ext cx="58058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7" name="Přímá spojnice 126">
            <a:extLst>
              <a:ext uri="{FF2B5EF4-FFF2-40B4-BE49-F238E27FC236}">
                <a16:creationId xmlns:a16="http://schemas.microsoft.com/office/drawing/2014/main" id="{F76DE97A-3769-466A-A3EB-C6B03C06A42F}"/>
              </a:ext>
            </a:extLst>
          </p:cNvPr>
          <p:cNvCxnSpPr/>
          <p:nvPr/>
        </p:nvCxnSpPr>
        <p:spPr>
          <a:xfrm flipH="1">
            <a:off x="9863608" y="6597015"/>
            <a:ext cx="582314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8" name="Přímá spojnice se šipkou 127">
            <a:extLst>
              <a:ext uri="{FF2B5EF4-FFF2-40B4-BE49-F238E27FC236}">
                <a16:creationId xmlns:a16="http://schemas.microsoft.com/office/drawing/2014/main" id="{6B4D502E-371F-4436-8BC5-A239745E105F}"/>
              </a:ext>
            </a:extLst>
          </p:cNvPr>
          <p:cNvCxnSpPr/>
          <p:nvPr/>
        </p:nvCxnSpPr>
        <p:spPr>
          <a:xfrm>
            <a:off x="11219787" y="1916802"/>
            <a:ext cx="0" cy="123444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29" name="Textové pole 42">
            <a:extLst>
              <a:ext uri="{FF2B5EF4-FFF2-40B4-BE49-F238E27FC236}">
                <a16:creationId xmlns:a16="http://schemas.microsoft.com/office/drawing/2014/main" id="{C6BC9D40-EEFA-4C70-9FCE-ADC3E7B986C8}"/>
              </a:ext>
            </a:extLst>
          </p:cNvPr>
          <p:cNvSpPr txBox="1"/>
          <p:nvPr/>
        </p:nvSpPr>
        <p:spPr>
          <a:xfrm>
            <a:off x="9434404" y="819565"/>
            <a:ext cx="2457523" cy="118545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Dokladování způsobilosti obsluh, způsobilost ke kontrolám, připravenost VZ a další požadavky SÚJB. viz příloha č. 2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E6005DB3-A7D9-42FF-B5BF-9F3B95411BBE}"/>
              </a:ext>
            </a:extLst>
          </p:cNvPr>
          <p:cNvCxnSpPr>
            <a:cxnSpLocks/>
            <a:endCxn id="121" idx="3"/>
          </p:cNvCxnSpPr>
          <p:nvPr/>
        </p:nvCxnSpPr>
        <p:spPr>
          <a:xfrm flipH="1" flipV="1">
            <a:off x="9873938" y="5519991"/>
            <a:ext cx="570250" cy="6454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31" name="Přímá spojnice 130">
            <a:extLst>
              <a:ext uri="{FF2B5EF4-FFF2-40B4-BE49-F238E27FC236}">
                <a16:creationId xmlns:a16="http://schemas.microsoft.com/office/drawing/2014/main" id="{629FA9D7-3787-4D64-B228-5C3EF2C161EB}"/>
              </a:ext>
            </a:extLst>
          </p:cNvPr>
          <p:cNvCxnSpPr/>
          <p:nvPr/>
        </p:nvCxnSpPr>
        <p:spPr>
          <a:xfrm flipH="1">
            <a:off x="9863608" y="4984254"/>
            <a:ext cx="58058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32" name="TextovéPole 131">
            <a:extLst>
              <a:ext uri="{FF2B5EF4-FFF2-40B4-BE49-F238E27FC236}">
                <a16:creationId xmlns:a16="http://schemas.microsoft.com/office/drawing/2014/main" id="{E9B35A17-73F3-431B-9EA8-F33A184F89A4}"/>
              </a:ext>
            </a:extLst>
          </p:cNvPr>
          <p:cNvSpPr txBox="1"/>
          <p:nvPr/>
        </p:nvSpPr>
        <p:spPr>
          <a:xfrm rot="16200000">
            <a:off x="1205119" y="2913237"/>
            <a:ext cx="1706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Výběr a hodnocení dodavatele</a:t>
            </a:r>
          </a:p>
        </p:txBody>
      </p:sp>
      <p:cxnSp>
        <p:nvCxnSpPr>
          <p:cNvPr id="133" name="Přímá spojnice 132">
            <a:extLst>
              <a:ext uri="{FF2B5EF4-FFF2-40B4-BE49-F238E27FC236}">
                <a16:creationId xmlns:a16="http://schemas.microsoft.com/office/drawing/2014/main" id="{C96A1359-6099-47E1-B9EC-B71B3C18EE78}"/>
              </a:ext>
            </a:extLst>
          </p:cNvPr>
          <p:cNvCxnSpPr/>
          <p:nvPr/>
        </p:nvCxnSpPr>
        <p:spPr bwMode="auto">
          <a:xfrm>
            <a:off x="2554435" y="2792961"/>
            <a:ext cx="0" cy="1322989"/>
          </a:xfrm>
          <a:prstGeom prst="line">
            <a:avLst/>
          </a:prstGeom>
          <a:solidFill>
            <a:srgbClr val="007236"/>
          </a:solidFill>
          <a:ln w="12700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Textové pole 10">
            <a:extLst>
              <a:ext uri="{FF2B5EF4-FFF2-40B4-BE49-F238E27FC236}">
                <a16:creationId xmlns:a16="http://schemas.microsoft.com/office/drawing/2014/main" id="{D14BEED8-72B2-4383-8ABC-28A350132CE1}"/>
              </a:ext>
            </a:extLst>
          </p:cNvPr>
          <p:cNvSpPr txBox="1"/>
          <p:nvPr/>
        </p:nvSpPr>
        <p:spPr>
          <a:xfrm>
            <a:off x="1786765" y="118445"/>
            <a:ext cx="2989768" cy="58674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Výběr dodavatele na základě nastavených kritérií 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135" name="Textové pole 10">
            <a:extLst>
              <a:ext uri="{FF2B5EF4-FFF2-40B4-BE49-F238E27FC236}">
                <a16:creationId xmlns:a16="http://schemas.microsoft.com/office/drawing/2014/main" id="{DEC0CE65-E6FB-4E5D-A19A-82F88FB7547E}"/>
              </a:ext>
            </a:extLst>
          </p:cNvPr>
          <p:cNvSpPr txBox="1"/>
          <p:nvPr/>
        </p:nvSpPr>
        <p:spPr>
          <a:xfrm>
            <a:off x="1777165" y="935312"/>
            <a:ext cx="2989768" cy="58674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Požadavky na způsob oznamování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a řešení neshod 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136" name="Textové pole 10">
            <a:extLst>
              <a:ext uri="{FF2B5EF4-FFF2-40B4-BE49-F238E27FC236}">
                <a16:creationId xmlns:a16="http://schemas.microsoft.com/office/drawing/2014/main" id="{4A2D4E98-DC2A-4592-8756-8E1ED9A5D742}"/>
              </a:ext>
            </a:extLst>
          </p:cNvPr>
          <p:cNvSpPr txBox="1"/>
          <p:nvPr/>
        </p:nvSpPr>
        <p:spPr>
          <a:xfrm>
            <a:off x="1773391" y="1763598"/>
            <a:ext cx="2989768" cy="44577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Nastavení dohledu nad dodavatelem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137" name="Přímá spojnice se šipkou 136">
            <a:extLst>
              <a:ext uri="{FF2B5EF4-FFF2-40B4-BE49-F238E27FC236}">
                <a16:creationId xmlns:a16="http://schemas.microsoft.com/office/drawing/2014/main" id="{B0098BF0-25CE-4E2F-93DE-9F1448C0D8E1}"/>
              </a:ext>
            </a:extLst>
          </p:cNvPr>
          <p:cNvCxnSpPr>
            <a:cxnSpLocks/>
          </p:cNvCxnSpPr>
          <p:nvPr/>
        </p:nvCxnSpPr>
        <p:spPr>
          <a:xfrm flipH="1">
            <a:off x="2254130" y="2217293"/>
            <a:ext cx="1" cy="572953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38" name="Přímá spojnice se šipkou 137">
            <a:extLst>
              <a:ext uri="{FF2B5EF4-FFF2-40B4-BE49-F238E27FC236}">
                <a16:creationId xmlns:a16="http://schemas.microsoft.com/office/drawing/2014/main" id="{00A93B39-C4C4-4D54-9782-D8C7128636D4}"/>
              </a:ext>
            </a:extLst>
          </p:cNvPr>
          <p:cNvCxnSpPr>
            <a:cxnSpLocks/>
          </p:cNvCxnSpPr>
          <p:nvPr/>
        </p:nvCxnSpPr>
        <p:spPr>
          <a:xfrm>
            <a:off x="2254130" y="1522052"/>
            <a:ext cx="0" cy="234371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39" name="Přímá spojnice se šipkou 138">
            <a:extLst>
              <a:ext uri="{FF2B5EF4-FFF2-40B4-BE49-F238E27FC236}">
                <a16:creationId xmlns:a16="http://schemas.microsoft.com/office/drawing/2014/main" id="{AAD95476-E9DE-47F8-81C8-1F485DC9FB78}"/>
              </a:ext>
            </a:extLst>
          </p:cNvPr>
          <p:cNvCxnSpPr/>
          <p:nvPr/>
        </p:nvCxnSpPr>
        <p:spPr>
          <a:xfrm>
            <a:off x="2254130" y="703014"/>
            <a:ext cx="0" cy="24076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40" name="Textové pole 68">
            <a:extLst>
              <a:ext uri="{FF2B5EF4-FFF2-40B4-BE49-F238E27FC236}">
                <a16:creationId xmlns:a16="http://schemas.microsoft.com/office/drawing/2014/main" id="{4390AFF8-2196-445A-8144-9C86BD0A4FC0}"/>
              </a:ext>
            </a:extLst>
          </p:cNvPr>
          <p:cNvSpPr txBox="1"/>
          <p:nvPr/>
        </p:nvSpPr>
        <p:spPr>
          <a:xfrm>
            <a:off x="5245521" y="5576245"/>
            <a:ext cx="2259522" cy="125403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Montáž prováděna dle technologického postupu, požadavky na zvláštní procesy, ověřování kvality montáže na základě programu kontrol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141" name="Textové pole 29">
            <a:extLst>
              <a:ext uri="{FF2B5EF4-FFF2-40B4-BE49-F238E27FC236}">
                <a16:creationId xmlns:a16="http://schemas.microsoft.com/office/drawing/2014/main" id="{618D2D66-9D2C-49CA-9E45-CE005263E2B6}"/>
              </a:ext>
            </a:extLst>
          </p:cNvPr>
          <p:cNvSpPr txBox="1"/>
          <p:nvPr/>
        </p:nvSpPr>
        <p:spPr>
          <a:xfrm>
            <a:off x="6879711" y="983227"/>
            <a:ext cx="1840035" cy="1006706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Konečné posouzení je podmínkou pro vystavení prohlášení o shodě </a:t>
            </a:r>
          </a:p>
        </p:txBody>
      </p:sp>
      <p:cxnSp>
        <p:nvCxnSpPr>
          <p:cNvPr id="142" name="Přímá spojnice se šipkou 141">
            <a:extLst>
              <a:ext uri="{FF2B5EF4-FFF2-40B4-BE49-F238E27FC236}">
                <a16:creationId xmlns:a16="http://schemas.microsoft.com/office/drawing/2014/main" id="{7C790194-1D32-4339-B032-2272864FBFBB}"/>
              </a:ext>
            </a:extLst>
          </p:cNvPr>
          <p:cNvCxnSpPr/>
          <p:nvPr/>
        </p:nvCxnSpPr>
        <p:spPr>
          <a:xfrm>
            <a:off x="7806522" y="1984015"/>
            <a:ext cx="0" cy="1155182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43" name="Textové pole 65">
            <a:extLst>
              <a:ext uri="{FF2B5EF4-FFF2-40B4-BE49-F238E27FC236}">
                <a16:creationId xmlns:a16="http://schemas.microsoft.com/office/drawing/2014/main" id="{8895D517-99B7-4254-885F-2F1AEE0CF365}"/>
              </a:ext>
            </a:extLst>
          </p:cNvPr>
          <p:cNvSpPr txBox="1"/>
          <p:nvPr/>
        </p:nvSpPr>
        <p:spPr>
          <a:xfrm rot="5400000">
            <a:off x="8076997" y="3252447"/>
            <a:ext cx="2295395" cy="331761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PROHLÁŠENÍ O SHODĚ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144" name="Textové pole 30">
            <a:extLst>
              <a:ext uri="{FF2B5EF4-FFF2-40B4-BE49-F238E27FC236}">
                <a16:creationId xmlns:a16="http://schemas.microsoft.com/office/drawing/2014/main" id="{34D3CD27-AEA5-42D6-AB30-072465754127}"/>
              </a:ext>
            </a:extLst>
          </p:cNvPr>
          <p:cNvSpPr txBox="1"/>
          <p:nvPr/>
        </p:nvSpPr>
        <p:spPr>
          <a:xfrm>
            <a:off x="2458620" y="6437700"/>
            <a:ext cx="2502476" cy="38258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Název VZ, jeho identifikaci a popis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……..</a:t>
            </a:r>
          </a:p>
        </p:txBody>
      </p:sp>
      <p:cxnSp>
        <p:nvCxnSpPr>
          <p:cNvPr id="145" name="Přímá spojnice se šipkou 144">
            <a:extLst>
              <a:ext uri="{FF2B5EF4-FFF2-40B4-BE49-F238E27FC236}">
                <a16:creationId xmlns:a16="http://schemas.microsoft.com/office/drawing/2014/main" id="{69C9269B-A118-4F16-A469-4002FBF0A719}"/>
              </a:ext>
            </a:extLst>
          </p:cNvPr>
          <p:cNvCxnSpPr/>
          <p:nvPr/>
        </p:nvCxnSpPr>
        <p:spPr>
          <a:xfrm flipV="1">
            <a:off x="3559165" y="6120855"/>
            <a:ext cx="0" cy="326939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46" name="Textové pole 26">
            <a:extLst>
              <a:ext uri="{FF2B5EF4-FFF2-40B4-BE49-F238E27FC236}">
                <a16:creationId xmlns:a16="http://schemas.microsoft.com/office/drawing/2014/main" id="{0F20D654-9ED8-4660-BD8D-030DE5AB7D85}"/>
              </a:ext>
            </a:extLst>
          </p:cNvPr>
          <p:cNvSpPr txBox="1"/>
          <p:nvPr/>
        </p:nvSpPr>
        <p:spPr>
          <a:xfrm>
            <a:off x="1913495" y="4733307"/>
            <a:ext cx="2036212" cy="62393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Proces zahrnuje vývoj, konstrukci a projektování</a:t>
            </a:r>
          </a:p>
        </p:txBody>
      </p:sp>
      <p:sp>
        <p:nvSpPr>
          <p:cNvPr id="147" name="Textové pole 26">
            <a:extLst>
              <a:ext uri="{FF2B5EF4-FFF2-40B4-BE49-F238E27FC236}">
                <a16:creationId xmlns:a16="http://schemas.microsoft.com/office/drawing/2014/main" id="{56FE334E-CBF1-4956-8039-A5A464F2FE8D}"/>
              </a:ext>
            </a:extLst>
          </p:cNvPr>
          <p:cNvSpPr txBox="1"/>
          <p:nvPr/>
        </p:nvSpPr>
        <p:spPr>
          <a:xfrm>
            <a:off x="1913495" y="5656064"/>
            <a:ext cx="2036212" cy="62393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Technické požadavky specifikuje příloha č. 1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148" name="Přímá spojnice se šipkou 147">
            <a:extLst>
              <a:ext uri="{FF2B5EF4-FFF2-40B4-BE49-F238E27FC236}">
                <a16:creationId xmlns:a16="http://schemas.microsoft.com/office/drawing/2014/main" id="{35927EE0-33B3-4CA8-ACFD-CA7061C56541}"/>
              </a:ext>
            </a:extLst>
          </p:cNvPr>
          <p:cNvCxnSpPr/>
          <p:nvPr/>
        </p:nvCxnSpPr>
        <p:spPr>
          <a:xfrm flipV="1">
            <a:off x="3458456" y="5332544"/>
            <a:ext cx="0" cy="32956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49" name="Textové pole 15">
            <a:extLst>
              <a:ext uri="{FF2B5EF4-FFF2-40B4-BE49-F238E27FC236}">
                <a16:creationId xmlns:a16="http://schemas.microsoft.com/office/drawing/2014/main" id="{13706B64-03D0-4DF2-B35F-EDA0E3181885}"/>
              </a:ext>
            </a:extLst>
          </p:cNvPr>
          <p:cNvSpPr txBox="1"/>
          <p:nvPr/>
        </p:nvSpPr>
        <p:spPr>
          <a:xfrm>
            <a:off x="2540439" y="959663"/>
            <a:ext cx="2434094" cy="99695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Proces návrhu kontroluje osoba odpovědná za technickou část - ČEZ (zadavatel – PARP)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150" name="Textové pole 30">
            <a:extLst>
              <a:ext uri="{FF2B5EF4-FFF2-40B4-BE49-F238E27FC236}">
                <a16:creationId xmlns:a16="http://schemas.microsoft.com/office/drawing/2014/main" id="{CCBCCCDD-447B-4A9B-BB50-757FBFC1C869}"/>
              </a:ext>
            </a:extLst>
          </p:cNvPr>
          <p:cNvSpPr txBox="1"/>
          <p:nvPr/>
        </p:nvSpPr>
        <p:spPr>
          <a:xfrm>
            <a:off x="2249787" y="5497326"/>
            <a:ext cx="2772513" cy="64257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Před zahájením výroby technická dokumentace dle přílohy č. 3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151" name="Přímá spojnice se šipkou 150">
            <a:extLst>
              <a:ext uri="{FF2B5EF4-FFF2-40B4-BE49-F238E27FC236}">
                <a16:creationId xmlns:a16="http://schemas.microsoft.com/office/drawing/2014/main" id="{87127527-8BE5-40F3-B335-4D5F57115846}"/>
              </a:ext>
            </a:extLst>
          </p:cNvPr>
          <p:cNvCxnSpPr/>
          <p:nvPr/>
        </p:nvCxnSpPr>
        <p:spPr>
          <a:xfrm>
            <a:off x="3480182" y="1952681"/>
            <a:ext cx="0" cy="1158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7182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92" grpId="0" animBg="1"/>
      <p:bldP spid="94" grpId="0" animBg="1"/>
      <p:bldP spid="95" grpId="0" animBg="1"/>
      <p:bldP spid="98" grpId="0" animBg="1"/>
      <p:bldP spid="99" grpId="0" animBg="1"/>
      <p:bldP spid="102" grpId="0" animBg="1"/>
      <p:bldP spid="104" grpId="0" animBg="1"/>
      <p:bldP spid="108" grpId="0" animBg="1"/>
      <p:bldP spid="110" grpId="0" animBg="1"/>
      <p:bldP spid="113" grpId="0" animBg="1"/>
      <p:bldP spid="115" grpId="0" animBg="1"/>
      <p:bldP spid="117" grpId="0" animBg="1"/>
      <p:bldP spid="120" grpId="0" animBg="1"/>
      <p:bldP spid="121" grpId="0" animBg="1"/>
      <p:bldP spid="122" grpId="0" animBg="1"/>
      <p:bldP spid="123" grpId="0" animBg="1"/>
      <p:bldP spid="125" grpId="0" animBg="1"/>
      <p:bldP spid="129" grpId="0" animBg="1"/>
      <p:bldP spid="132" grpId="0"/>
      <p:bldP spid="134" grpId="0" animBg="1"/>
      <p:bldP spid="135" grpId="0" animBg="1"/>
      <p:bldP spid="136" grpId="0" animBg="1"/>
      <p:bldP spid="140" grpId="0" animBg="1"/>
      <p:bldP spid="141" grpId="0" animBg="1"/>
      <p:bldP spid="143" grpId="0" animBg="1"/>
      <p:bldP spid="144" grpId="0" animBg="1"/>
      <p:bldP spid="146" grpId="0" animBg="1"/>
      <p:bldP spid="147" grpId="0" animBg="1"/>
      <p:bldP spid="149" grpId="0" animBg="1"/>
      <p:bldP spid="15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délník 45">
            <a:extLst>
              <a:ext uri="{FF2B5EF4-FFF2-40B4-BE49-F238E27FC236}">
                <a16:creationId xmlns:a16="http://schemas.microsoft.com/office/drawing/2014/main" id="{732C3641-1092-4E35-92E1-3A1D6A1295A1}"/>
              </a:ext>
            </a:extLst>
          </p:cNvPr>
          <p:cNvSpPr/>
          <p:nvPr/>
        </p:nvSpPr>
        <p:spPr>
          <a:xfrm>
            <a:off x="2206200" y="2036094"/>
            <a:ext cx="7779600" cy="285238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Textové pole 3">
            <a:extLst>
              <a:ext uri="{FF2B5EF4-FFF2-40B4-BE49-F238E27FC236}">
                <a16:creationId xmlns:a16="http://schemas.microsoft.com/office/drawing/2014/main" id="{E0A30CAF-7D29-40B9-8905-6910A7F0AD03}"/>
              </a:ext>
            </a:extLst>
          </p:cNvPr>
          <p:cNvSpPr txBox="1"/>
          <p:nvPr/>
        </p:nvSpPr>
        <p:spPr>
          <a:xfrm>
            <a:off x="2445973" y="3121386"/>
            <a:ext cx="973198" cy="69532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PROVOZ</a:t>
            </a:r>
          </a:p>
        </p:txBody>
      </p:sp>
      <p:sp>
        <p:nvSpPr>
          <p:cNvPr id="48" name="Textové pole 7">
            <a:extLst>
              <a:ext uri="{FF2B5EF4-FFF2-40B4-BE49-F238E27FC236}">
                <a16:creationId xmlns:a16="http://schemas.microsoft.com/office/drawing/2014/main" id="{837777BF-64F0-4A47-871F-92D86C8AA337}"/>
              </a:ext>
            </a:extLst>
          </p:cNvPr>
          <p:cNvSpPr txBox="1"/>
          <p:nvPr/>
        </p:nvSpPr>
        <p:spPr>
          <a:xfrm>
            <a:off x="3724826" y="3146036"/>
            <a:ext cx="1448508" cy="6858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ÚDRŽBA, OPRAVY A ZPĚTNÁ MONTÁŽ</a:t>
            </a:r>
          </a:p>
        </p:txBody>
      </p:sp>
      <p:sp>
        <p:nvSpPr>
          <p:cNvPr id="49" name="Textové pole 38">
            <a:extLst>
              <a:ext uri="{FF2B5EF4-FFF2-40B4-BE49-F238E27FC236}">
                <a16:creationId xmlns:a16="http://schemas.microsoft.com/office/drawing/2014/main" id="{DA39B879-5345-45B1-AAB8-A249B3087594}"/>
              </a:ext>
            </a:extLst>
          </p:cNvPr>
          <p:cNvSpPr txBox="1"/>
          <p:nvPr/>
        </p:nvSpPr>
        <p:spPr>
          <a:xfrm>
            <a:off x="4476230" y="2094783"/>
            <a:ext cx="2860315" cy="31877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PROVĚŘOVÁNÍ SHODY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50" name="Textové pole 23">
            <a:extLst>
              <a:ext uri="{FF2B5EF4-FFF2-40B4-BE49-F238E27FC236}">
                <a16:creationId xmlns:a16="http://schemas.microsoft.com/office/drawing/2014/main" id="{78A7993B-A830-4818-BF7F-215F2B0F6A80}"/>
              </a:ext>
            </a:extLst>
          </p:cNvPr>
          <p:cNvSpPr txBox="1"/>
          <p:nvPr/>
        </p:nvSpPr>
        <p:spPr>
          <a:xfrm>
            <a:off x="1119376" y="3132794"/>
            <a:ext cx="1009650" cy="6858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C8C8C8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uvádění do provozu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2D4262C0-C9FE-4B9F-BE3B-6CB03AB66F4D}"/>
              </a:ext>
            </a:extLst>
          </p:cNvPr>
          <p:cNvCxnSpPr/>
          <p:nvPr/>
        </p:nvCxnSpPr>
        <p:spPr>
          <a:xfrm flipV="1">
            <a:off x="2129028" y="3467106"/>
            <a:ext cx="330595" cy="1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47A22466-74AB-416F-95AE-56E993BE631A}"/>
              </a:ext>
            </a:extLst>
          </p:cNvPr>
          <p:cNvCxnSpPr/>
          <p:nvPr/>
        </p:nvCxnSpPr>
        <p:spPr>
          <a:xfrm>
            <a:off x="3432821" y="3486698"/>
            <a:ext cx="292007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53" name="Textové pole 7">
            <a:extLst>
              <a:ext uri="{FF2B5EF4-FFF2-40B4-BE49-F238E27FC236}">
                <a16:creationId xmlns:a16="http://schemas.microsoft.com/office/drawing/2014/main" id="{546105DB-E585-4647-8DD0-2545EDDF3358}"/>
              </a:ext>
            </a:extLst>
          </p:cNvPr>
          <p:cNvSpPr txBox="1"/>
          <p:nvPr/>
        </p:nvSpPr>
        <p:spPr>
          <a:xfrm>
            <a:off x="5947064" y="2485294"/>
            <a:ext cx="1254595" cy="6858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ÚDRŽBA</a:t>
            </a:r>
          </a:p>
        </p:txBody>
      </p:sp>
      <p:sp>
        <p:nvSpPr>
          <p:cNvPr id="54" name="Textové pole 7">
            <a:extLst>
              <a:ext uri="{FF2B5EF4-FFF2-40B4-BE49-F238E27FC236}">
                <a16:creationId xmlns:a16="http://schemas.microsoft.com/office/drawing/2014/main" id="{CB9230C8-8014-4F0E-8F24-D9455043EFA7}"/>
              </a:ext>
            </a:extLst>
          </p:cNvPr>
          <p:cNvSpPr txBox="1"/>
          <p:nvPr/>
        </p:nvSpPr>
        <p:spPr>
          <a:xfrm>
            <a:off x="5947064" y="3856894"/>
            <a:ext cx="1254595" cy="6858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OPRAVY </a:t>
            </a:r>
            <a:b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</a:b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A ZPĚTNÁ MONTÁŽ</a:t>
            </a:r>
          </a:p>
        </p:txBody>
      </p:sp>
      <p:cxnSp>
        <p:nvCxnSpPr>
          <p:cNvPr id="55" name="Pravoúhlá spojnice 24">
            <a:extLst>
              <a:ext uri="{FF2B5EF4-FFF2-40B4-BE49-F238E27FC236}">
                <a16:creationId xmlns:a16="http://schemas.microsoft.com/office/drawing/2014/main" id="{7CD216C7-055F-47AA-9CE0-D43E3C2BB28C}"/>
              </a:ext>
            </a:extLst>
          </p:cNvPr>
          <p:cNvCxnSpPr>
            <a:endCxn id="53" idx="1"/>
          </p:cNvCxnSpPr>
          <p:nvPr/>
        </p:nvCxnSpPr>
        <p:spPr bwMode="auto">
          <a:xfrm flipV="1">
            <a:off x="5173334" y="2828194"/>
            <a:ext cx="773728" cy="658504"/>
          </a:xfrm>
          <a:prstGeom prst="bentConnector3">
            <a:avLst>
              <a:gd name="adj1" fmla="val 50000"/>
            </a:avLst>
          </a:prstGeom>
          <a:solidFill>
            <a:srgbClr val="007236"/>
          </a:solidFill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Pravoúhlá spojnice 30">
            <a:extLst>
              <a:ext uri="{FF2B5EF4-FFF2-40B4-BE49-F238E27FC236}">
                <a16:creationId xmlns:a16="http://schemas.microsoft.com/office/drawing/2014/main" id="{E6ABA8AB-A583-497C-8961-F49B3183879C}"/>
              </a:ext>
            </a:extLst>
          </p:cNvPr>
          <p:cNvCxnSpPr>
            <a:endCxn id="54" idx="1"/>
          </p:cNvCxnSpPr>
          <p:nvPr/>
        </p:nvCxnSpPr>
        <p:spPr bwMode="auto">
          <a:xfrm>
            <a:off x="5173334" y="3494104"/>
            <a:ext cx="773728" cy="705690"/>
          </a:xfrm>
          <a:prstGeom prst="bentConnector3">
            <a:avLst>
              <a:gd name="adj1" fmla="val 50000"/>
            </a:avLst>
          </a:prstGeom>
          <a:solidFill>
            <a:srgbClr val="007236"/>
          </a:solidFill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ové pole 31">
            <a:extLst>
              <a:ext uri="{FF2B5EF4-FFF2-40B4-BE49-F238E27FC236}">
                <a16:creationId xmlns:a16="http://schemas.microsoft.com/office/drawing/2014/main" id="{446F8CDF-1AF7-4606-B7F1-28439A81CA4D}"/>
              </a:ext>
            </a:extLst>
          </p:cNvPr>
          <p:cNvSpPr txBox="1"/>
          <p:nvPr/>
        </p:nvSpPr>
        <p:spPr>
          <a:xfrm>
            <a:off x="7445227" y="3856894"/>
            <a:ext cx="1009650" cy="6858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konečné posouzení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7F642E3C-9FE6-4E79-AB92-ABFA35208180}"/>
              </a:ext>
            </a:extLst>
          </p:cNvPr>
          <p:cNvCxnSpPr/>
          <p:nvPr/>
        </p:nvCxnSpPr>
        <p:spPr>
          <a:xfrm>
            <a:off x="7201657" y="4199794"/>
            <a:ext cx="257218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59" name="Pravoúhlá spojnice 47">
            <a:extLst>
              <a:ext uri="{FF2B5EF4-FFF2-40B4-BE49-F238E27FC236}">
                <a16:creationId xmlns:a16="http://schemas.microsoft.com/office/drawing/2014/main" id="{FE06AAF4-7EE7-464D-9797-6206D0DC85E0}"/>
              </a:ext>
            </a:extLst>
          </p:cNvPr>
          <p:cNvCxnSpPr>
            <a:stCxn id="53" idx="3"/>
            <a:endCxn id="60" idx="1"/>
          </p:cNvCxnSpPr>
          <p:nvPr/>
        </p:nvCxnSpPr>
        <p:spPr bwMode="auto">
          <a:xfrm>
            <a:off x="7201659" y="2828196"/>
            <a:ext cx="1687607" cy="690563"/>
          </a:xfrm>
          <a:prstGeom prst="bentConnector3">
            <a:avLst>
              <a:gd name="adj1" fmla="val 86392"/>
            </a:avLst>
          </a:prstGeom>
          <a:solidFill>
            <a:srgbClr val="007236"/>
          </a:solidFill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ové pole 3">
            <a:extLst>
              <a:ext uri="{FF2B5EF4-FFF2-40B4-BE49-F238E27FC236}">
                <a16:creationId xmlns:a16="http://schemas.microsoft.com/office/drawing/2014/main" id="{F3B9CEB8-CE2A-40FC-9688-C0ADF648094D}"/>
              </a:ext>
            </a:extLst>
          </p:cNvPr>
          <p:cNvSpPr txBox="1"/>
          <p:nvPr/>
        </p:nvSpPr>
        <p:spPr>
          <a:xfrm>
            <a:off x="8889264" y="3171096"/>
            <a:ext cx="973198" cy="69532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PROVOZ</a:t>
            </a:r>
          </a:p>
        </p:txBody>
      </p:sp>
      <p:cxnSp>
        <p:nvCxnSpPr>
          <p:cNvPr id="61" name="Pravoúhlá spojnice 69">
            <a:extLst>
              <a:ext uri="{FF2B5EF4-FFF2-40B4-BE49-F238E27FC236}">
                <a16:creationId xmlns:a16="http://schemas.microsoft.com/office/drawing/2014/main" id="{E700EF5B-6C6A-40B5-B47E-CD6E25B4B7B0}"/>
              </a:ext>
            </a:extLst>
          </p:cNvPr>
          <p:cNvCxnSpPr/>
          <p:nvPr/>
        </p:nvCxnSpPr>
        <p:spPr bwMode="auto">
          <a:xfrm rot="5400000">
            <a:off x="8224727" y="3762554"/>
            <a:ext cx="681038" cy="193442"/>
          </a:xfrm>
          <a:prstGeom prst="bentConnector3">
            <a:avLst>
              <a:gd name="adj1" fmla="val 102103"/>
            </a:avLst>
          </a:prstGeom>
          <a:solidFill>
            <a:srgbClr val="007236"/>
          </a:solidFill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ové pole 35">
            <a:extLst>
              <a:ext uri="{FF2B5EF4-FFF2-40B4-BE49-F238E27FC236}">
                <a16:creationId xmlns:a16="http://schemas.microsoft.com/office/drawing/2014/main" id="{018D042D-379E-41A7-B6F9-393118644C59}"/>
              </a:ext>
            </a:extLst>
          </p:cNvPr>
          <p:cNvSpPr txBox="1"/>
          <p:nvPr/>
        </p:nvSpPr>
        <p:spPr>
          <a:xfrm>
            <a:off x="2613310" y="5233536"/>
            <a:ext cx="3725839" cy="978773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Úkol pracovního příkazu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Zpracován postup údržby, opravy …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PKZ – na základě smlouvy “může být“ zadáno dodavateli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63" name="Textové pole 35">
            <a:extLst>
              <a:ext uri="{FF2B5EF4-FFF2-40B4-BE49-F238E27FC236}">
                <a16:creationId xmlns:a16="http://schemas.microsoft.com/office/drawing/2014/main" id="{F42C0B88-4874-4B00-9A70-B20EA8AECBF7}"/>
              </a:ext>
            </a:extLst>
          </p:cNvPr>
          <p:cNvSpPr txBox="1"/>
          <p:nvPr/>
        </p:nvSpPr>
        <p:spPr>
          <a:xfrm>
            <a:off x="6375342" y="5848145"/>
            <a:ext cx="3288103" cy="7542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Rozsah záleží na prováděné činnosti.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Připravuje přípravář (součástí spisu přípravy), kontroluje </a:t>
            </a: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PoZ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741ED1A9-8693-404D-95A4-B6C558A8152C}"/>
              </a:ext>
            </a:extLst>
          </p:cNvPr>
          <p:cNvCxnSpPr/>
          <p:nvPr/>
        </p:nvCxnSpPr>
        <p:spPr>
          <a:xfrm flipV="1">
            <a:off x="4318252" y="3831836"/>
            <a:ext cx="0" cy="140169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65" name="Textové pole 35">
            <a:extLst>
              <a:ext uri="{FF2B5EF4-FFF2-40B4-BE49-F238E27FC236}">
                <a16:creationId xmlns:a16="http://schemas.microsoft.com/office/drawing/2014/main" id="{905988C6-4002-47E9-BE69-6C0D47C04FCF}"/>
              </a:ext>
            </a:extLst>
          </p:cNvPr>
          <p:cNvSpPr txBox="1"/>
          <p:nvPr/>
        </p:nvSpPr>
        <p:spPr>
          <a:xfrm>
            <a:off x="1119378" y="416783"/>
            <a:ext cx="1723179" cy="486544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Program provozních kontrol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66" name="Textové pole 35">
            <a:extLst>
              <a:ext uri="{FF2B5EF4-FFF2-40B4-BE49-F238E27FC236}">
                <a16:creationId xmlns:a16="http://schemas.microsoft.com/office/drawing/2014/main" id="{DC300FE1-7B3D-4C29-8C7B-2E4AA3EC37A7}"/>
              </a:ext>
            </a:extLst>
          </p:cNvPr>
          <p:cNvSpPr txBox="1"/>
          <p:nvPr/>
        </p:nvSpPr>
        <p:spPr>
          <a:xfrm>
            <a:off x="2129027" y="1518384"/>
            <a:ext cx="1595800" cy="348701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Provádění kontrol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67" name="Textové pole 35">
            <a:extLst>
              <a:ext uri="{FF2B5EF4-FFF2-40B4-BE49-F238E27FC236}">
                <a16:creationId xmlns:a16="http://schemas.microsoft.com/office/drawing/2014/main" id="{88710879-4396-4112-A2CE-AB9DF9669872}"/>
              </a:ext>
            </a:extLst>
          </p:cNvPr>
          <p:cNvSpPr txBox="1"/>
          <p:nvPr/>
        </p:nvSpPr>
        <p:spPr>
          <a:xfrm>
            <a:off x="2966788" y="423833"/>
            <a:ext cx="1224071" cy="479494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Vnitřní předpisy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68" name="Pravoúhlá spojnice 83">
            <a:extLst>
              <a:ext uri="{FF2B5EF4-FFF2-40B4-BE49-F238E27FC236}">
                <a16:creationId xmlns:a16="http://schemas.microsoft.com/office/drawing/2014/main" id="{E4EA7ED2-BF37-4EDB-BFD3-F3B8FB96B82D}"/>
              </a:ext>
            </a:extLst>
          </p:cNvPr>
          <p:cNvCxnSpPr/>
          <p:nvPr/>
        </p:nvCxnSpPr>
        <p:spPr bwMode="auto">
          <a:xfrm rot="16200000" flipH="1">
            <a:off x="1986798" y="735051"/>
            <a:ext cx="615055" cy="951606"/>
          </a:xfrm>
          <a:prstGeom prst="bentConnector3">
            <a:avLst/>
          </a:prstGeom>
          <a:solidFill>
            <a:srgbClr val="007236"/>
          </a:solidFill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Pravoúhlá spojnice 85">
            <a:extLst>
              <a:ext uri="{FF2B5EF4-FFF2-40B4-BE49-F238E27FC236}">
                <a16:creationId xmlns:a16="http://schemas.microsoft.com/office/drawing/2014/main" id="{68ABD3C9-9F7A-4F04-91F6-7A533C1EAA05}"/>
              </a:ext>
            </a:extLst>
          </p:cNvPr>
          <p:cNvCxnSpPr>
            <a:stCxn id="67" idx="2"/>
          </p:cNvCxnSpPr>
          <p:nvPr/>
        </p:nvCxnSpPr>
        <p:spPr bwMode="auto">
          <a:xfrm rot="5400000">
            <a:off x="3109734" y="1049295"/>
            <a:ext cx="615057" cy="323125"/>
          </a:xfrm>
          <a:prstGeom prst="bentConnector3">
            <a:avLst/>
          </a:prstGeom>
          <a:solidFill>
            <a:srgbClr val="007236"/>
          </a:solidFill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Přímá spojnice se šipkou 69">
            <a:extLst>
              <a:ext uri="{FF2B5EF4-FFF2-40B4-BE49-F238E27FC236}">
                <a16:creationId xmlns:a16="http://schemas.microsoft.com/office/drawing/2014/main" id="{B1051F84-F505-4643-ABD4-1232DDF60A98}"/>
              </a:ext>
            </a:extLst>
          </p:cNvPr>
          <p:cNvCxnSpPr/>
          <p:nvPr/>
        </p:nvCxnSpPr>
        <p:spPr bwMode="auto">
          <a:xfrm>
            <a:off x="2926927" y="1867085"/>
            <a:ext cx="0" cy="1254301"/>
          </a:xfrm>
          <a:prstGeom prst="straightConnector1">
            <a:avLst/>
          </a:prstGeom>
          <a:solidFill>
            <a:srgbClr val="007236"/>
          </a:solidFill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Textové pole 41">
            <a:extLst>
              <a:ext uri="{FF2B5EF4-FFF2-40B4-BE49-F238E27FC236}">
                <a16:creationId xmlns:a16="http://schemas.microsoft.com/office/drawing/2014/main" id="{7F2976F7-AEB8-4FBE-81D6-E5173FC31DE8}"/>
              </a:ext>
            </a:extLst>
          </p:cNvPr>
          <p:cNvSpPr txBox="1"/>
          <p:nvPr/>
        </p:nvSpPr>
        <p:spPr>
          <a:xfrm>
            <a:off x="7262026" y="5044695"/>
            <a:ext cx="1449880" cy="55245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Požadavky dle přílohy č. 2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72" name="Textové pole 41">
            <a:extLst>
              <a:ext uri="{FF2B5EF4-FFF2-40B4-BE49-F238E27FC236}">
                <a16:creationId xmlns:a16="http://schemas.microsoft.com/office/drawing/2014/main" id="{FBAE1F44-5FE7-48AC-9315-8B9CB0ED3CA3}"/>
              </a:ext>
            </a:extLst>
          </p:cNvPr>
          <p:cNvSpPr txBox="1"/>
          <p:nvPr/>
        </p:nvSpPr>
        <p:spPr>
          <a:xfrm>
            <a:off x="4190857" y="1416507"/>
            <a:ext cx="1449880" cy="55245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Vyhodnocení výsledků kontrol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73" name="Přímá spojnice se šipkou 72">
            <a:extLst>
              <a:ext uri="{FF2B5EF4-FFF2-40B4-BE49-F238E27FC236}">
                <a16:creationId xmlns:a16="http://schemas.microsoft.com/office/drawing/2014/main" id="{C17415EE-F5F4-4A7A-BC8E-C992059DC057}"/>
              </a:ext>
            </a:extLst>
          </p:cNvPr>
          <p:cNvCxnSpPr>
            <a:endCxn id="72" idx="1"/>
          </p:cNvCxnSpPr>
          <p:nvPr/>
        </p:nvCxnSpPr>
        <p:spPr>
          <a:xfrm>
            <a:off x="3731224" y="1692732"/>
            <a:ext cx="459635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74" name="Textové pole 35">
            <a:extLst>
              <a:ext uri="{FF2B5EF4-FFF2-40B4-BE49-F238E27FC236}">
                <a16:creationId xmlns:a16="http://schemas.microsoft.com/office/drawing/2014/main" id="{BF605430-C0BE-4556-B49B-C04E35FEA530}"/>
              </a:ext>
            </a:extLst>
          </p:cNvPr>
          <p:cNvSpPr txBox="1"/>
          <p:nvPr/>
        </p:nvSpPr>
        <p:spPr>
          <a:xfrm>
            <a:off x="6244506" y="1397102"/>
            <a:ext cx="1595800" cy="348701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Provádění kontrol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75" name="Textové pole 41">
            <a:extLst>
              <a:ext uri="{FF2B5EF4-FFF2-40B4-BE49-F238E27FC236}">
                <a16:creationId xmlns:a16="http://schemas.microsoft.com/office/drawing/2014/main" id="{047C210F-D3B7-41B8-AB58-D39DAE321470}"/>
              </a:ext>
            </a:extLst>
          </p:cNvPr>
          <p:cNvSpPr txBox="1"/>
          <p:nvPr/>
        </p:nvSpPr>
        <p:spPr>
          <a:xfrm>
            <a:off x="8308353" y="1295225"/>
            <a:ext cx="1449880" cy="55245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Vyhodnocení výsledků kontrol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152A44A5-F846-4608-A84D-3426F4C38E3C}"/>
              </a:ext>
            </a:extLst>
          </p:cNvPr>
          <p:cNvCxnSpPr/>
          <p:nvPr/>
        </p:nvCxnSpPr>
        <p:spPr>
          <a:xfrm>
            <a:off x="7840308" y="1571450"/>
            <a:ext cx="459635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CBF641DD-D0BA-40F5-8494-57C83263CB7F}"/>
              </a:ext>
            </a:extLst>
          </p:cNvPr>
          <p:cNvCxnSpPr/>
          <p:nvPr/>
        </p:nvCxnSpPr>
        <p:spPr bwMode="auto">
          <a:xfrm>
            <a:off x="7105916" y="1745803"/>
            <a:ext cx="0" cy="739493"/>
          </a:xfrm>
          <a:prstGeom prst="straightConnector1">
            <a:avLst/>
          </a:prstGeom>
          <a:solidFill>
            <a:srgbClr val="007236"/>
          </a:solidFill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Pravoúhlá spojnice 110">
            <a:extLst>
              <a:ext uri="{FF2B5EF4-FFF2-40B4-BE49-F238E27FC236}">
                <a16:creationId xmlns:a16="http://schemas.microsoft.com/office/drawing/2014/main" id="{840E509F-B6FE-4797-A08E-5F8D70D8F51F}"/>
              </a:ext>
            </a:extLst>
          </p:cNvPr>
          <p:cNvCxnSpPr/>
          <p:nvPr/>
        </p:nvCxnSpPr>
        <p:spPr bwMode="auto">
          <a:xfrm rot="5400000">
            <a:off x="6277722" y="2573995"/>
            <a:ext cx="2120618" cy="464230"/>
          </a:xfrm>
          <a:prstGeom prst="bentConnector3">
            <a:avLst>
              <a:gd name="adj1" fmla="val 78317"/>
            </a:avLst>
          </a:prstGeom>
          <a:solidFill>
            <a:srgbClr val="007236"/>
          </a:solidFill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Textové pole 3">
            <a:extLst>
              <a:ext uri="{FF2B5EF4-FFF2-40B4-BE49-F238E27FC236}">
                <a16:creationId xmlns:a16="http://schemas.microsoft.com/office/drawing/2014/main" id="{C5B69F3B-E172-4B54-B6B1-A5624E04E10C}"/>
              </a:ext>
            </a:extLst>
          </p:cNvPr>
          <p:cNvSpPr txBox="1"/>
          <p:nvPr/>
        </p:nvSpPr>
        <p:spPr>
          <a:xfrm>
            <a:off x="6244506" y="423835"/>
            <a:ext cx="1595800" cy="479493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Program kontrol a zkoušek</a:t>
            </a:r>
          </a:p>
        </p:txBody>
      </p: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8E6FAEF1-3AE7-4665-B828-E3FC16DA03FC}"/>
              </a:ext>
            </a:extLst>
          </p:cNvPr>
          <p:cNvCxnSpPr/>
          <p:nvPr/>
        </p:nvCxnSpPr>
        <p:spPr bwMode="auto">
          <a:xfrm>
            <a:off x="7105916" y="903328"/>
            <a:ext cx="0" cy="493773"/>
          </a:xfrm>
          <a:prstGeom prst="straightConnector1">
            <a:avLst/>
          </a:prstGeom>
          <a:solidFill>
            <a:srgbClr val="007236"/>
          </a:solidFill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Přímá spojnice se šipkou 80">
            <a:extLst>
              <a:ext uri="{FF2B5EF4-FFF2-40B4-BE49-F238E27FC236}">
                <a16:creationId xmlns:a16="http://schemas.microsoft.com/office/drawing/2014/main" id="{27FC34BB-6E1B-46DD-976A-6810F4E75C7F}"/>
              </a:ext>
            </a:extLst>
          </p:cNvPr>
          <p:cNvCxnSpPr>
            <a:endCxn id="57" idx="2"/>
          </p:cNvCxnSpPr>
          <p:nvPr/>
        </p:nvCxnSpPr>
        <p:spPr>
          <a:xfrm flipV="1">
            <a:off x="7950052" y="4542696"/>
            <a:ext cx="0" cy="502001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2" name="Přímá spojnice se šipkou 81">
            <a:extLst>
              <a:ext uri="{FF2B5EF4-FFF2-40B4-BE49-F238E27FC236}">
                <a16:creationId xmlns:a16="http://schemas.microsoft.com/office/drawing/2014/main" id="{D8AAA8D0-4BA7-46B7-BB36-2837E7A347AA}"/>
              </a:ext>
            </a:extLst>
          </p:cNvPr>
          <p:cNvCxnSpPr/>
          <p:nvPr/>
        </p:nvCxnSpPr>
        <p:spPr>
          <a:xfrm flipV="1">
            <a:off x="7964381" y="5597145"/>
            <a:ext cx="0" cy="2510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267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7" grpId="0" animBg="1"/>
      <p:bldP spid="60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71" grpId="0" animBg="1"/>
      <p:bldP spid="72" grpId="0" animBg="1"/>
      <p:bldP spid="74" grpId="0" animBg="1"/>
      <p:bldP spid="75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D2814D-B73F-FD44-9A82-065C8DA31E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Cílová skupina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237D39-2A45-1548-8BD9-99A7F2D04E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b="1" dirty="0"/>
              <a:t>ZAMĚSTNANCI PROVÁDĚJÍCÍ ČINNOSTI NA VZ</a:t>
            </a:r>
            <a:endParaRPr lang="cs-CZ" b="1" dirty="0">
              <a:latin typeface="Arial"/>
              <a:ea typeface="Times New Roman"/>
              <a:cs typeface="Times New Roman"/>
            </a:endParaRPr>
          </a:p>
          <a:p>
            <a:pPr fontAlgn="ctr" hangingPunct="0"/>
            <a:endParaRPr lang="cs-CZ" dirty="0"/>
          </a:p>
          <a:p>
            <a:pPr marL="457200" indent="-457200" fontAlgn="ctr" hangingPunct="0">
              <a:lnSpc>
                <a:spcPct val="150000"/>
              </a:lnSpc>
              <a:buClr>
                <a:schemeClr val="accent6"/>
              </a:buClr>
              <a:buSzPct val="150000"/>
              <a:buFont typeface="+mj-lt"/>
              <a:buAutoNum type="arabicPeriod"/>
            </a:pPr>
            <a:r>
              <a:rPr lang="cs-CZ" dirty="0"/>
              <a:t>SPRÁVCI ZAŘÍZENÍ</a:t>
            </a:r>
          </a:p>
          <a:p>
            <a:pPr marL="457200" indent="-457200" fontAlgn="ctr" hangingPunct="0">
              <a:lnSpc>
                <a:spcPct val="150000"/>
              </a:lnSpc>
              <a:buClr>
                <a:schemeClr val="accent6"/>
              </a:buClr>
              <a:buSzPct val="150000"/>
              <a:buFont typeface="+mj-lt"/>
              <a:buAutoNum type="arabicPeriod"/>
            </a:pPr>
            <a:r>
              <a:rPr lang="cs-CZ" dirty="0"/>
              <a:t>OBJEDNÁNÍ VZ NEBO ČÁSTI VZ</a:t>
            </a:r>
          </a:p>
          <a:p>
            <a:pPr marL="457200" indent="-457200" fontAlgn="ctr" hangingPunct="0">
              <a:lnSpc>
                <a:spcPct val="150000"/>
              </a:lnSpc>
              <a:buClr>
                <a:schemeClr val="accent6"/>
              </a:buClr>
              <a:buSzPct val="150000"/>
              <a:buFont typeface="+mj-lt"/>
              <a:buAutoNum type="arabicPeriod"/>
            </a:pPr>
            <a:r>
              <a:rPr lang="cs-CZ" dirty="0"/>
              <a:t>SVAŘOVACÍ DOZOR A SVÁŘECÍ INŽENÝŘI</a:t>
            </a:r>
          </a:p>
          <a:p>
            <a:pPr marL="457200" indent="-457200" fontAlgn="ctr" hangingPunct="0">
              <a:lnSpc>
                <a:spcPct val="150000"/>
              </a:lnSpc>
              <a:buClr>
                <a:schemeClr val="accent6"/>
              </a:buClr>
              <a:buSzPct val="150000"/>
              <a:buFont typeface="+mj-lt"/>
              <a:buAutoNum type="arabicPeriod"/>
            </a:pPr>
            <a:r>
              <a:rPr lang="cs-CZ" dirty="0"/>
              <a:t>PRACOVNÍCI PROVÁDĚJÍCÍ KONTROLY NA VZ</a:t>
            </a:r>
          </a:p>
          <a:p>
            <a:pPr marL="457200" indent="-457200" hangingPunct="0">
              <a:lnSpc>
                <a:spcPct val="150000"/>
              </a:lnSpc>
              <a:buClr>
                <a:schemeClr val="accent6"/>
              </a:buClr>
              <a:buSzPct val="150000"/>
              <a:buFont typeface="+mj-lt"/>
              <a:buAutoNum type="arabicPeriod"/>
            </a:pPr>
            <a:r>
              <a:rPr lang="cs-CZ" dirty="0"/>
              <a:t>PRACOVNÍCI ÚTVARU PARP: </a:t>
            </a:r>
          </a:p>
          <a:p>
            <a:pPr marL="357188" lvl="1" hangingPunct="0">
              <a:buClr>
                <a:schemeClr val="accent6"/>
              </a:buClr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ZODPOVĚDNÝ TECHNIK PROJEKTU </a:t>
            </a:r>
          </a:p>
          <a:p>
            <a:pPr marL="357188" lvl="1" hangingPunct="0">
              <a:buClr>
                <a:schemeClr val="accent6"/>
              </a:buClr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TECHNICKÝ DOZOR INVESTORA PŘI REALIZACI INVESTIČNÍCH AKCÍ NA VZ (VČ. KONTROLY DOKUMENTACE REALIZAČNÍ A PRŮVODNÍ)</a:t>
            </a:r>
          </a:p>
          <a:p>
            <a:pPr marL="457200" indent="-457200" fontAlgn="ctr" hangingPunct="0">
              <a:lnSpc>
                <a:spcPct val="150000"/>
              </a:lnSpc>
              <a:buClr>
                <a:schemeClr val="accent6"/>
              </a:buClr>
              <a:buSzPct val="150000"/>
              <a:buFont typeface="+mj-lt"/>
              <a:buAutoNum type="arabicPeriod"/>
            </a:pPr>
            <a:r>
              <a:rPr lang="cs-CZ" dirty="0"/>
              <a:t>PŘÍPRAVÁŘI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51378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Kvalifikace zaměstnanců vykonávajících činnosti na VZ v JE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700808"/>
            <a:ext cx="11009312" cy="4320480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Kvalifikační požadavky jsou popsány v metodice ČEZ_ME_0582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Pct val="150000"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Pravidla a postup vydání pověření k provádění kontrol VZ dle vyhlášky č. 358/2016 Sb.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Účelem metodiky je popis činností pro vydání pověření k provádění kontrol VZ v rámci prověřování shody provozovaných vybraných zařízení v JE v souladu s vyhláškou č. 358/2016 Sb.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40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03726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Zajištění kvalifikace zaměstnanců vykonávajících činnosti na VZ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700808"/>
            <a:ext cx="11009312" cy="4800072"/>
          </a:xfrm>
        </p:spPr>
        <p:txBody>
          <a:bodyPr/>
          <a:lstStyle/>
          <a:p>
            <a:pPr marL="0" lvl="1" indent="0">
              <a:buClrTx/>
              <a:buNone/>
            </a:pPr>
            <a:r>
              <a:rPr lang="cs-CZ" sz="2000" b="1" dirty="0"/>
              <a:t>Kvalifikace zaměstnanců pro činnosti na VZ </a:t>
            </a:r>
          </a:p>
          <a:p>
            <a:pPr marL="541338" lvl="1" indent="-457200"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výkon činnosti je podmíněn průkazným plněním stanovených kvalifikačních požadavků, které držitel povolení pro provoz JE definuje jako souhrn znalostí nutných pro vstup do JE a činnosti na zařízení na JE  </a:t>
            </a:r>
          </a:p>
          <a:p>
            <a:pPr marL="0" lvl="1" indent="0">
              <a:buClrTx/>
              <a:buNone/>
            </a:pPr>
            <a:r>
              <a:rPr lang="cs-CZ" sz="2000" b="1" dirty="0"/>
              <a:t>Kvalifikace kontrolorů (zaměstnanců ČEZ, a. s., nebo dodavatele) </a:t>
            </a:r>
          </a:p>
          <a:p>
            <a:pPr marL="378000" marR="0" lvl="2" indent="-189000" algn="l" defTabSz="6858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/>
              <a:t>kontrolor, musí splňovat kvalifikační požadavky a musí být pověřen k činnostem držitelem povolení, tj. ČEZ, a. s.  </a:t>
            </a:r>
          </a:p>
          <a:p>
            <a:pPr marL="378000" marR="0" lvl="2" indent="-189000" algn="l" defTabSz="6858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/>
              <a:t>Doklady potřebné pro vydání pověření :</a:t>
            </a:r>
            <a:br>
              <a:rPr lang="cs-CZ" sz="2000" dirty="0"/>
            </a:br>
            <a:r>
              <a:rPr lang="cs-CZ" sz="2000" dirty="0"/>
              <a:t>Pověřená osoba, která má provádět kontroly na VZ, předloží prostřednictvím aplikace </a:t>
            </a:r>
            <a:r>
              <a:rPr lang="cs-CZ" sz="2000" b="1" dirty="0" err="1">
                <a:solidFill>
                  <a:schemeClr val="bg2"/>
                </a:solidFill>
              </a:rPr>
              <a:t>PowerFLOW</a:t>
            </a:r>
            <a:r>
              <a:rPr lang="cs-CZ" sz="2000" b="1" dirty="0">
                <a:solidFill>
                  <a:schemeClr val="bg2"/>
                </a:solidFill>
              </a:rPr>
              <a:t> </a:t>
            </a:r>
            <a:r>
              <a:rPr lang="cs-CZ" sz="2000" b="1" dirty="0" err="1">
                <a:solidFill>
                  <a:schemeClr val="bg2"/>
                </a:solidFill>
              </a:rPr>
              <a:t>portal</a:t>
            </a:r>
            <a:r>
              <a:rPr lang="cs-CZ" sz="2000" b="1" dirty="0">
                <a:solidFill>
                  <a:schemeClr val="bg2"/>
                </a:solidFill>
              </a:rPr>
              <a:t> </a:t>
            </a:r>
            <a:r>
              <a:rPr lang="cs-CZ" sz="2000" dirty="0"/>
              <a:t>všechny potřebné doklady.</a:t>
            </a:r>
            <a:endParaRPr lang="cs-CZ" sz="2000" b="1" dirty="0">
              <a:solidFill>
                <a:schemeClr val="bg2"/>
              </a:solidFill>
            </a:endParaRP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cs-CZ" sz="1300" b="1" i="0" u="sng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933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ČEZ_ME_0582 – volná příloha - B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933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Manuál pro vydání pověření k provádění kontrol VZ v aplikaci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PowerFLOW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portal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41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7653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42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AEDBA3-8190-4B14-BC86-848C05D089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4509120"/>
            <a:ext cx="11009312" cy="165687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800" dirty="0"/>
              <a:t>Přístup do aplikace se vyřizuje na žádost přes garanta ČEZ.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800" dirty="0"/>
              <a:t>Přístup nemusí mít každý, stačí jeden na firmu.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075ECC1-5469-4E61-8AAA-AC2AF15B7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225"/>
            <a:ext cx="12192000" cy="425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17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Osvědčení a evidenční značka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700808"/>
            <a:ext cx="11009312" cy="4320480"/>
          </a:xfrm>
        </p:spPr>
        <p:txBody>
          <a:bodyPr/>
          <a:lstStyle/>
          <a:p>
            <a:pPr marL="285750" indent="-285750" algn="just" hangingPunct="0"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Osvědčení má platnost 3 roky a je číslováno. Číslo obsahuje údaje o místu vydání, roku, měsíci a dni testování a pořadovém čísle. </a:t>
            </a:r>
          </a:p>
          <a:p>
            <a:pPr hangingPunct="0"/>
            <a:endParaRPr lang="cs-CZ" sz="2000" dirty="0"/>
          </a:p>
          <a:p>
            <a:pPr marL="285750" indent="-285750" hangingPunct="0"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Příklad číslování:</a:t>
            </a:r>
          </a:p>
          <a:p>
            <a:pPr marL="0" indent="0" algn="ctr" hangingPunct="0">
              <a:buNone/>
            </a:pPr>
            <a:r>
              <a:rPr lang="cs-CZ" sz="2400" dirty="0"/>
              <a:t>ETE: </a:t>
            </a:r>
            <a:r>
              <a:rPr lang="cs-CZ" sz="2400" b="1" dirty="0"/>
              <a:t>T220916/01</a:t>
            </a:r>
            <a:r>
              <a:rPr lang="cs-CZ" sz="1200" dirty="0"/>
              <a:t> </a:t>
            </a:r>
          </a:p>
          <a:p>
            <a:pPr algn="ctr" hangingPunct="0"/>
            <a:endParaRPr lang="cs-CZ" sz="1200" dirty="0"/>
          </a:p>
          <a:p>
            <a:pPr marL="0" indent="0" algn="ctr" hangingPunct="0">
              <a:buNone/>
            </a:pPr>
            <a:r>
              <a:rPr lang="cs-CZ" sz="2400" dirty="0"/>
              <a:t>EDU:</a:t>
            </a:r>
            <a:r>
              <a:rPr lang="cs-CZ" sz="1200" dirty="0"/>
              <a:t> </a:t>
            </a:r>
            <a:r>
              <a:rPr lang="cs-CZ" sz="2400" b="1" dirty="0"/>
              <a:t>D220916/01</a:t>
            </a:r>
          </a:p>
          <a:p>
            <a:pPr algn="ctr" hangingPunct="0"/>
            <a:endParaRPr lang="cs-CZ" sz="1200" u="sng" dirty="0"/>
          </a:p>
          <a:p>
            <a:pPr hangingPunct="0"/>
            <a:endParaRPr lang="cs-CZ" sz="1800" dirty="0"/>
          </a:p>
          <a:p>
            <a:pPr marL="285750" indent="-285750" algn="just" hangingPunct="0"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Evidenční číslo Osvědčení je současně využíváno jeho držitelem při naplňování povinnosti dle vyhlášky č. 358/2016 Sb., přílohy č. 6, písmeno A, odstavec 4. a 7. tj. jako značka ke jménu do kontrolních zpráv a záznamů.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43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18915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Události vzniklé při činnostech na VZ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700808"/>
            <a:ext cx="11009312" cy="4320480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b="1" dirty="0"/>
              <a:t>NAPOJENÍ PRŮCHODEK TVD DN80 NA POTRUBNÍ TRASY</a:t>
            </a:r>
          </a:p>
          <a:p>
            <a:endParaRPr lang="cs-CZ" sz="2800" b="1" dirty="0"/>
          </a:p>
          <a:p>
            <a:pPr marL="271463" indent="-271463"/>
            <a:r>
              <a:rPr lang="cs-CZ" sz="2400" b="1" dirty="0"/>
              <a:t>NEDOSTATKY:</a:t>
            </a:r>
          </a:p>
          <a:p>
            <a:pPr lvl="1"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100" dirty="0"/>
              <a:t>Neshoda mezi TŘ a požadavky na materiál dle vyhlášky č. 309/2005.</a:t>
            </a:r>
          </a:p>
          <a:p>
            <a:pPr lvl="1"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100" dirty="0"/>
              <a:t>Dodávka neprobíhala pod dohledem AO.</a:t>
            </a:r>
          </a:p>
          <a:p>
            <a:pPr lvl="1"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100" dirty="0"/>
              <a:t>Dodavatel nezabezpečil posouzení shody AO.</a:t>
            </a:r>
          </a:p>
          <a:p>
            <a:pPr lvl="1"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100" dirty="0"/>
              <a:t>Nedostatky v průvodní dokumentaci při dodání přírub.</a:t>
            </a:r>
            <a:endParaRPr lang="cs-CZ" sz="2000" dirty="0"/>
          </a:p>
          <a:p>
            <a:pPr marL="271463" indent="-271463">
              <a:spcBef>
                <a:spcPct val="100000"/>
              </a:spcBef>
              <a:buSzPct val="120000"/>
            </a:pPr>
            <a:r>
              <a:rPr lang="cs-CZ" sz="2400" b="1" dirty="0"/>
              <a:t>DŮSLEDKY:</a:t>
            </a:r>
          </a:p>
          <a:p>
            <a:pPr lvl="1"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100" dirty="0"/>
              <a:t>Akce nebyla provedena v plném rozsahu.</a:t>
            </a:r>
          </a:p>
          <a:p>
            <a:pPr lvl="1">
              <a:spcBef>
                <a:spcPts val="6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100" dirty="0"/>
              <a:t>Mohlo dojít k instalaci zařízení, které neplnilo požadavky jakosti.</a:t>
            </a:r>
          </a:p>
          <a:p>
            <a:pPr marL="285750" indent="-285750" algn="just" hangingPunct="0">
              <a:buSzPct val="120000"/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44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921701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Test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700808"/>
            <a:ext cx="11009312" cy="4320480"/>
          </a:xfrm>
        </p:spPr>
        <p:txBody>
          <a:bodyPr/>
          <a:lstStyle/>
          <a:p>
            <a:pPr marL="450850" marR="0" lvl="0" indent="-360363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 otázek</a:t>
            </a:r>
          </a:p>
          <a:p>
            <a:pPr marL="450850" marR="0" lvl="0" indent="-360363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0850" marR="0" lvl="0" indent="-360363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Max. 3 chyby</a:t>
            </a:r>
          </a:p>
          <a:p>
            <a:pPr marL="285750" indent="-285750" algn="just" hangingPunct="0">
              <a:buSzPct val="120000"/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45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6" name="Picture 3" descr="C:\Users\voskajir\Desktop\informatica-y-computacion-gif.gif">
            <a:extLst>
              <a:ext uri="{FF2B5EF4-FFF2-40B4-BE49-F238E27FC236}">
                <a16:creationId xmlns:a16="http://schemas.microsoft.com/office/drawing/2014/main" id="{6EAAC05D-AC70-42D9-B2FF-C117586B45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235337"/>
            <a:ext cx="2189672" cy="1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6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5DAC3E30-C2E6-46E5-97A2-CFE5E7A2C6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844824"/>
            <a:ext cx="11009312" cy="1656878"/>
          </a:xfrm>
        </p:spPr>
        <p:txBody>
          <a:bodyPr/>
          <a:lstStyle/>
          <a:p>
            <a:pPr marL="171450" lvl="2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JADERNÁ BEZPEČNOST (JB)</a:t>
            </a:r>
          </a:p>
          <a:p>
            <a:pPr marL="523875" lvl="1" indent="-342900" algn="just">
              <a:buClr>
                <a:schemeClr val="bg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Cílem je zabránit nekontrolovanému rozvoji štěpné řetězové reakce a zabránit únikům radioaktivních látek nebo ionizujícího záření do životního prostředí,</a:t>
            </a:r>
          </a:p>
          <a:p>
            <a:pPr marL="523875" lvl="1" indent="-342900" algn="just">
              <a:buClr>
                <a:schemeClr val="bg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zajištění jaderné bezpečnosti je postaveno na funkčním systému řízení, kvalifikovaném personálu a kvalitních technologiích.</a:t>
            </a:r>
          </a:p>
          <a:p>
            <a:pPr marL="342900" lvl="2" indent="-342900" algn="just">
              <a:buClr>
                <a:schemeClr val="bg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 marL="171450" lvl="2" indent="-342900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 marL="171450" lvl="2" indent="-342900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TECHNICKÁ BEZPEČNOST (TB)</a:t>
            </a:r>
          </a:p>
          <a:p>
            <a:pPr marL="458788" lvl="3" indent="-342900" algn="l">
              <a:buClr>
                <a:schemeClr val="bg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Technickou bezpečností se rozumí </a:t>
            </a:r>
            <a:r>
              <a:rPr lang="cs-CZ" sz="2000" b="1" dirty="0">
                <a:solidFill>
                  <a:srgbClr val="000000"/>
                </a:solidFill>
              </a:rPr>
              <a:t>stav trvalé shody VZ </a:t>
            </a:r>
            <a:r>
              <a:rPr lang="cs-CZ" sz="2000" dirty="0"/>
              <a:t>s technickými požadavky na něj kladenými, při němž není ohroženo lidské zdraví a majetek.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5</a:t>
            </a:fld>
            <a:endParaRPr lang="cs-CZ" sz="12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0AC8F2E8-E92E-45DB-849B-E29815F99D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</p:spTree>
    <p:extLst>
      <p:ext uri="{BB962C8B-B14F-4D97-AF65-F5344CB8AC3E}">
        <p14:creationId xmlns:p14="http://schemas.microsoft.com/office/powerpoint/2010/main" val="84060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5DAC3E30-C2E6-46E5-97A2-CFE5E7A2C6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844824"/>
            <a:ext cx="11009312" cy="3888432"/>
          </a:xfrm>
        </p:spPr>
        <p:txBody>
          <a:bodyPr/>
          <a:lstStyle/>
          <a:p>
            <a:pPr marL="171450" lvl="2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VYBRANÉ ZAŘÍZENÍ (VZ)</a:t>
            </a:r>
          </a:p>
          <a:p>
            <a:pPr marL="523875" lvl="1" indent="-342900" algn="just">
              <a:buClr>
                <a:schemeClr val="bg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Systém, konstrukce, komponenta nebo jiná součást jaderného zařízení, které mají vliv na jadernou bezpečnost a na plnění bezpečnostních funkcí</a:t>
            </a:r>
          </a:p>
          <a:p>
            <a:pPr marL="523875" lvl="1" indent="-342900" algn="just">
              <a:buClr>
                <a:schemeClr val="bg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na vybraná zařízení jsou kladeny specifické požadavky - vyhláška </a:t>
            </a:r>
            <a:br>
              <a:rPr lang="cs-CZ" sz="2000" dirty="0"/>
            </a:br>
            <a:r>
              <a:rPr lang="cs-CZ" sz="2000" dirty="0"/>
              <a:t>č. 358/2016 Sb.</a:t>
            </a:r>
          </a:p>
          <a:p>
            <a:pPr marL="171450" lvl="2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 marL="171450" lvl="2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 marL="171450" lvl="2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ČÁST VZ</a:t>
            </a:r>
          </a:p>
          <a:p>
            <a:pPr marL="523875" lvl="1" indent="-342900" algn="just">
              <a:buClr>
                <a:schemeClr val="bg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000" dirty="0"/>
              <a:t>Díl, jehož selhání nebo chybná funkce může ohrozit technickou bezpečnost vybraného zařízení (dále jen „část vybraného zařízení“), 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6</a:t>
            </a:fld>
            <a:endParaRPr lang="cs-CZ" sz="12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0AC8F2E8-E92E-45DB-849B-E29815F99D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</p:spTree>
    <p:extLst>
      <p:ext uri="{BB962C8B-B14F-4D97-AF65-F5344CB8AC3E}">
        <p14:creationId xmlns:p14="http://schemas.microsoft.com/office/powerpoint/2010/main" val="333406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Druhy vybraných zařízení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782" y="1484784"/>
            <a:ext cx="11009312" cy="4320480"/>
          </a:xfrm>
        </p:spPr>
        <p:txBody>
          <a:bodyPr/>
          <a:lstStyle/>
          <a:p>
            <a:pPr marL="0" indent="0">
              <a:buClr>
                <a:schemeClr val="accent6"/>
              </a:buClr>
              <a:buNone/>
            </a:pPr>
            <a:r>
              <a:rPr lang="cs-CZ" sz="2400" b="1" dirty="0"/>
              <a:t>Vybraným zařízením může být: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cs-CZ" altLang="cs-CZ" sz="2400" b="1" dirty="0">
                <a:solidFill>
                  <a:srgbClr val="000000"/>
                </a:solidFill>
              </a:rPr>
              <a:t>Tlakové zařízení, </a:t>
            </a:r>
          </a:p>
          <a:p>
            <a:pPr marL="523875" lvl="1" indent="-342900" algn="just">
              <a:buClr>
                <a:schemeClr val="bg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dirty="0"/>
              <a:t>Včetně:</a:t>
            </a:r>
          </a:p>
          <a:p>
            <a:pPr marL="1436688" lvl="1" indent="-342900" algn="just">
              <a:buClr>
                <a:schemeClr val="bg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dirty="0"/>
              <a:t>Bezpečnostní výzbroje</a:t>
            </a:r>
          </a:p>
          <a:p>
            <a:pPr marL="1436688" lvl="1" indent="-342900" algn="just">
              <a:buClr>
                <a:schemeClr val="bg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dirty="0"/>
              <a:t>Elektrické výzbroje</a:t>
            </a:r>
          </a:p>
          <a:p>
            <a:pPr marL="1436688" lvl="1" indent="-342900" algn="just">
              <a:buClr>
                <a:schemeClr val="bg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dirty="0"/>
              <a:t>Hydraulických a pneumatických zařízení pro ovládání, regulaci a signalizaci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/>
              <a:t>Obalové soubory </a:t>
            </a:r>
            <a:r>
              <a:rPr lang="cs-CZ" altLang="cs-CZ" sz="2400" dirty="0"/>
              <a:t>pro skladování, přepravu a ukládání</a:t>
            </a:r>
            <a:r>
              <a:rPr lang="cs-CZ" altLang="cs-CZ" sz="2400" b="1" dirty="0"/>
              <a:t> </a:t>
            </a:r>
            <a:r>
              <a:rPr lang="cs-CZ" altLang="cs-CZ" sz="2400" dirty="0"/>
              <a:t>paliva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000000"/>
                </a:solidFill>
              </a:rPr>
              <a:t>Řídící systémy,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000000"/>
                </a:solidFill>
              </a:rPr>
              <a:t>Stavby.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7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4207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Atomový zákon </a:t>
            </a:r>
            <a:r>
              <a:rPr lang="cs-CZ" cap="none" dirty="0"/>
              <a:t>č</a:t>
            </a:r>
            <a:r>
              <a:rPr lang="cs-CZ" dirty="0"/>
              <a:t>. 263/2016 S</a:t>
            </a:r>
            <a:r>
              <a:rPr lang="cs-CZ" cap="none" dirty="0"/>
              <a:t>b</a:t>
            </a:r>
            <a:r>
              <a:rPr lang="cs-CZ" dirty="0"/>
              <a:t>.</a:t>
            </a:r>
            <a:br>
              <a:rPr lang="cs-CZ" dirty="0"/>
            </a:br>
            <a:r>
              <a:rPr lang="cs-CZ" altLang="cs-CZ" dirty="0"/>
              <a:t>Část druhá – Hlava první – Díl 3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96" y="1916832"/>
            <a:ext cx="11009312" cy="4320480"/>
          </a:xfrm>
        </p:spPr>
        <p:txBody>
          <a:bodyPr/>
          <a:lstStyle/>
          <a:p>
            <a:pPr marL="0" indent="0">
              <a:buClr>
                <a:schemeClr val="accent6"/>
              </a:buClr>
              <a:buNone/>
            </a:pPr>
            <a:r>
              <a:rPr lang="cs-CZ" sz="2400" dirty="0"/>
              <a:t>Vybraná zařízení a technická bezpečnost</a:t>
            </a:r>
          </a:p>
          <a:p>
            <a:pPr>
              <a:buClr>
                <a:schemeClr val="accent6"/>
              </a:buClr>
            </a:pPr>
            <a:endParaRPr lang="cs-CZ" sz="2400" dirty="0"/>
          </a:p>
          <a:p>
            <a:pPr marL="0" indent="0">
              <a:lnSpc>
                <a:spcPct val="200000"/>
              </a:lnSpc>
              <a:buClr>
                <a:schemeClr val="accent6"/>
              </a:buClr>
              <a:buNone/>
            </a:pPr>
            <a:r>
              <a:rPr lang="cs-CZ" sz="2400" b="1" dirty="0"/>
              <a:t>§56</a:t>
            </a:r>
            <a:r>
              <a:rPr lang="cs-CZ" sz="2400" dirty="0"/>
              <a:t>	Zajišťování kvality vybraných zařízení</a:t>
            </a:r>
          </a:p>
          <a:p>
            <a:pPr marL="0" indent="0">
              <a:lnSpc>
                <a:spcPct val="200000"/>
              </a:lnSpc>
              <a:buClr>
                <a:schemeClr val="accent6"/>
              </a:buClr>
              <a:buNone/>
            </a:pPr>
            <a:r>
              <a:rPr lang="cs-CZ" sz="2400" b="1" dirty="0"/>
              <a:t>§57</a:t>
            </a:r>
            <a:r>
              <a:rPr lang="cs-CZ" sz="2400" dirty="0"/>
              <a:t>	Technická bezpečnost</a:t>
            </a:r>
          </a:p>
          <a:p>
            <a:pPr marL="0" indent="0">
              <a:lnSpc>
                <a:spcPct val="200000"/>
              </a:lnSpc>
              <a:buClr>
                <a:schemeClr val="accent6"/>
              </a:buClr>
              <a:buNone/>
            </a:pPr>
            <a:r>
              <a:rPr lang="cs-CZ" sz="2400" b="1" dirty="0"/>
              <a:t>§58</a:t>
            </a:r>
            <a:r>
              <a:rPr lang="cs-CZ" sz="2400" dirty="0"/>
              <a:t>	</a:t>
            </a:r>
            <a:r>
              <a:rPr lang="cs-CZ" sz="2400" b="1" dirty="0">
                <a:solidFill>
                  <a:schemeClr val="bg2"/>
                </a:solidFill>
              </a:rPr>
              <a:t>Posouzení shody </a:t>
            </a:r>
            <a:r>
              <a:rPr lang="cs-CZ" sz="2400" dirty="0"/>
              <a:t>vybraného zařízení s technickými požadavky </a:t>
            </a:r>
          </a:p>
          <a:p>
            <a:pPr marL="0" indent="0">
              <a:lnSpc>
                <a:spcPct val="200000"/>
              </a:lnSpc>
              <a:buClr>
                <a:schemeClr val="accent6"/>
              </a:buClr>
              <a:buNone/>
            </a:pPr>
            <a:r>
              <a:rPr lang="cs-CZ" sz="2400" b="1" dirty="0"/>
              <a:t>§59</a:t>
            </a:r>
            <a:r>
              <a:rPr lang="cs-CZ" sz="2400" dirty="0"/>
              <a:t>	</a:t>
            </a:r>
            <a:r>
              <a:rPr lang="cs-CZ" sz="2400" b="1" dirty="0">
                <a:solidFill>
                  <a:schemeClr val="bg2"/>
                </a:solidFill>
              </a:rPr>
              <a:t>Prověřování shody </a:t>
            </a:r>
            <a:r>
              <a:rPr lang="cs-CZ" sz="2400" dirty="0"/>
              <a:t>vybraného zařízení s technickými požadavky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8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2472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A80610-30D5-4ABE-BB30-2AD11001D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§ 56 - Zajišťování kvality Vybraných zařízení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3C2A8C-0DE6-4829-A505-D1F9E719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1774" y="1628800"/>
            <a:ext cx="11009312" cy="43204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b="1" dirty="0"/>
              <a:t>DRŽITEL POVOLENÍ  (ČEZ) JE POVINEN:</a:t>
            </a:r>
          </a:p>
          <a:p>
            <a:pPr marL="523875" lvl="1" indent="-342900" algn="just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2"/>
                </a:solidFill>
              </a:rPr>
              <a:t>Zajišťovat kvalitu VZ </a:t>
            </a:r>
            <a:r>
              <a:rPr lang="cs-CZ" sz="2400" dirty="0"/>
              <a:t>tak, aby bylo jaderné zařízení, jehož je VZ součástí schopno plnit bezpečnostní funkce.</a:t>
            </a:r>
          </a:p>
          <a:p>
            <a:pPr marL="523875" lvl="1" indent="-342900" algn="just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bg2"/>
                </a:solidFill>
              </a:rPr>
              <a:t>Zajišťování kvality </a:t>
            </a:r>
            <a:r>
              <a:rPr lang="cs-CZ" sz="2400" dirty="0"/>
              <a:t>VZ </a:t>
            </a:r>
            <a:r>
              <a:rPr lang="cs-CZ" sz="2400" b="1" dirty="0">
                <a:solidFill>
                  <a:schemeClr val="bg2"/>
                </a:solidFill>
              </a:rPr>
              <a:t>dokumentovat</a:t>
            </a:r>
            <a:r>
              <a:rPr lang="cs-CZ" sz="2400" b="1" dirty="0">
                <a:solidFill>
                  <a:schemeClr val="accent4"/>
                </a:solidFill>
              </a:rPr>
              <a:t> </a:t>
            </a:r>
            <a:r>
              <a:rPr lang="cs-CZ" sz="2400" dirty="0"/>
              <a:t> záznamy.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Vyhláška č. 358/2016 Sb. dále stanoví:</a:t>
            </a:r>
          </a:p>
          <a:p>
            <a:pPr marL="523875" lvl="1" indent="-342900" algn="just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400" dirty="0"/>
              <a:t>Rozsah a způsob zajišťování kvality VZ v procesu jeho navrhování, výroby, montáže, obstarávání, uvádění do provozu a provozování.</a:t>
            </a:r>
          </a:p>
          <a:p>
            <a:pPr marL="523875" lvl="1" indent="-342900" algn="just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400" dirty="0"/>
              <a:t>Druhy záznamů zajišťování kvality VZ a způsob jejich vedení.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0455275" y="9944100"/>
            <a:ext cx="1736725" cy="196850"/>
          </a:xfrm>
        </p:spPr>
        <p:txBody>
          <a:bodyPr/>
          <a:lstStyle/>
          <a:p>
            <a:pPr>
              <a:defRPr/>
            </a:pPr>
            <a:fld id="{569EC6D3-E5AC-407E-ABD5-BD9CA53279C2}" type="slidenum">
              <a:rPr lang="cs-CZ" sz="1275">
                <a:solidFill>
                  <a:prstClr val="black"/>
                </a:solidFill>
                <a:latin typeface="Arial" panose="020B0604020202020204"/>
              </a:rPr>
              <a:pPr>
                <a:defRPr/>
              </a:pPr>
              <a:t>9</a:t>
            </a:fld>
            <a:endParaRPr lang="cs-CZ" sz="1275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4916269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z_cz_sablona-prezentace  -  Jen pro čtení" id="{9218E0C7-9F5E-4045-9A71-7EB006765307}" vid="{4C91E3B1-A51A-4999-A7CC-8672160F4A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cez_cz_sablona-prezentace</Template>
  <TotalTime>92</TotalTime>
  <Words>3674</Words>
  <Application>Microsoft Office PowerPoint</Application>
  <PresentationFormat>Širokoúhlá obrazovka</PresentationFormat>
  <Paragraphs>464</Paragraphs>
  <Slides>45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Arial</vt:lpstr>
      <vt:lpstr>Calibri</vt:lpstr>
      <vt:lpstr>Wingdings</vt:lpstr>
      <vt:lpstr>Wingdings 2</vt:lpstr>
      <vt:lpstr>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Voška Jiří</dc:creator>
  <cp:lastModifiedBy>Voška Jiří</cp:lastModifiedBy>
  <cp:revision>2</cp:revision>
  <dcterms:created xsi:type="dcterms:W3CDTF">2022-09-22T05:36:18Z</dcterms:created>
  <dcterms:modified xsi:type="dcterms:W3CDTF">2022-09-22T07:08:22Z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3b9d3f-f536-4704-9fa1-8d022f32e6bb_Enabled">
    <vt:lpwstr>true</vt:lpwstr>
  </property>
  <property fmtid="{D5CDD505-2E9C-101B-9397-08002B2CF9AE}" pid="3" name="MSIP_Label_e83b9d3f-f536-4704-9fa1-8d022f32e6bb_SetDate">
    <vt:lpwstr>2022-09-22T05:46:52Z</vt:lpwstr>
  </property>
  <property fmtid="{D5CDD505-2E9C-101B-9397-08002B2CF9AE}" pid="4" name="MSIP_Label_e83b9d3f-f536-4704-9fa1-8d022f32e6bb_Method">
    <vt:lpwstr>Privileged</vt:lpwstr>
  </property>
  <property fmtid="{D5CDD505-2E9C-101B-9397-08002B2CF9AE}" pid="5" name="MSIP_Label_e83b9d3f-f536-4704-9fa1-8d022f32e6bb_Name">
    <vt:lpwstr>L00100</vt:lpwstr>
  </property>
  <property fmtid="{D5CDD505-2E9C-101B-9397-08002B2CF9AE}" pid="6" name="MSIP_Label_e83b9d3f-f536-4704-9fa1-8d022f32e6bb_SiteId">
    <vt:lpwstr>b233f9e1-5599-4693-9cef-38858fe25406</vt:lpwstr>
  </property>
  <property fmtid="{D5CDD505-2E9C-101B-9397-08002B2CF9AE}" pid="7" name="MSIP_Label_e83b9d3f-f536-4704-9fa1-8d022f32e6bb_ActionId">
    <vt:lpwstr>e3dca8e1-7c68-4adf-af83-fb61dae75742</vt:lpwstr>
  </property>
  <property fmtid="{D5CDD505-2E9C-101B-9397-08002B2CF9AE}" pid="8" name="MSIP_Label_e83b9d3f-f536-4704-9fa1-8d022f32e6bb_ContentBits">
    <vt:lpwstr>0</vt:lpwstr>
  </property>
  <property fmtid="{D5CDD505-2E9C-101B-9397-08002B2CF9AE}" pid="9" name="DocumentClasification">
    <vt:lpwstr>Veřejné</vt:lpwstr>
  </property>
  <property fmtid="{D5CDD505-2E9C-101B-9397-08002B2CF9AE}" pid="10" name="CEZ_DLP">
    <vt:lpwstr>CEZ:CEZ-DJE:D</vt:lpwstr>
  </property>
  <property fmtid="{D5CDD505-2E9C-101B-9397-08002B2CF9AE}" pid="11" name="CEZ_MIPLabelName">
    <vt:lpwstr>Public-CEZ-DJE</vt:lpwstr>
  </property>
</Properties>
</file>