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6"/>
  </p:notesMasterIdLst>
  <p:sldIdLst>
    <p:sldId id="257" r:id="rId5"/>
  </p:sldIdLst>
  <p:sldSz cx="12192000" cy="6858000"/>
  <p:notesSz cx="9926638" cy="6797675"/>
  <p:embeddedFontLs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n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ECED"/>
    <a:srgbClr val="2D2D2D"/>
    <a:srgbClr val="FFFFFF"/>
    <a:srgbClr val="00C752"/>
    <a:srgbClr val="363738"/>
    <a:srgbClr val="03C7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12D1F1-2166-4E68-8A10-13CF052B05B2}" v="17" dt="2023-09-04T13:15:56.6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Světlý styl 3 – zvýrazněn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Světlý styl 3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font" Target="fonts/font4.fntdata"/><Relationship Id="rId4" Type="http://schemas.openxmlformats.org/officeDocument/2006/relationships/slideMaster" Target="slideMasters/slideMaster1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en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510" y="0"/>
            <a:ext cx="4301543" cy="341458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B7AD0EB4-D535-0E4E-B0A8-7C40A708B17B}" type="datetimeFigureOut">
              <a:rPr lang="en-CZ" smtClean="0"/>
              <a:t>10/18/2023</a:t>
            </a:fld>
            <a:endParaRPr lang="en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5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75" tIns="40138" rIns="80275" bIns="40138" rtlCol="0" anchor="ctr"/>
          <a:lstStyle/>
          <a:p>
            <a:endParaRPr lang="en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80275" tIns="40138" rIns="80275" bIns="40138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en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510" y="6456219"/>
            <a:ext cx="4301543" cy="341457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CAE673D0-23DB-BD43-ACA1-43CD0E2954D3}" type="slidenum">
              <a:rPr lang="en-CZ" smtClean="0"/>
              <a:t>‹#›</a:t>
            </a:fld>
            <a:endParaRPr lang="en-CZ"/>
          </a:p>
        </p:txBody>
      </p:sp>
    </p:spTree>
    <p:extLst>
      <p:ext uri="{BB962C8B-B14F-4D97-AF65-F5344CB8AC3E}">
        <p14:creationId xmlns:p14="http://schemas.microsoft.com/office/powerpoint/2010/main" val="3173625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57120"/>
            <a:ext cx="10298111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6" name="Text Placeholder 19">
            <a:extLst>
              <a:ext uri="{FF2B5EF4-FFF2-40B4-BE49-F238E27FC236}">
                <a16:creationId xmlns:a16="http://schemas.microsoft.com/office/drawing/2014/main" id="{AD1ED3B7-42DB-F308-0499-1C88F389A4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2" y="1916113"/>
            <a:ext cx="10922001" cy="64633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59088635-C4A2-5DE7-C005-B34DB13072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0863" y="2852936"/>
            <a:ext cx="11009312" cy="1656878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13966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95400" y="980728"/>
            <a:ext cx="4360576" cy="2232248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36FB165-3355-0608-17AA-55271C8520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5400" y="3717032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B63CCBDE-E186-7A2F-6229-94CA73D7B1B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231904" y="980728"/>
            <a:ext cx="2448272" cy="504056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1" name="Zástupný symbol obrázku 5">
            <a:extLst>
              <a:ext uri="{FF2B5EF4-FFF2-40B4-BE49-F238E27FC236}">
                <a16:creationId xmlns:a16="http://schemas.microsoft.com/office/drawing/2014/main" id="{1F8AB5F7-2014-3DE5-A3E7-7270C5725B7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836423" y="980728"/>
            <a:ext cx="2448272" cy="504056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7" name="Text Placeholder 21">
            <a:extLst>
              <a:ext uri="{FF2B5EF4-FFF2-40B4-BE49-F238E27FC236}">
                <a16:creationId xmlns:a16="http://schemas.microsoft.com/office/drawing/2014/main" id="{945F3B21-C1EB-48B8-50D4-6A1748F784F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7774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678171B0-6EE8-F925-C2D7-E083CA87A0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231904" y="620688"/>
            <a:ext cx="244827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B1233071-C0AF-A6FF-94AC-46A2C471903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6423" y="620688"/>
            <a:ext cx="244827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025A8E0E-07B3-81B9-AE5F-9B5C442507F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95400" y="3356992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9261109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3472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36FB165-3355-0608-17AA-55271C8520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343472" y="3861048"/>
            <a:ext cx="4360576" cy="237626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8F5D8973-3623-56C4-F175-AA531064B7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39880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B69B087A-BDA0-4CA2-449A-220C8A0CFC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39880" y="3861048"/>
            <a:ext cx="4360576" cy="237626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2BFD1512-966D-221D-D013-1D5926C29EA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43472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DA5E481-C11E-8F62-C173-EB5E740CA92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39880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DFB8C3E3-2FE9-B311-B7CF-01BBFF854DF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46201" y="350100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F4DAA9EE-3EDA-EC4D-177C-25C6F8166D0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842609" y="350100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820747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43472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8F5D8973-3623-56C4-F175-AA531064B70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839880" y="980728"/>
            <a:ext cx="4360576" cy="230425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5DEC724E-C033-F047-E07F-A09C002E2A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46884" y="3789040"/>
            <a:ext cx="8853572" cy="244827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8" name="Text Placeholder 21">
            <a:extLst>
              <a:ext uri="{FF2B5EF4-FFF2-40B4-BE49-F238E27FC236}">
                <a16:creationId xmlns:a16="http://schemas.microsoft.com/office/drawing/2014/main" id="{F1F6C668-6FE5-FD98-0570-A9E9B52A58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43472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5FAE5FDF-3F80-54F4-CE26-DBE350647B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39880" y="620688"/>
            <a:ext cx="436820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B83B143-D77D-61B6-FBCF-F08314D2B2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343472" y="3429000"/>
            <a:ext cx="885357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40730558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ránka s fotk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text 2">
            <a:extLst>
              <a:ext uri="{FF2B5EF4-FFF2-40B4-BE49-F238E27FC236}">
                <a16:creationId xmlns:a16="http://schemas.microsoft.com/office/drawing/2014/main" id="{F4C121A6-3D8E-FD24-AE30-7D21C7FCA8B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6227931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2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6D106E1-2BA3-6D0D-BE93-FAD81BEA0BC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477954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96D3A5E4-D310-DB89-29F2-CCD1C5DFFA4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5193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ránka s fotko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6858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E8F0922-9B60-F37C-EBF9-66BDEC3461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908DA53C-6579-3BD0-5B5E-839900171C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8647846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2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5E8F0922-9B60-F37C-EBF9-66BDEC3461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0D4A35CD-ECE1-9CD2-59DC-446B9844E7A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0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3FBEC363-76F6-C438-912D-EF2FD2CD956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3477954"/>
            <a:ext cx="6096000" cy="338004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FEFA80A1-4C72-C7F2-49F5-D691657C98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07300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600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9600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192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6829CAE9-7D98-E2FD-C921-54BA8CADC7D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464098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6096000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6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2696F3F-7A65-64A8-94F3-227A61117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0B79C196-4283-06EE-E6EC-CDCF933B830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6990462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429000"/>
            <a:ext cx="3024336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096344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A2696F3F-7A65-64A8-94F3-227A61117CC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81619" y="332656"/>
            <a:ext cx="4022893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3" name="Zástupný symbol obrázku 5">
            <a:extLst>
              <a:ext uri="{FF2B5EF4-FFF2-40B4-BE49-F238E27FC236}">
                <a16:creationId xmlns:a16="http://schemas.microsoft.com/office/drawing/2014/main" id="{953DEFEB-09ED-9E58-EF97-921059EC70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96344" y="3429000"/>
            <a:ext cx="2975992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AF65E1E2-DCA5-AF05-B2E5-B9A612376F0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650898" y="1918502"/>
            <a:ext cx="490871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277508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2" y="1916113"/>
            <a:ext cx="7633370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18355" y="1930447"/>
            <a:ext cx="3024859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105B5414-D604-2C67-9C40-9F29B7F3CF3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7633368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A6C8BD78-AF5D-FB02-6E05-A11CBACFAD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518354" y="2852936"/>
            <a:ext cx="3024859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70198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103937" y="3429000"/>
            <a:ext cx="3024336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481D8A43-26C0-4F19-195B-DC10811183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03937" y="0"/>
            <a:ext cx="3024336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2" name="Zástupný symbol obrázku 5">
            <a:extLst>
              <a:ext uri="{FF2B5EF4-FFF2-40B4-BE49-F238E27FC236}">
                <a16:creationId xmlns:a16="http://schemas.microsoft.com/office/drawing/2014/main" id="{718C012B-B3C7-8DDD-F0C5-9DE6C7C2CCB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9200281" y="0"/>
            <a:ext cx="2975992" cy="335699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3" name="Zástupný symbol obrázku 5">
            <a:extLst>
              <a:ext uri="{FF2B5EF4-FFF2-40B4-BE49-F238E27FC236}">
                <a16:creationId xmlns:a16="http://schemas.microsoft.com/office/drawing/2014/main" id="{953DEFEB-09ED-9E58-EF97-921059EC70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200281" y="3429000"/>
            <a:ext cx="2975992" cy="3429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66DB134B-C8C4-ED9D-ECAA-BA0D3BE24F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60939" y="332656"/>
            <a:ext cx="5031005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91B7FDB3-283F-B7ED-C4C8-6DE20D6262E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68682" y="1930049"/>
            <a:ext cx="5023262" cy="4102785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22357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1219200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B26B058F-4C24-C318-1E84-0729C2B5410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47688" y="1738855"/>
            <a:ext cx="11009312" cy="108882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5641412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6048672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78DA8F50-FA33-1D19-B6C1-34ECF45C5D5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143330" y="3212976"/>
            <a:ext cx="6048672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8" name="Zástupný text 2">
            <a:extLst>
              <a:ext uri="{FF2B5EF4-FFF2-40B4-BE49-F238E27FC236}">
                <a16:creationId xmlns:a16="http://schemas.microsoft.com/office/drawing/2014/main" id="{C85BB8FE-0315-B0D3-D079-149C3C492EC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47688" y="1738855"/>
            <a:ext cx="11009312" cy="108882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46115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 s fotkou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3212976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E229C5F1-F978-7A97-F2F2-C2C8DEC8D0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CDCCAF09-131E-3E4C-BE38-ACEF58EAB7D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03440" y="3212976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0" name="Zástupný symbol obrázku 5">
            <a:extLst>
              <a:ext uri="{FF2B5EF4-FFF2-40B4-BE49-F238E27FC236}">
                <a16:creationId xmlns:a16="http://schemas.microsoft.com/office/drawing/2014/main" id="{5F3DE0BA-D7D0-8A00-E37E-03B82DC518E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06880" y="3202672"/>
            <a:ext cx="3985120" cy="364502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2637118B-9C7E-173F-E637-DEAF4CAAC3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47688" y="1738855"/>
            <a:ext cx="11009312" cy="1088821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4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30865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89816"/>
            <a:ext cx="1584176" cy="63858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05EA71-C82B-AA44-A4E8-85F0A5E0E09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6CE203-DE2C-6447-AC60-175A88E4C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235" y="2204864"/>
            <a:ext cx="6192837" cy="1439862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1AE5D401-F9B2-6641-97CF-0037D0D92A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4005064"/>
            <a:ext cx="3960812" cy="7905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A69235CD-E9C9-BD08-6F7F-570AE6AA2FA5}"/>
              </a:ext>
            </a:extLst>
          </p:cNvPr>
          <p:cNvSpPr/>
          <p:nvPr userDrawn="1"/>
        </p:nvSpPr>
        <p:spPr>
          <a:xfrm>
            <a:off x="11136560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97823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DF26109-1388-4147-8767-EB2B8918C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CDFA4-AA79-4CF1-A2FB-65448BAEA2E6}" type="datetime1">
              <a:rPr lang="cs-CZ" smtClean="0"/>
              <a:t>18.10.2023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299D419-FCC8-4085-B838-3BAEBDB88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274DE8B-876E-4B3E-842D-BB967709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FC4441-48AB-466E-B5E2-7FA789F38293}" type="slidenum">
              <a:rPr lang="cs-CZ" smtClean="0"/>
              <a:t>‹#›</a:t>
            </a:fld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FD0124B-3E7B-4F10-BF41-CF7CADACA7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2"/>
              </a:buClr>
              <a:defRPr/>
            </a:lvl2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A3E564D-7459-4CB0-85DA-F83CFDEC52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253589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2" y="1916113"/>
            <a:ext cx="5329115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67485" y="1930447"/>
            <a:ext cx="5329115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ECB8DF6A-4391-BA67-AF98-48B9B7C254F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0863" y="2852936"/>
            <a:ext cx="5329114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F98EC4A4-0E88-8EBD-0A2A-CA1D4D7A94F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67485" y="2854500"/>
            <a:ext cx="5329114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957197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ři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0863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0AE1F90D-7037-11D7-076F-425EF0C9650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26782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6" name="Text Placeholder 19">
            <a:extLst>
              <a:ext uri="{FF2B5EF4-FFF2-40B4-BE49-F238E27FC236}">
                <a16:creationId xmlns:a16="http://schemas.microsoft.com/office/drawing/2014/main" id="{E4190888-F957-A546-F6D6-C49AB95D14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102704" y="1916113"/>
            <a:ext cx="3456906" cy="86481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Podnadpis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173E74EB-A934-6963-C407-AB4B32DCF65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63" y="2852936"/>
            <a:ext cx="3456902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1" name="Zástupný text 2">
            <a:extLst>
              <a:ext uri="{FF2B5EF4-FFF2-40B4-BE49-F238E27FC236}">
                <a16:creationId xmlns:a16="http://schemas.microsoft.com/office/drawing/2014/main" id="{839157F3-F208-29FD-6B5C-06C1ECE6091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326782" y="2852936"/>
            <a:ext cx="3456902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7" name="Zástupný text 2">
            <a:extLst>
              <a:ext uri="{FF2B5EF4-FFF2-40B4-BE49-F238E27FC236}">
                <a16:creationId xmlns:a16="http://schemas.microsoft.com/office/drawing/2014/main" id="{0B242EDF-5B3C-5356-1CCB-C122EF7B110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102708" y="2852936"/>
            <a:ext cx="3456902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6004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A73FFA9-F99A-BB4D-AC2C-595EB81D9B7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50862" y="1916113"/>
            <a:ext cx="5041083" cy="8648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618CD03-D3F2-DE49-9DE7-E23F04B888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0862" y="340285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76672"/>
            <a:ext cx="639074" cy="641351"/>
          </a:xfrm>
          <a:prstGeom prst="rect">
            <a:avLst/>
          </a:prstGeom>
        </p:spPr>
      </p:pic>
      <p:sp>
        <p:nvSpPr>
          <p:cNvPr id="7" name="Text Placeholder 19">
            <a:extLst>
              <a:ext uri="{FF2B5EF4-FFF2-40B4-BE49-F238E27FC236}">
                <a16:creationId xmlns:a16="http://schemas.microsoft.com/office/drawing/2014/main" id="{93116F34-349C-1FDE-6668-5945EEE32EF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518527" y="1930447"/>
            <a:ext cx="5041083" cy="86481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53" name="Rovnoramenný trojúhelník 51">
            <a:extLst>
              <a:ext uri="{FF2B5EF4-FFF2-40B4-BE49-F238E27FC236}">
                <a16:creationId xmlns:a16="http://schemas.microsoft.com/office/drawing/2014/main" id="{27BC23DB-6645-12C3-D39D-15D9667188D9}"/>
              </a:ext>
            </a:extLst>
          </p:cNvPr>
          <p:cNvSpPr/>
          <p:nvPr userDrawn="1"/>
        </p:nvSpPr>
        <p:spPr>
          <a:xfrm rot="5400000">
            <a:off x="5871690" y="3365278"/>
            <a:ext cx="374705" cy="214117"/>
          </a:xfrm>
          <a:custGeom>
            <a:avLst/>
            <a:gdLst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914400 h 921103"/>
              <a:gd name="connsiteX1" fmla="*/ 530352 w 1060704"/>
              <a:gd name="connsiteY1" fmla="*/ 0 h 921103"/>
              <a:gd name="connsiteX2" fmla="*/ 1060704 w 1060704"/>
              <a:gd name="connsiteY2" fmla="*/ 914400 h 921103"/>
              <a:gd name="connsiteX3" fmla="*/ 516811 w 1060704"/>
              <a:gd name="connsiteY3" fmla="*/ 921103 h 921103"/>
              <a:gd name="connsiteX4" fmla="*/ 0 w 1060704"/>
              <a:gd name="connsiteY4" fmla="*/ 914400 h 921103"/>
              <a:gd name="connsiteX0" fmla="*/ 0 w 1060704"/>
              <a:gd name="connsiteY0" fmla="*/ 914400 h 914400"/>
              <a:gd name="connsiteX1" fmla="*/ 530352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0 w 1060704"/>
              <a:gd name="connsiteY0" fmla="*/ 914400 h 914410"/>
              <a:gd name="connsiteX1" fmla="*/ 530352 w 1060704"/>
              <a:gd name="connsiteY1" fmla="*/ 0 h 914410"/>
              <a:gd name="connsiteX2" fmla="*/ 1060704 w 1060704"/>
              <a:gd name="connsiteY2" fmla="*/ 914400 h 914410"/>
              <a:gd name="connsiteX3" fmla="*/ 512318 w 1060704"/>
              <a:gd name="connsiteY3" fmla="*/ 789316 h 914410"/>
              <a:gd name="connsiteX4" fmla="*/ 0 w 1060704"/>
              <a:gd name="connsiteY4" fmla="*/ 914400 h 914410"/>
              <a:gd name="connsiteX0" fmla="*/ 0 w 1060704"/>
              <a:gd name="connsiteY0" fmla="*/ 914400 h 914410"/>
              <a:gd name="connsiteX1" fmla="*/ 530352 w 1060704"/>
              <a:gd name="connsiteY1" fmla="*/ 0 h 914410"/>
              <a:gd name="connsiteX2" fmla="*/ 1060704 w 1060704"/>
              <a:gd name="connsiteY2" fmla="*/ 914400 h 914410"/>
              <a:gd name="connsiteX3" fmla="*/ 512318 w 1060704"/>
              <a:gd name="connsiteY3" fmla="*/ 789316 h 914410"/>
              <a:gd name="connsiteX4" fmla="*/ 0 w 1060704"/>
              <a:gd name="connsiteY4" fmla="*/ 914400 h 914410"/>
              <a:gd name="connsiteX0" fmla="*/ 0 w 1060704"/>
              <a:gd name="connsiteY0" fmla="*/ 914400 h 914408"/>
              <a:gd name="connsiteX1" fmla="*/ 530352 w 1060704"/>
              <a:gd name="connsiteY1" fmla="*/ 0 h 914408"/>
              <a:gd name="connsiteX2" fmla="*/ 1060704 w 1060704"/>
              <a:gd name="connsiteY2" fmla="*/ 914400 h 914408"/>
              <a:gd name="connsiteX3" fmla="*/ 512318 w 1060704"/>
              <a:gd name="connsiteY3" fmla="*/ 789316 h 914408"/>
              <a:gd name="connsiteX4" fmla="*/ 0 w 1060704"/>
              <a:gd name="connsiteY4" fmla="*/ 914400 h 914408"/>
              <a:gd name="connsiteX0" fmla="*/ 0 w 1060704"/>
              <a:gd name="connsiteY0" fmla="*/ 914400 h 914403"/>
              <a:gd name="connsiteX1" fmla="*/ 530352 w 1060704"/>
              <a:gd name="connsiteY1" fmla="*/ 0 h 914403"/>
              <a:gd name="connsiteX2" fmla="*/ 1060704 w 1060704"/>
              <a:gd name="connsiteY2" fmla="*/ 914400 h 914403"/>
              <a:gd name="connsiteX3" fmla="*/ 519907 w 1060704"/>
              <a:gd name="connsiteY3" fmla="*/ 519858 h 914403"/>
              <a:gd name="connsiteX4" fmla="*/ 0 w 1060704"/>
              <a:gd name="connsiteY4" fmla="*/ 914400 h 914403"/>
              <a:gd name="connsiteX0" fmla="*/ 0 w 1060704"/>
              <a:gd name="connsiteY0" fmla="*/ 914400 h 914401"/>
              <a:gd name="connsiteX1" fmla="*/ 530352 w 1060704"/>
              <a:gd name="connsiteY1" fmla="*/ 0 h 914401"/>
              <a:gd name="connsiteX2" fmla="*/ 1060704 w 1060704"/>
              <a:gd name="connsiteY2" fmla="*/ 914400 h 914401"/>
              <a:gd name="connsiteX3" fmla="*/ 531297 w 1060704"/>
              <a:gd name="connsiteY3" fmla="*/ 3710 h 914401"/>
              <a:gd name="connsiteX4" fmla="*/ 0 w 1060704"/>
              <a:gd name="connsiteY4" fmla="*/ 914400 h 914401"/>
              <a:gd name="connsiteX0" fmla="*/ 0 w 1060704"/>
              <a:gd name="connsiteY0" fmla="*/ 914400 h 914399"/>
              <a:gd name="connsiteX1" fmla="*/ 530352 w 1060704"/>
              <a:gd name="connsiteY1" fmla="*/ 0 h 914399"/>
              <a:gd name="connsiteX2" fmla="*/ 1060704 w 1060704"/>
              <a:gd name="connsiteY2" fmla="*/ 914400 h 914399"/>
              <a:gd name="connsiteX3" fmla="*/ 531297 w 1060704"/>
              <a:gd name="connsiteY3" fmla="*/ 3710 h 914399"/>
              <a:gd name="connsiteX4" fmla="*/ 0 w 1060704"/>
              <a:gd name="connsiteY4" fmla="*/ 914400 h 914399"/>
              <a:gd name="connsiteX0" fmla="*/ 0 w 1060704"/>
              <a:gd name="connsiteY0" fmla="*/ 914400 h 914401"/>
              <a:gd name="connsiteX1" fmla="*/ 530352 w 1060704"/>
              <a:gd name="connsiteY1" fmla="*/ 0 h 914401"/>
              <a:gd name="connsiteX2" fmla="*/ 1060704 w 1060704"/>
              <a:gd name="connsiteY2" fmla="*/ 914400 h 914401"/>
              <a:gd name="connsiteX3" fmla="*/ 531297 w 1060704"/>
              <a:gd name="connsiteY3" fmla="*/ 3710 h 914401"/>
              <a:gd name="connsiteX4" fmla="*/ 0 w 1060704"/>
              <a:gd name="connsiteY4" fmla="*/ 914400 h 914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60704" h="914401">
                <a:moveTo>
                  <a:pt x="0" y="914400"/>
                </a:moveTo>
                <a:lnTo>
                  <a:pt x="530352" y="0"/>
                </a:lnTo>
                <a:lnTo>
                  <a:pt x="1060704" y="914400"/>
                </a:lnTo>
                <a:cubicBezTo>
                  <a:pt x="1043633" y="904331"/>
                  <a:pt x="533192" y="-1403"/>
                  <a:pt x="531297" y="3710"/>
                </a:cubicBezTo>
                <a:cubicBezTo>
                  <a:pt x="531312" y="-139"/>
                  <a:pt x="18968" y="884091"/>
                  <a:pt x="0" y="914400"/>
                </a:cubicBezTo>
                <a:close/>
              </a:path>
            </a:pathLst>
          </a:custGeom>
          <a:noFill/>
          <a:ln w="34925">
            <a:solidFill>
              <a:schemeClr val="accent1"/>
            </a:solidFill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cs-CZ"/>
          </a:p>
        </p:txBody>
      </p:sp>
      <p:sp>
        <p:nvSpPr>
          <p:cNvPr id="9" name="Zástupný text 2">
            <a:extLst>
              <a:ext uri="{FF2B5EF4-FFF2-40B4-BE49-F238E27FC236}">
                <a16:creationId xmlns:a16="http://schemas.microsoft.com/office/drawing/2014/main" id="{7BACBAD4-6DA3-FC34-9EBE-50400CF3C80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50862" y="2852936"/>
            <a:ext cx="5041081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67CAEF5D-8A72-3ED8-0DF0-628C1A02348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518527" y="2862278"/>
            <a:ext cx="5041081" cy="3326702"/>
          </a:xfrm>
          <a:prstGeom prst="rect">
            <a:avLst/>
          </a:prstGeom>
        </p:spPr>
        <p:txBody>
          <a:bodyPr/>
          <a:lstStyle>
            <a:lvl1pPr marL="171450" indent="-171450">
              <a:buClr>
                <a:schemeClr val="accent1"/>
              </a:buClr>
              <a:buFont typeface="Wingdings" panose="05000000000000000000" pitchFamily="2" charset="2"/>
              <a:buChar char="§"/>
              <a:defRPr sz="1200">
                <a:solidFill>
                  <a:schemeClr val="tx1"/>
                </a:solidFill>
              </a:defRPr>
            </a:lvl1pPr>
            <a:lvl2pPr marL="6286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2pPr>
            <a:lvl3pPr marL="10858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3pPr>
            <a:lvl4pPr marL="15430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4pPr>
            <a:lvl5pPr marL="2000250" indent="-171450">
              <a:buClr>
                <a:schemeClr val="accent1"/>
              </a:buClr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8532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á strán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AE7AB3-9B6E-BF47-BB76-1CC7504E66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7" descr="Text&#10;&#10;Description automatically generated with low confidence">
            <a:extLst>
              <a:ext uri="{FF2B5EF4-FFF2-40B4-BE49-F238E27FC236}">
                <a16:creationId xmlns:a16="http://schemas.microsoft.com/office/drawing/2014/main" id="{D4CC1D2F-A291-48FD-569E-E017D26FF1F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489816"/>
            <a:ext cx="1584176" cy="638583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E78311E9-823A-C345-B582-8BE42DF1DB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1384" y="2204864"/>
            <a:ext cx="6192837" cy="1439862"/>
          </a:xfrm>
          <a:prstGeom prst="rect">
            <a:avLst/>
          </a:prstGeom>
        </p:spPr>
        <p:txBody>
          <a:bodyPr/>
          <a:lstStyle>
            <a:lvl1pPr>
              <a:defRPr sz="4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2pPr>
            <a:lvl3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3pPr>
            <a:lvl4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4pPr>
            <a:lvl5pPr>
              <a:defRPr sz="4200" baseline="0">
                <a:solidFill>
                  <a:srgbClr val="2D2D2D"/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E20F95B7-E9A7-E44D-9B6C-84F2432512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4" y="4006577"/>
            <a:ext cx="3960812" cy="790575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01F90324-8788-09F4-3BA0-EC9EB6C21700}"/>
              </a:ext>
            </a:extLst>
          </p:cNvPr>
          <p:cNvSpPr/>
          <p:nvPr userDrawn="1"/>
        </p:nvSpPr>
        <p:spPr>
          <a:xfrm>
            <a:off x="11136560" y="6237312"/>
            <a:ext cx="576064" cy="504056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272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ka_a_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23392" y="1628800"/>
            <a:ext cx="10936218" cy="4608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0F265A4D-3619-6F13-4CB9-947AC0A970D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1383" y="332656"/>
            <a:ext cx="10225137" cy="95410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cs-CZ" noProof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412117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883686" y="1700809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0814DBB-8071-67A4-174A-6351EE21F5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538984" y="1700809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67167C5F-EDD1-C832-F5F8-B4EF62F821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203280" y="1700808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9" name="Zástupný symbol obrázku 5">
            <a:extLst>
              <a:ext uri="{FF2B5EF4-FFF2-40B4-BE49-F238E27FC236}">
                <a16:creationId xmlns:a16="http://schemas.microsoft.com/office/drawing/2014/main" id="{4F4E371C-FF85-034C-CE97-02118F8BCAB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867576" y="1700808"/>
            <a:ext cx="2340992" cy="4180512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893F3FA6-92AB-6241-CAA8-95BBA203DA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83686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2" name="Text Placeholder 21">
            <a:extLst>
              <a:ext uri="{FF2B5EF4-FFF2-40B4-BE49-F238E27FC236}">
                <a16:creationId xmlns:a16="http://schemas.microsoft.com/office/drawing/2014/main" id="{E384EC8A-803F-50CF-E7EA-271BB97F0E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538984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BC8D0283-37C0-F910-154D-8138A9CF911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03280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5" name="Text Placeholder 21">
            <a:extLst>
              <a:ext uri="{FF2B5EF4-FFF2-40B4-BE49-F238E27FC236}">
                <a16:creationId xmlns:a16="http://schemas.microsoft.com/office/drawing/2014/main" id="{DC0D5987-1A9D-5E81-E756-0F9A83AE7B2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867576" y="1340768"/>
            <a:ext cx="234099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130081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ánka_obrázky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obrázku 5">
            <a:extLst>
              <a:ext uri="{FF2B5EF4-FFF2-40B4-BE49-F238E27FC236}">
                <a16:creationId xmlns:a16="http://schemas.microsoft.com/office/drawing/2014/main" id="{EC2B46DC-8285-CBDC-C3C3-3BB4FB440BE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59360" y="1484784"/>
            <a:ext cx="3124082" cy="446854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14" name="Picture 5" descr="Text&#10;&#10;Description automatically generated with low confidence">
            <a:extLst>
              <a:ext uri="{FF2B5EF4-FFF2-40B4-BE49-F238E27FC236}">
                <a16:creationId xmlns:a16="http://schemas.microsoft.com/office/drawing/2014/main" id="{CBD7E1D6-269C-EB5C-167A-9B191CE7C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790" b="-2596"/>
          <a:stretch/>
        </p:blipFill>
        <p:spPr>
          <a:xfrm>
            <a:off x="10920536" y="483393"/>
            <a:ext cx="639074" cy="641351"/>
          </a:xfrm>
          <a:prstGeom prst="rect">
            <a:avLst/>
          </a:prstGeom>
        </p:spPr>
      </p:pic>
      <p:sp>
        <p:nvSpPr>
          <p:cNvPr id="7" name="Zástupný symbol obrázku 5">
            <a:extLst>
              <a:ext uri="{FF2B5EF4-FFF2-40B4-BE49-F238E27FC236}">
                <a16:creationId xmlns:a16="http://schemas.microsoft.com/office/drawing/2014/main" id="{C0814DBB-8071-67A4-174A-6351EE21F52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499466" y="1481054"/>
            <a:ext cx="3124082" cy="446854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8" name="Zástupný symbol obrázku 5">
            <a:extLst>
              <a:ext uri="{FF2B5EF4-FFF2-40B4-BE49-F238E27FC236}">
                <a16:creationId xmlns:a16="http://schemas.microsoft.com/office/drawing/2014/main" id="{67167C5F-EDD1-C832-F5F8-B4EF62F8211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39572" y="1484783"/>
            <a:ext cx="3068606" cy="4468544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sp>
        <p:nvSpPr>
          <p:cNvPr id="9" name="Text Placeholder 21">
            <a:extLst>
              <a:ext uri="{FF2B5EF4-FFF2-40B4-BE49-F238E27FC236}">
                <a16:creationId xmlns:a16="http://schemas.microsoft.com/office/drawing/2014/main" id="{91730CE2-54CA-7822-FC69-21FD079EDD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9360" y="1121014"/>
            <a:ext cx="312408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0" name="Text Placeholder 21">
            <a:extLst>
              <a:ext uri="{FF2B5EF4-FFF2-40B4-BE49-F238E27FC236}">
                <a16:creationId xmlns:a16="http://schemas.microsoft.com/office/drawing/2014/main" id="{DB2BF174-208D-4CAA-964B-B20D4BF252B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99466" y="1121014"/>
            <a:ext cx="3124082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  <p:sp>
        <p:nvSpPr>
          <p:cNvPr id="11" name="Text Placeholder 21">
            <a:extLst>
              <a:ext uri="{FF2B5EF4-FFF2-40B4-BE49-F238E27FC236}">
                <a16:creationId xmlns:a16="http://schemas.microsoft.com/office/drawing/2014/main" id="{1E70D5AD-B0EC-A0CA-BA0C-514CBDF39E9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839572" y="1121014"/>
            <a:ext cx="3068606" cy="360040"/>
          </a:xfrm>
          <a:prstGeom prst="rect">
            <a:avLst/>
          </a:prstGeom>
        </p:spPr>
        <p:txBody>
          <a:bodyPr/>
          <a:lstStyle>
            <a:lvl1pPr algn="ct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285750" lvl="0" indent="-285750">
              <a:buClr>
                <a:srgbClr val="00C752"/>
              </a:buClr>
              <a:buFont typeface="Wingdings" pitchFamily="2" charset="2"/>
              <a:buChar char="§"/>
            </a:pPr>
            <a:r>
              <a:rPr lang="cs-CZ" noProof="0">
                <a:solidFill>
                  <a:srgbClr val="2D2D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121506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2" y="9944865"/>
            <a:ext cx="241706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7" y="9944865"/>
            <a:ext cx="17372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10/18/2023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5" y="9944865"/>
            <a:ext cx="173726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‹#›</a:t>
            </a:fld>
            <a:endParaRPr/>
          </a:p>
        </p:txBody>
      </p:sp>
      <p:sp>
        <p:nvSpPr>
          <p:cNvPr id="9" name="TextBox 38">
            <a:extLst>
              <a:ext uri="{FF2B5EF4-FFF2-40B4-BE49-F238E27FC236}">
                <a16:creationId xmlns:a16="http://schemas.microsoft.com/office/drawing/2014/main" id="{773C2588-4111-87C4-EB01-464A4CBCB7D4}"/>
              </a:ext>
            </a:extLst>
          </p:cNvPr>
          <p:cNvSpPr txBox="1"/>
          <p:nvPr userDrawn="1"/>
        </p:nvSpPr>
        <p:spPr>
          <a:xfrm>
            <a:off x="11280576" y="6392361"/>
            <a:ext cx="4320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82FC4441-48AB-466E-B5E2-7FA789F38293}" type="slidenum">
              <a:rPr lang="cs-CZ" sz="1200" smtClean="0">
                <a:solidFill>
                  <a:srgbClr val="363738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‹#›</a:t>
            </a:fld>
            <a:endParaRPr lang="en-CZ" sz="1200">
              <a:solidFill>
                <a:srgbClr val="36373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3CCF8F3B-F835-352F-074E-1A3CE78234A5}"/>
              </a:ext>
            </a:extLst>
          </p:cNvPr>
          <p:cNvSpPr txBox="1"/>
          <p:nvPr userDrawn="1"/>
        </p:nvSpPr>
        <p:spPr>
          <a:xfrm>
            <a:off x="551384" y="6392361"/>
            <a:ext cx="1651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1">
                <a:solidFill>
                  <a:srgbClr val="00C75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www.cez.cz</a:t>
            </a:r>
          </a:p>
        </p:txBody>
      </p:sp>
      <p:sp>
        <p:nvSpPr>
          <p:cNvPr id="2" name="MSIPCMContentMarking" descr="{&quot;HashCode&quot;:-1649102963,&quot;Placement&quot;:&quot;Header&quot;,&quot;Top&quot;:0.0,&quot;Left&quot;:870.008667,&quot;SlideWidth&quot;:960,&quot;SlideHeight&quot;:540}">
            <a:extLst>
              <a:ext uri="{FF2B5EF4-FFF2-40B4-BE49-F238E27FC236}">
                <a16:creationId xmlns:a16="http://schemas.microsoft.com/office/drawing/2014/main" id="{072A62B9-4773-4BC1-AA7F-B43772248841}"/>
              </a:ext>
            </a:extLst>
          </p:cNvPr>
          <p:cNvSpPr txBox="1"/>
          <p:nvPr userDrawn="1"/>
        </p:nvSpPr>
        <p:spPr>
          <a:xfrm>
            <a:off x="11049110" y="0"/>
            <a:ext cx="1142890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cs-CZ" sz="1000">
                <a:solidFill>
                  <a:srgbClr val="000000"/>
                </a:solidFill>
                <a:latin typeface="Calibri" panose="020F0502020204030204" pitchFamily="34" charset="0"/>
              </a:rPr>
              <a:t>Interní / Internal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  <p:sldLayoutId id="2147483668" r:id="rId18"/>
    <p:sldLayoutId id="2147483669" r:id="rId19"/>
    <p:sldLayoutId id="2147483670" r:id="rId20"/>
    <p:sldLayoutId id="2147483671" r:id="rId21"/>
    <p:sldLayoutId id="2147483672" r:id="rId22"/>
    <p:sldLayoutId id="2147483673" r:id="rId23"/>
    <p:sldLayoutId id="2147483674" r:id="rId24"/>
    <p:sldLayoutId id="2147483675" r:id="rId2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189" eaLnBrk="1" hangingPunct="1">
        <a:defRPr>
          <a:latin typeface="+mn-lt"/>
          <a:ea typeface="+mn-ea"/>
          <a:cs typeface="+mn-cs"/>
        </a:defRPr>
      </a:lvl2pPr>
      <a:lvl3pPr marL="914377" eaLnBrk="1" hangingPunct="1">
        <a:defRPr>
          <a:latin typeface="+mn-lt"/>
          <a:ea typeface="+mn-ea"/>
          <a:cs typeface="+mn-cs"/>
        </a:defRPr>
      </a:lvl3pPr>
      <a:lvl4pPr marL="1371566" eaLnBrk="1" hangingPunct="1">
        <a:defRPr>
          <a:latin typeface="+mn-lt"/>
          <a:ea typeface="+mn-ea"/>
          <a:cs typeface="+mn-cs"/>
        </a:defRPr>
      </a:lvl4pPr>
      <a:lvl5pPr marL="1828754" eaLnBrk="1" hangingPunct="1">
        <a:defRPr>
          <a:latin typeface="+mn-lt"/>
          <a:ea typeface="+mn-ea"/>
          <a:cs typeface="+mn-cs"/>
        </a:defRPr>
      </a:lvl5pPr>
      <a:lvl6pPr marL="2285943" eaLnBrk="1" hangingPunct="1">
        <a:defRPr>
          <a:latin typeface="+mn-lt"/>
          <a:ea typeface="+mn-ea"/>
          <a:cs typeface="+mn-cs"/>
        </a:defRPr>
      </a:lvl6pPr>
      <a:lvl7pPr marL="2743131" eaLnBrk="1" hangingPunct="1">
        <a:defRPr>
          <a:latin typeface="+mn-lt"/>
          <a:ea typeface="+mn-ea"/>
          <a:cs typeface="+mn-cs"/>
        </a:defRPr>
      </a:lvl7pPr>
      <a:lvl8pPr marL="3200320" eaLnBrk="1" hangingPunct="1">
        <a:defRPr>
          <a:latin typeface="+mn-lt"/>
          <a:ea typeface="+mn-ea"/>
          <a:cs typeface="+mn-cs"/>
        </a:defRPr>
      </a:lvl8pPr>
      <a:lvl9pPr marL="3657509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189" eaLnBrk="1" hangingPunct="1">
        <a:defRPr>
          <a:latin typeface="+mn-lt"/>
          <a:ea typeface="+mn-ea"/>
          <a:cs typeface="+mn-cs"/>
        </a:defRPr>
      </a:lvl2pPr>
      <a:lvl3pPr marL="914377" eaLnBrk="1" hangingPunct="1">
        <a:defRPr>
          <a:latin typeface="+mn-lt"/>
          <a:ea typeface="+mn-ea"/>
          <a:cs typeface="+mn-cs"/>
        </a:defRPr>
      </a:lvl3pPr>
      <a:lvl4pPr marL="1371566" eaLnBrk="1" hangingPunct="1">
        <a:defRPr>
          <a:latin typeface="+mn-lt"/>
          <a:ea typeface="+mn-ea"/>
          <a:cs typeface="+mn-cs"/>
        </a:defRPr>
      </a:lvl4pPr>
      <a:lvl5pPr marL="1828754" eaLnBrk="1" hangingPunct="1">
        <a:defRPr>
          <a:latin typeface="+mn-lt"/>
          <a:ea typeface="+mn-ea"/>
          <a:cs typeface="+mn-cs"/>
        </a:defRPr>
      </a:lvl5pPr>
      <a:lvl6pPr marL="2285943" eaLnBrk="1" hangingPunct="1">
        <a:defRPr>
          <a:latin typeface="+mn-lt"/>
          <a:ea typeface="+mn-ea"/>
          <a:cs typeface="+mn-cs"/>
        </a:defRPr>
      </a:lvl6pPr>
      <a:lvl7pPr marL="2743131" eaLnBrk="1" hangingPunct="1">
        <a:defRPr>
          <a:latin typeface="+mn-lt"/>
          <a:ea typeface="+mn-ea"/>
          <a:cs typeface="+mn-cs"/>
        </a:defRPr>
      </a:lvl7pPr>
      <a:lvl8pPr marL="3200320" eaLnBrk="1" hangingPunct="1">
        <a:defRPr>
          <a:latin typeface="+mn-lt"/>
          <a:ea typeface="+mn-ea"/>
          <a:cs typeface="+mn-cs"/>
        </a:defRPr>
      </a:lvl8pPr>
      <a:lvl9pPr marL="3657509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025705-8E0A-4553-AF15-3114655A5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5100"/>
            <a:ext cx="10515600" cy="1325563"/>
          </a:xfrm>
        </p:spPr>
        <p:txBody>
          <a:bodyPr/>
          <a:lstStyle/>
          <a:p>
            <a:r>
              <a:rPr lang="cs-CZ" sz="2800" dirty="0">
                <a:solidFill>
                  <a:schemeClr val="accent6">
                    <a:lumMod val="50000"/>
                  </a:schemeClr>
                </a:solidFill>
              </a:rPr>
              <a:t>Informace pro dodavatele JE </a:t>
            </a:r>
            <a:br>
              <a:rPr lang="cs-CZ" sz="28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cs-CZ" sz="2800" dirty="0">
                <a:solidFill>
                  <a:schemeClr val="accent6">
                    <a:lumMod val="50000"/>
                  </a:schemeClr>
                </a:solidFill>
              </a:rPr>
              <a:t>Školení vedoucích práce / kvalifikace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9AE8CE6-3540-4A55-A742-CD50FE0EB1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247775"/>
            <a:ext cx="10715625" cy="4929188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Od 4.9.2023 je platná metodika ČEZ_ME_0106r15 – Zásady realizačních činností v JE (účinná od 1.1.2024) 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Stávající systém </a:t>
            </a:r>
            <a:r>
              <a:rPr lang="cs-CZ" sz="1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školení</a:t>
            </a: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pro vedoucí práce (VP) dodavatele JE </a:t>
            </a:r>
            <a:r>
              <a:rPr lang="cs-CZ" sz="1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se nemění</a:t>
            </a: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, ale </a:t>
            </a:r>
            <a:r>
              <a:rPr lang="cs-CZ" sz="1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mění se definice vedoucího práce</a:t>
            </a: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(viz bod 3.)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Dodavatelé musí  při požadavku na VP zohlednit nová pravidla, která jsou touto metodikou pro výkon role VP popsána</a:t>
            </a:r>
            <a:r>
              <a:rPr lang="cs-CZ" sz="1800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cs-CZ" sz="1800" i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„dodavatel stanovuje VP z řad vedoucích pracovníků na základě své organizační struktury (obvykle mistr, parťák, šéfmontér apod.), který je schopen kvalitně vykonávat veškeré povinnost a práva vyplývající ze ZDD a má potřebné manažerské vlastnosti k výkonu role VP“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Platí ustanovení ČEZ_ME_0012 – příprava zaměstnanců dodavatelů JE, že zaměstnanec vykonávající funkci vedoucího práce (VP), musí mít absolvované „Základní školení vedoucího práce“ a dále si udržuje roční periodou nastavené „Opakovací školení pro vedoucí práce a přípraváře“. 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cs-CZ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Pokud má firma zaměstnance, který doposud vykonával roli VP a měl platnou kvalifikaci/školení pro výkon role VP a nadále již nebude roli zastávat, musí firma v rámci roční periody přihlásit zaměstnance nově na „Opakovací školení pro ostatní zaměstnance dodavatele“. Pro toto ustanovení bude platit přechodné období do 31.12.2024.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V případě přechodu zaměstnance z role VP na ostatní zaměstnance, se nebudou doposud získané kvalifikace ze systému SAP/Profík mazat. Oprávnění k výkonu příslušné role bude dán i příslušným opakovacím školením, tedy pro VP nebo pro statní zaměstnance.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cs-CZ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Na nově zřízenou roli Vedoucího pracovní skupiny (VPS) se z pohledu školení bude pohlížet jako na ostatního zaměstnance dodavatele. </a:t>
            </a:r>
          </a:p>
          <a:p>
            <a:pPr marL="342900" lvl="0" indent="-342900">
              <a:buFont typeface="+mj-lt"/>
              <a:buAutoNum type="arabicPeriod"/>
              <a:tabLst>
                <a:tab pos="457200" algn="l"/>
              </a:tabLst>
            </a:pPr>
            <a:r>
              <a:rPr lang="cs-CZ" sz="1800" b="1" u="sng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Od 18.10.2023 otevíráme v LMS Profík rezervované termíny  „Základní školení vedoucího práce“  pro nové vedoucí práce.</a:t>
            </a: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017390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CEZ">
      <a:dk1>
        <a:srgbClr val="FFFFFF"/>
      </a:dk1>
      <a:lt1>
        <a:srgbClr val="363738"/>
      </a:lt1>
      <a:dk2>
        <a:srgbClr val="F24F00"/>
      </a:dk2>
      <a:lt2>
        <a:srgbClr val="63666A"/>
      </a:lt2>
      <a:accent1>
        <a:srgbClr val="00C752"/>
      </a:accent1>
      <a:accent2>
        <a:srgbClr val="FF9C3D"/>
      </a:accent2>
      <a:accent3>
        <a:srgbClr val="FFDA9C"/>
      </a:accent3>
      <a:accent4>
        <a:srgbClr val="989EA3"/>
      </a:accent4>
      <a:accent5>
        <a:srgbClr val="005934"/>
      </a:accent5>
      <a:accent6>
        <a:srgbClr val="7FDB8F"/>
      </a:accent6>
      <a:hlink>
        <a:srgbClr val="363738"/>
      </a:hlink>
      <a:folHlink>
        <a:srgbClr val="363738"/>
      </a:folHlink>
    </a:clrScheme>
    <a:fontScheme name="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Z_CZ" id="{EFEED11E-C385-4F5C-B353-96AEF8CB7231}" vid="{50FE5C02-4EBC-490E-908E-06B74B37C8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0B263ED2EAE94791C4D350B555DA39" ma:contentTypeVersion="5" ma:contentTypeDescription="Vytvoří nový dokument" ma:contentTypeScope="" ma:versionID="3479d1b4c14b74e5daaa2da554f62079">
  <xsd:schema xmlns:xsd="http://www.w3.org/2001/XMLSchema" xmlns:xs="http://www.w3.org/2001/XMLSchema" xmlns:p="http://schemas.microsoft.com/office/2006/metadata/properties" xmlns:ns2="239191d7-5d4e-48ca-a84d-016bdf4ffeaa" xmlns:ns3="482136ee-04fb-4e58-be64-2d51756fd0d1" targetNamespace="http://schemas.microsoft.com/office/2006/metadata/properties" ma:root="true" ma:fieldsID="d50f187b049059495e0547419bf84a3c" ns2:_="" ns3:_="">
    <xsd:import namespace="239191d7-5d4e-48ca-a84d-016bdf4ffeaa"/>
    <xsd:import namespace="482136ee-04fb-4e58-be64-2d51756fd0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9191d7-5d4e-48ca-a84d-016bdf4ffea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2136ee-04fb-4e58-be64-2d51756fd0d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A596F07-4DFC-4130-9290-2411853E1159}">
  <ds:schemaRefs>
    <ds:schemaRef ds:uri="239191d7-5d4e-48ca-a84d-016bdf4ffeaa"/>
    <ds:schemaRef ds:uri="482136ee-04fb-4e58-be64-2d51756fd0d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8E7269B-BF0C-40A3-87A1-067B475FA3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A0DBDF4-13EC-4418-A44F-094FCD02FE42}">
  <ds:schemaRefs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482136ee-04fb-4e58-be64-2d51756fd0d1"/>
    <ds:schemaRef ds:uri="239191d7-5d4e-48ca-a84d-016bdf4ffeaa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cez_cz</Template>
  <TotalTime>1740</TotalTime>
  <Words>307</Words>
  <Application>Microsoft Office PowerPoint</Application>
  <PresentationFormat>Širokoúhlá obrazovka</PresentationFormat>
  <Paragraphs>9</Paragraphs>
  <Slides>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</vt:i4>
      </vt:variant>
    </vt:vector>
  </HeadingPairs>
  <TitlesOfParts>
    <vt:vector size="5" baseType="lpstr">
      <vt:lpstr>Wingdings</vt:lpstr>
      <vt:lpstr>Calibri</vt:lpstr>
      <vt:lpstr>Arial</vt:lpstr>
      <vt:lpstr>Theme Office</vt:lpstr>
      <vt:lpstr>Informace pro dodavatele JE  Školení vedoucích práce / kvalifikace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Šíp Jan</dc:creator>
  <cp:lastModifiedBy>Odehnal Petr</cp:lastModifiedBy>
  <cp:revision>9</cp:revision>
  <cp:lastPrinted>2023-09-01T08:35:30Z</cp:lastPrinted>
  <dcterms:created xsi:type="dcterms:W3CDTF">2023-03-17T09:23:03Z</dcterms:created>
  <dcterms:modified xsi:type="dcterms:W3CDTF">2023-10-18T13:13:41Z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0x0101008E0B263ED2EAE94791C4D350B555DA39</vt:lpwstr>
  </property>
  <property fmtid="{D5CDD505-2E9C-101B-9397-08002B2CF9AE}" pid="3" name="MSIP_Label_7985ae2b-61c5-4bcb-84e8-ed38ebb27104_Enabled">
    <vt:lpwstr>true</vt:lpwstr>
  </property>
  <property fmtid="{D5CDD505-2E9C-101B-9397-08002B2CF9AE}" pid="4" name="MSIP_Label_7985ae2b-61c5-4bcb-84e8-ed38ebb27104_SetDate">
    <vt:lpwstr>2023-10-18T13:13:39Z</vt:lpwstr>
  </property>
  <property fmtid="{D5CDD505-2E9C-101B-9397-08002B2CF9AE}" pid="5" name="MSIP_Label_7985ae2b-61c5-4bcb-84e8-ed38ebb27104_Method">
    <vt:lpwstr>Privileged</vt:lpwstr>
  </property>
  <property fmtid="{D5CDD505-2E9C-101B-9397-08002B2CF9AE}" pid="6" name="MSIP_Label_7985ae2b-61c5-4bcb-84e8-ed38ebb27104_Name">
    <vt:lpwstr>L00101</vt:lpwstr>
  </property>
  <property fmtid="{D5CDD505-2E9C-101B-9397-08002B2CF9AE}" pid="7" name="MSIP_Label_7985ae2b-61c5-4bcb-84e8-ed38ebb27104_SiteId">
    <vt:lpwstr>b233f9e1-5599-4693-9cef-38858fe25406</vt:lpwstr>
  </property>
  <property fmtid="{D5CDD505-2E9C-101B-9397-08002B2CF9AE}" pid="8" name="MSIP_Label_7985ae2b-61c5-4bcb-84e8-ed38ebb27104_ActionId">
    <vt:lpwstr>ed3ff096-aa59-4657-bbc4-5b62aa6e4f80</vt:lpwstr>
  </property>
  <property fmtid="{D5CDD505-2E9C-101B-9397-08002B2CF9AE}" pid="9" name="MSIP_Label_7985ae2b-61c5-4bcb-84e8-ed38ebb27104_ContentBits">
    <vt:lpwstr>1</vt:lpwstr>
  </property>
  <property fmtid="{D5CDD505-2E9C-101B-9397-08002B2CF9AE}" pid="10" name="DocumentClasification">
    <vt:lpwstr>Interní</vt:lpwstr>
  </property>
  <property fmtid="{D5CDD505-2E9C-101B-9397-08002B2CF9AE}" pid="11" name="CEZ_DLP">
    <vt:lpwstr>CEZ:CEZ-DJE:C</vt:lpwstr>
  </property>
  <property fmtid="{D5CDD505-2E9C-101B-9397-08002B2CF9AE}" pid="12" name="CEZ_MIPLabelName">
    <vt:lpwstr>Internal-CEZ-DJE</vt:lpwstr>
  </property>
</Properties>
</file>