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9" r:id="rId5"/>
    <p:sldId id="326" r:id="rId6"/>
    <p:sldId id="299" r:id="rId7"/>
    <p:sldId id="301" r:id="rId8"/>
    <p:sldId id="302" r:id="rId9"/>
    <p:sldId id="304" r:id="rId10"/>
    <p:sldId id="307" r:id="rId11"/>
    <p:sldId id="263" r:id="rId12"/>
    <p:sldId id="315" r:id="rId13"/>
    <p:sldId id="320" r:id="rId14"/>
    <p:sldId id="296" r:id="rId15"/>
    <p:sldId id="327" r:id="rId16"/>
    <p:sldId id="297" r:id="rId17"/>
    <p:sldId id="317" r:id="rId18"/>
    <p:sldId id="328" r:id="rId19"/>
    <p:sldId id="321" r:id="rId20"/>
    <p:sldId id="272" r:id="rId21"/>
    <p:sldId id="318" r:id="rId22"/>
    <p:sldId id="316" r:id="rId23"/>
    <p:sldId id="329" r:id="rId24"/>
    <p:sldId id="309" r:id="rId25"/>
    <p:sldId id="310" r:id="rId26"/>
    <p:sldId id="319" r:id="rId27"/>
    <p:sldId id="308" r:id="rId28"/>
    <p:sldId id="313" r:id="rId29"/>
  </p:sldIdLst>
  <p:sldSz cx="12192000" cy="6858000"/>
  <p:notesSz cx="12192000" cy="6858000"/>
  <p:embeddedFontLst>
    <p:embeddedFont>
      <p:font typeface="Arial CE" panose="020B060402020202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Lst>
  <p:defaultText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DE0F44-112A-6DDD-4A69-509D7CF3F08A}" name="Němec Petr" initials="NP" userId="S::petr.nemec02@cez.cz::9db732be-cd31-4e9d-8b3e-7d58b6683499" providerId="AD"/>
  <p188:author id="{B85BBDC6-9A00-D89F-F4F9-97839D468BDC}" name="Svoboda Karel" initials="SK" userId="S::karel.svoboda02@cez.cz::16f3b149-3f80-43f2-ae94-8f9803fc27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Černický Roman" initials="ČR" lastIdx="1" clrIdx="0">
    <p:extLst>
      <p:ext uri="{19B8F6BF-5375-455C-9EA6-DF929625EA0E}">
        <p15:presenceInfo xmlns:p15="http://schemas.microsoft.com/office/powerpoint/2012/main" userId="S::roman.cernicky@cez.cz::582770c6-2ae2-4d3b-a272-59959af275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52"/>
    <a:srgbClr val="2D2D2D"/>
    <a:srgbClr val="363738"/>
    <a:srgbClr val="03C75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72"/>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ladká Renata" userId="3e154b09-4418-495d-a6dd-832ce3a4c448" providerId="ADAL" clId="{5B744EC5-BDC6-4144-B2F0-43110337A0D0}"/>
    <pc:docChg chg="modSld">
      <pc:chgData name="Hladká Renata" userId="3e154b09-4418-495d-a6dd-832ce3a4c448" providerId="ADAL" clId="{5B744EC5-BDC6-4144-B2F0-43110337A0D0}" dt="2024-01-30T08:14:45.418" v="0" actId="790"/>
      <pc:docMkLst>
        <pc:docMk/>
      </pc:docMkLst>
      <pc:sldChg chg="modSp mod">
        <pc:chgData name="Hladká Renata" userId="3e154b09-4418-495d-a6dd-832ce3a4c448" providerId="ADAL" clId="{5B744EC5-BDC6-4144-B2F0-43110337A0D0}" dt="2024-01-30T08:14:45.418" v="0" actId="790"/>
        <pc:sldMkLst>
          <pc:docMk/>
          <pc:sldMk cId="1499906469" sldId="304"/>
        </pc:sldMkLst>
        <pc:spChg chg="mod">
          <ac:chgData name="Hladká Renata" userId="3e154b09-4418-495d-a6dd-832ce3a4c448" providerId="ADAL" clId="{5B744EC5-BDC6-4144-B2F0-43110337A0D0}" dt="2024-01-30T08:14:45.418" v="0" actId="790"/>
          <ac:spMkLst>
            <pc:docMk/>
            <pc:sldMk cId="1499906469" sldId="304"/>
            <ac:spMk id="5" creationId="{6CBECE2E-86B6-4042-9FE4-299C6FF1BB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CZ"/>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7AD0EB4-D535-0E4E-B0A8-7C40A708B17B}" type="datetimeFigureOut">
              <a:rPr lang="en-CZ" smtClean="0"/>
              <a:t>01/30/2024</a:t>
            </a:fld>
            <a:endParaRPr lang="en-CZ"/>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CZ"/>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CZ"/>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AE673D0-23DB-BD43-ACA1-43CD0E2954D3}" type="slidenum">
              <a:rPr lang="en-CZ" smtClean="0"/>
              <a:t>‹#›</a:t>
            </a:fld>
            <a:endParaRPr lang="en-CZ"/>
          </a:p>
        </p:txBody>
      </p:sp>
    </p:spTree>
    <p:extLst>
      <p:ext uri="{BB962C8B-B14F-4D97-AF65-F5344CB8AC3E}">
        <p14:creationId xmlns:p14="http://schemas.microsoft.com/office/powerpoint/2010/main" val="317362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E2E87EAA-51F0-067F-FAA6-5E9927829B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322"/>
          <a:stretch/>
        </p:blipFill>
        <p:spPr>
          <a:xfrm>
            <a:off x="5159896" y="0"/>
            <a:ext cx="7032104" cy="6858000"/>
          </a:xfrm>
          <a:prstGeom prst="rect">
            <a:avLst/>
          </a:prstGeom>
        </p:spPr>
      </p:pic>
      <p:pic>
        <p:nvPicPr>
          <p:cNvPr id="10" name="Picture 7" descr="Text&#10;&#10;Description automatically generated with low confidence">
            <a:extLst>
              <a:ext uri="{FF2B5EF4-FFF2-40B4-BE49-F238E27FC236}">
                <a16:creationId xmlns:a16="http://schemas.microsoft.com/office/drawing/2014/main" id="{D4CC1D2F-A291-48FD-569E-E017D26FF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392" y="489816"/>
            <a:ext cx="1584176" cy="638583"/>
          </a:xfrm>
          <a:prstGeom prst="rect">
            <a:avLst/>
          </a:prstGeom>
        </p:spPr>
      </p:pic>
      <p:sp>
        <p:nvSpPr>
          <p:cNvPr id="4" name="Text Placeholder 4">
            <a:extLst>
              <a:ext uri="{FF2B5EF4-FFF2-40B4-BE49-F238E27FC236}">
                <a16:creationId xmlns:a16="http://schemas.microsoft.com/office/drawing/2014/main" id="{E2C9BB94-3B38-D149-AA59-8FBB1C2F637A}"/>
              </a:ext>
            </a:extLst>
          </p:cNvPr>
          <p:cNvSpPr>
            <a:spLocks noGrp="1"/>
          </p:cNvSpPr>
          <p:nvPr>
            <p:ph type="body" sz="quarter" idx="10"/>
          </p:nvPr>
        </p:nvSpPr>
        <p:spPr>
          <a:xfrm>
            <a:off x="551384" y="2204864"/>
            <a:ext cx="6192837" cy="1439862"/>
          </a:xfrm>
          <a:prstGeom prst="rect">
            <a:avLst/>
          </a:prstGeom>
        </p:spPr>
        <p:txBody>
          <a:bodyPr/>
          <a:lstStyle>
            <a:lvl1pPr>
              <a:defRPr sz="4200" baseline="0">
                <a:solidFill>
                  <a:schemeClr val="tx1"/>
                </a:solidFill>
                <a:latin typeface="Arial" panose="020B0604020202020204" pitchFamily="34" charset="0"/>
              </a:defRPr>
            </a:lvl1pPr>
            <a:lvl2pPr>
              <a:defRPr sz="4200" baseline="0">
                <a:solidFill>
                  <a:srgbClr val="2D2D2D"/>
                </a:solidFill>
                <a:latin typeface="Arial" panose="020B0604020202020204" pitchFamily="34" charset="0"/>
              </a:defRPr>
            </a:lvl2pPr>
            <a:lvl3pPr>
              <a:defRPr sz="4200" baseline="0">
                <a:solidFill>
                  <a:srgbClr val="2D2D2D"/>
                </a:solidFill>
                <a:latin typeface="Arial" panose="020B0604020202020204" pitchFamily="34" charset="0"/>
              </a:defRPr>
            </a:lvl3pPr>
            <a:lvl4pPr>
              <a:defRPr sz="4200" baseline="0">
                <a:solidFill>
                  <a:srgbClr val="2D2D2D"/>
                </a:solidFill>
                <a:latin typeface="Arial" panose="020B0604020202020204" pitchFamily="34" charset="0"/>
              </a:defRPr>
            </a:lvl4pPr>
            <a:lvl5pPr>
              <a:defRPr sz="4200" baseline="0">
                <a:solidFill>
                  <a:srgbClr val="2D2D2D"/>
                </a:solidFill>
                <a:latin typeface="Arial" panose="020B0604020202020204" pitchFamily="34" charset="0"/>
              </a:defRPr>
            </a:lvl5pPr>
          </a:lstStyle>
          <a:p>
            <a:pPr lvl="0"/>
            <a:r>
              <a:rPr lang="cs-CZ" noProof="0"/>
              <a:t>Po kliknutí můžete upravovat styly textu v předloze.</a:t>
            </a:r>
          </a:p>
        </p:txBody>
      </p:sp>
      <p:sp>
        <p:nvSpPr>
          <p:cNvPr id="5" name="Text Placeholder 11">
            <a:extLst>
              <a:ext uri="{FF2B5EF4-FFF2-40B4-BE49-F238E27FC236}">
                <a16:creationId xmlns:a16="http://schemas.microsoft.com/office/drawing/2014/main" id="{5E38A212-C36F-7144-9D37-90118F79618A}"/>
              </a:ext>
            </a:extLst>
          </p:cNvPr>
          <p:cNvSpPr>
            <a:spLocks noGrp="1"/>
          </p:cNvSpPr>
          <p:nvPr>
            <p:ph type="body" sz="quarter" idx="11"/>
          </p:nvPr>
        </p:nvSpPr>
        <p:spPr>
          <a:xfrm>
            <a:off x="551384" y="3933056"/>
            <a:ext cx="3960812" cy="790575"/>
          </a:xfrm>
          <a:prstGeom prst="rect">
            <a:avLst/>
          </a:prstGeom>
        </p:spPr>
        <p:txBody>
          <a:bodyPr/>
          <a:lstStyle>
            <a:lvl1pPr>
              <a:defRPr baseline="0">
                <a:solidFill>
                  <a:schemeClr val="tx1"/>
                </a:solidFill>
                <a:latin typeface="Arial" panose="020B0604020202020204" pitchFamily="34" charset="0"/>
              </a:defRPr>
            </a:lvl1pPr>
          </a:lstStyle>
          <a:p>
            <a:pPr lvl="0"/>
            <a:r>
              <a:rPr lang="cs-CZ"/>
              <a:t>Po kliknutí můžete upravovat styly textu v předloze.</a:t>
            </a:r>
          </a:p>
        </p:txBody>
      </p:sp>
      <p:sp>
        <p:nvSpPr>
          <p:cNvPr id="6" name="Obdélník 5">
            <a:extLst>
              <a:ext uri="{FF2B5EF4-FFF2-40B4-BE49-F238E27FC236}">
                <a16:creationId xmlns:a16="http://schemas.microsoft.com/office/drawing/2014/main" id="{412E00C7-8B18-2C9D-7073-7808A5FBEA53}"/>
              </a:ext>
            </a:extLst>
          </p:cNvPr>
          <p:cNvSpPr/>
          <p:nvPr userDrawn="1"/>
        </p:nvSpPr>
        <p:spPr>
          <a:xfrm>
            <a:off x="11208568" y="6237312"/>
            <a:ext cx="576064" cy="5040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ránka_obrázky_2">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1159360" y="1484784"/>
            <a:ext cx="3124082" cy="4468544"/>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7" name="Zástupný symbol obrázku 5">
            <a:extLst>
              <a:ext uri="{FF2B5EF4-FFF2-40B4-BE49-F238E27FC236}">
                <a16:creationId xmlns:a16="http://schemas.microsoft.com/office/drawing/2014/main" id="{C0814DBB-8071-67A4-174A-6351EE21F526}"/>
              </a:ext>
            </a:extLst>
          </p:cNvPr>
          <p:cNvSpPr>
            <a:spLocks noGrp="1"/>
          </p:cNvSpPr>
          <p:nvPr>
            <p:ph type="pic" sz="quarter" idx="11"/>
          </p:nvPr>
        </p:nvSpPr>
        <p:spPr>
          <a:xfrm>
            <a:off x="4499466" y="1481054"/>
            <a:ext cx="3124082" cy="4468544"/>
          </a:xfrm>
          <a:prstGeom prst="rect">
            <a:avLst/>
          </a:prstGeom>
        </p:spPr>
        <p:txBody>
          <a:bodyPr/>
          <a:lstStyle/>
          <a:p>
            <a:r>
              <a:rPr lang="cs-CZ"/>
              <a:t>Kliknutím na ikonu přidáte obrázek.</a:t>
            </a:r>
          </a:p>
        </p:txBody>
      </p:sp>
      <p:sp>
        <p:nvSpPr>
          <p:cNvPr id="8" name="Zástupný symbol obrázku 5">
            <a:extLst>
              <a:ext uri="{FF2B5EF4-FFF2-40B4-BE49-F238E27FC236}">
                <a16:creationId xmlns:a16="http://schemas.microsoft.com/office/drawing/2014/main" id="{67167C5F-EDD1-C832-F5F8-B4EF62F8211E}"/>
              </a:ext>
            </a:extLst>
          </p:cNvPr>
          <p:cNvSpPr>
            <a:spLocks noGrp="1"/>
          </p:cNvSpPr>
          <p:nvPr>
            <p:ph type="pic" sz="quarter" idx="12"/>
          </p:nvPr>
        </p:nvSpPr>
        <p:spPr>
          <a:xfrm>
            <a:off x="7839572" y="1484783"/>
            <a:ext cx="3068606" cy="4468544"/>
          </a:xfrm>
          <a:prstGeom prst="rect">
            <a:avLst/>
          </a:prstGeom>
        </p:spPr>
        <p:txBody>
          <a:bodyPr/>
          <a:lstStyle/>
          <a:p>
            <a:r>
              <a:rPr lang="cs-CZ"/>
              <a:t>Kliknutím na ikonu přidáte obrázek.</a:t>
            </a:r>
          </a:p>
        </p:txBody>
      </p:sp>
      <p:sp>
        <p:nvSpPr>
          <p:cNvPr id="9" name="Text Placeholder 21">
            <a:extLst>
              <a:ext uri="{FF2B5EF4-FFF2-40B4-BE49-F238E27FC236}">
                <a16:creationId xmlns:a16="http://schemas.microsoft.com/office/drawing/2014/main" id="{91730CE2-54CA-7822-FC69-21FD079EDD19}"/>
              </a:ext>
            </a:extLst>
          </p:cNvPr>
          <p:cNvSpPr>
            <a:spLocks noGrp="1"/>
          </p:cNvSpPr>
          <p:nvPr>
            <p:ph type="body" sz="quarter" idx="14"/>
          </p:nvPr>
        </p:nvSpPr>
        <p:spPr>
          <a:xfrm>
            <a:off x="1159360" y="1121014"/>
            <a:ext cx="312408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0" name="Text Placeholder 21">
            <a:extLst>
              <a:ext uri="{FF2B5EF4-FFF2-40B4-BE49-F238E27FC236}">
                <a16:creationId xmlns:a16="http://schemas.microsoft.com/office/drawing/2014/main" id="{DB2BF174-208D-4CAA-964B-B20D4BF252BD}"/>
              </a:ext>
            </a:extLst>
          </p:cNvPr>
          <p:cNvSpPr>
            <a:spLocks noGrp="1"/>
          </p:cNvSpPr>
          <p:nvPr>
            <p:ph type="body" sz="quarter" idx="15"/>
          </p:nvPr>
        </p:nvSpPr>
        <p:spPr>
          <a:xfrm>
            <a:off x="4499466" y="1121014"/>
            <a:ext cx="312408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1" name="Text Placeholder 21">
            <a:extLst>
              <a:ext uri="{FF2B5EF4-FFF2-40B4-BE49-F238E27FC236}">
                <a16:creationId xmlns:a16="http://schemas.microsoft.com/office/drawing/2014/main" id="{1E70D5AD-B0EC-A0CA-BA0C-514CBDF39E9F}"/>
              </a:ext>
            </a:extLst>
          </p:cNvPr>
          <p:cNvSpPr>
            <a:spLocks noGrp="1"/>
          </p:cNvSpPr>
          <p:nvPr>
            <p:ph type="body" sz="quarter" idx="16"/>
          </p:nvPr>
        </p:nvSpPr>
        <p:spPr>
          <a:xfrm>
            <a:off x="7839572" y="1121014"/>
            <a:ext cx="3068606"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Tree>
    <p:extLst>
      <p:ext uri="{BB962C8B-B14F-4D97-AF65-F5344CB8AC3E}">
        <p14:creationId xmlns:p14="http://schemas.microsoft.com/office/powerpoint/2010/main" val="212150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ánka_obrázky_3">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695400" y="980728"/>
            <a:ext cx="4360576" cy="2232248"/>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9" name="Zástupný symbol obrázku 5">
            <a:extLst>
              <a:ext uri="{FF2B5EF4-FFF2-40B4-BE49-F238E27FC236}">
                <a16:creationId xmlns:a16="http://schemas.microsoft.com/office/drawing/2014/main" id="{436FB165-3355-0608-17AA-55271C8520A7}"/>
              </a:ext>
            </a:extLst>
          </p:cNvPr>
          <p:cNvSpPr>
            <a:spLocks noGrp="1"/>
          </p:cNvSpPr>
          <p:nvPr>
            <p:ph type="pic" sz="quarter" idx="11"/>
          </p:nvPr>
        </p:nvSpPr>
        <p:spPr>
          <a:xfrm>
            <a:off x="695400" y="3717032"/>
            <a:ext cx="4360576" cy="2304256"/>
          </a:xfrm>
          <a:prstGeom prst="rect">
            <a:avLst/>
          </a:prstGeom>
        </p:spPr>
        <p:txBody>
          <a:bodyPr/>
          <a:lstStyle/>
          <a:p>
            <a:r>
              <a:rPr lang="cs-CZ"/>
              <a:t>Kliknutím na ikonu přidáte obrázek.</a:t>
            </a:r>
          </a:p>
        </p:txBody>
      </p:sp>
      <p:sp>
        <p:nvSpPr>
          <p:cNvPr id="10" name="Zástupný symbol obrázku 5">
            <a:extLst>
              <a:ext uri="{FF2B5EF4-FFF2-40B4-BE49-F238E27FC236}">
                <a16:creationId xmlns:a16="http://schemas.microsoft.com/office/drawing/2014/main" id="{B63CCBDE-E186-7A2F-6229-94CA73D7B1B2}"/>
              </a:ext>
            </a:extLst>
          </p:cNvPr>
          <p:cNvSpPr>
            <a:spLocks noGrp="1"/>
          </p:cNvSpPr>
          <p:nvPr>
            <p:ph type="pic" sz="quarter" idx="12"/>
          </p:nvPr>
        </p:nvSpPr>
        <p:spPr>
          <a:xfrm>
            <a:off x="5231904" y="980728"/>
            <a:ext cx="2448272" cy="5040560"/>
          </a:xfrm>
          <a:prstGeom prst="rect">
            <a:avLst/>
          </a:prstGeom>
        </p:spPr>
        <p:txBody>
          <a:bodyPr/>
          <a:lstStyle/>
          <a:p>
            <a:r>
              <a:rPr lang="cs-CZ"/>
              <a:t>Kliknutím na ikonu přidáte obrázek.</a:t>
            </a:r>
          </a:p>
        </p:txBody>
      </p:sp>
      <p:sp>
        <p:nvSpPr>
          <p:cNvPr id="11" name="Zástupný symbol obrázku 5">
            <a:extLst>
              <a:ext uri="{FF2B5EF4-FFF2-40B4-BE49-F238E27FC236}">
                <a16:creationId xmlns:a16="http://schemas.microsoft.com/office/drawing/2014/main" id="{1F8AB5F7-2014-3DE5-A3E7-7270C5725B7E}"/>
              </a:ext>
            </a:extLst>
          </p:cNvPr>
          <p:cNvSpPr>
            <a:spLocks noGrp="1"/>
          </p:cNvSpPr>
          <p:nvPr>
            <p:ph type="pic" sz="quarter" idx="13"/>
          </p:nvPr>
        </p:nvSpPr>
        <p:spPr>
          <a:xfrm>
            <a:off x="7836423" y="980728"/>
            <a:ext cx="2448272" cy="5040560"/>
          </a:xfrm>
          <a:prstGeom prst="rect">
            <a:avLst/>
          </a:prstGeom>
        </p:spPr>
        <p:txBody>
          <a:bodyPr/>
          <a:lstStyle/>
          <a:p>
            <a:r>
              <a:rPr lang="cs-CZ"/>
              <a:t>Kliknutím na ikonu přidáte obrázek.</a:t>
            </a:r>
          </a:p>
        </p:txBody>
      </p:sp>
      <p:sp>
        <p:nvSpPr>
          <p:cNvPr id="7" name="Text Placeholder 21">
            <a:extLst>
              <a:ext uri="{FF2B5EF4-FFF2-40B4-BE49-F238E27FC236}">
                <a16:creationId xmlns:a16="http://schemas.microsoft.com/office/drawing/2014/main" id="{945F3B21-C1EB-48B8-50D4-6A1748F784FD}"/>
              </a:ext>
            </a:extLst>
          </p:cNvPr>
          <p:cNvSpPr>
            <a:spLocks noGrp="1"/>
          </p:cNvSpPr>
          <p:nvPr>
            <p:ph type="body" sz="quarter" idx="14"/>
          </p:nvPr>
        </p:nvSpPr>
        <p:spPr>
          <a:xfrm>
            <a:off x="687774" y="62068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8" name="Text Placeholder 21">
            <a:extLst>
              <a:ext uri="{FF2B5EF4-FFF2-40B4-BE49-F238E27FC236}">
                <a16:creationId xmlns:a16="http://schemas.microsoft.com/office/drawing/2014/main" id="{678171B0-6EE8-F925-C2D7-E083CA87A0EB}"/>
              </a:ext>
            </a:extLst>
          </p:cNvPr>
          <p:cNvSpPr>
            <a:spLocks noGrp="1"/>
          </p:cNvSpPr>
          <p:nvPr>
            <p:ph type="body" sz="quarter" idx="15"/>
          </p:nvPr>
        </p:nvSpPr>
        <p:spPr>
          <a:xfrm>
            <a:off x="5231904" y="620688"/>
            <a:ext cx="244827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2" name="Text Placeholder 21">
            <a:extLst>
              <a:ext uri="{FF2B5EF4-FFF2-40B4-BE49-F238E27FC236}">
                <a16:creationId xmlns:a16="http://schemas.microsoft.com/office/drawing/2014/main" id="{B1233071-C0AF-A6FF-94AC-46A2C4719035}"/>
              </a:ext>
            </a:extLst>
          </p:cNvPr>
          <p:cNvSpPr>
            <a:spLocks noGrp="1"/>
          </p:cNvSpPr>
          <p:nvPr>
            <p:ph type="body" sz="quarter" idx="16"/>
          </p:nvPr>
        </p:nvSpPr>
        <p:spPr>
          <a:xfrm>
            <a:off x="7836423" y="620688"/>
            <a:ext cx="244827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3" name="Text Placeholder 21">
            <a:extLst>
              <a:ext uri="{FF2B5EF4-FFF2-40B4-BE49-F238E27FC236}">
                <a16:creationId xmlns:a16="http://schemas.microsoft.com/office/drawing/2014/main" id="{025A8E0E-07B3-81B9-AE5F-9B5C442507F5}"/>
              </a:ext>
            </a:extLst>
          </p:cNvPr>
          <p:cNvSpPr>
            <a:spLocks noGrp="1"/>
          </p:cNvSpPr>
          <p:nvPr>
            <p:ph type="body" sz="quarter" idx="17"/>
          </p:nvPr>
        </p:nvSpPr>
        <p:spPr>
          <a:xfrm>
            <a:off x="695400" y="3356992"/>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Tree>
    <p:extLst>
      <p:ext uri="{BB962C8B-B14F-4D97-AF65-F5344CB8AC3E}">
        <p14:creationId xmlns:p14="http://schemas.microsoft.com/office/powerpoint/2010/main" val="2926110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ánka_obrázky_4">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1343472" y="980728"/>
            <a:ext cx="4360576" cy="2304256"/>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9" name="Zástupný symbol obrázku 5">
            <a:extLst>
              <a:ext uri="{FF2B5EF4-FFF2-40B4-BE49-F238E27FC236}">
                <a16:creationId xmlns:a16="http://schemas.microsoft.com/office/drawing/2014/main" id="{436FB165-3355-0608-17AA-55271C8520A7}"/>
              </a:ext>
            </a:extLst>
          </p:cNvPr>
          <p:cNvSpPr>
            <a:spLocks noGrp="1"/>
          </p:cNvSpPr>
          <p:nvPr>
            <p:ph type="pic" sz="quarter" idx="11"/>
          </p:nvPr>
        </p:nvSpPr>
        <p:spPr>
          <a:xfrm>
            <a:off x="1343472" y="3861048"/>
            <a:ext cx="4360576" cy="2376264"/>
          </a:xfrm>
          <a:prstGeom prst="rect">
            <a:avLst/>
          </a:prstGeom>
        </p:spPr>
        <p:txBody>
          <a:bodyPr/>
          <a:lstStyle/>
          <a:p>
            <a:r>
              <a:rPr lang="cs-CZ"/>
              <a:t>Kliknutím na ikonu přidáte obrázek.</a:t>
            </a:r>
          </a:p>
        </p:txBody>
      </p:sp>
      <p:sp>
        <p:nvSpPr>
          <p:cNvPr id="7" name="Zástupný symbol obrázku 5">
            <a:extLst>
              <a:ext uri="{FF2B5EF4-FFF2-40B4-BE49-F238E27FC236}">
                <a16:creationId xmlns:a16="http://schemas.microsoft.com/office/drawing/2014/main" id="{8F5D8973-3623-56C4-F175-AA531064B70B}"/>
              </a:ext>
            </a:extLst>
          </p:cNvPr>
          <p:cNvSpPr>
            <a:spLocks noGrp="1"/>
          </p:cNvSpPr>
          <p:nvPr>
            <p:ph type="pic" sz="quarter" idx="12"/>
          </p:nvPr>
        </p:nvSpPr>
        <p:spPr>
          <a:xfrm>
            <a:off x="5839880" y="980728"/>
            <a:ext cx="4360576" cy="2304256"/>
          </a:xfrm>
          <a:prstGeom prst="rect">
            <a:avLst/>
          </a:prstGeom>
        </p:spPr>
        <p:txBody>
          <a:bodyPr/>
          <a:lstStyle/>
          <a:p>
            <a:r>
              <a:rPr lang="cs-CZ"/>
              <a:t>Kliknutím na ikonu přidáte obrázek.</a:t>
            </a:r>
          </a:p>
        </p:txBody>
      </p:sp>
      <p:sp>
        <p:nvSpPr>
          <p:cNvPr id="8" name="Zástupný symbol obrázku 5">
            <a:extLst>
              <a:ext uri="{FF2B5EF4-FFF2-40B4-BE49-F238E27FC236}">
                <a16:creationId xmlns:a16="http://schemas.microsoft.com/office/drawing/2014/main" id="{B69B087A-BDA0-4CA2-449A-220C8A0CFC58}"/>
              </a:ext>
            </a:extLst>
          </p:cNvPr>
          <p:cNvSpPr>
            <a:spLocks noGrp="1"/>
          </p:cNvSpPr>
          <p:nvPr>
            <p:ph type="pic" sz="quarter" idx="13"/>
          </p:nvPr>
        </p:nvSpPr>
        <p:spPr>
          <a:xfrm>
            <a:off x="5839880" y="3861048"/>
            <a:ext cx="4360576" cy="2376264"/>
          </a:xfrm>
          <a:prstGeom prst="rect">
            <a:avLst/>
          </a:prstGeom>
        </p:spPr>
        <p:txBody>
          <a:bodyPr/>
          <a:lstStyle/>
          <a:p>
            <a:r>
              <a:rPr lang="cs-CZ"/>
              <a:t>Kliknutím na ikonu přidáte obrázek.</a:t>
            </a:r>
          </a:p>
        </p:txBody>
      </p:sp>
      <p:sp>
        <p:nvSpPr>
          <p:cNvPr id="10" name="Text Placeholder 21">
            <a:extLst>
              <a:ext uri="{FF2B5EF4-FFF2-40B4-BE49-F238E27FC236}">
                <a16:creationId xmlns:a16="http://schemas.microsoft.com/office/drawing/2014/main" id="{2BFD1512-966D-221D-D013-1D5926C29EA6}"/>
              </a:ext>
            </a:extLst>
          </p:cNvPr>
          <p:cNvSpPr>
            <a:spLocks noGrp="1"/>
          </p:cNvSpPr>
          <p:nvPr>
            <p:ph type="body" sz="quarter" idx="17"/>
          </p:nvPr>
        </p:nvSpPr>
        <p:spPr>
          <a:xfrm>
            <a:off x="1343472" y="62068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1" name="Text Placeholder 21">
            <a:extLst>
              <a:ext uri="{FF2B5EF4-FFF2-40B4-BE49-F238E27FC236}">
                <a16:creationId xmlns:a16="http://schemas.microsoft.com/office/drawing/2014/main" id="{8DA5E481-C11E-8F62-C173-EB5E740CA923}"/>
              </a:ext>
            </a:extLst>
          </p:cNvPr>
          <p:cNvSpPr>
            <a:spLocks noGrp="1"/>
          </p:cNvSpPr>
          <p:nvPr>
            <p:ph type="body" sz="quarter" idx="18"/>
          </p:nvPr>
        </p:nvSpPr>
        <p:spPr>
          <a:xfrm>
            <a:off x="5839880" y="62068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2" name="Text Placeholder 21">
            <a:extLst>
              <a:ext uri="{FF2B5EF4-FFF2-40B4-BE49-F238E27FC236}">
                <a16:creationId xmlns:a16="http://schemas.microsoft.com/office/drawing/2014/main" id="{DFB8C3E3-2FE9-B311-B7CF-01BBFF854DF0}"/>
              </a:ext>
            </a:extLst>
          </p:cNvPr>
          <p:cNvSpPr>
            <a:spLocks noGrp="1"/>
          </p:cNvSpPr>
          <p:nvPr>
            <p:ph type="body" sz="quarter" idx="19"/>
          </p:nvPr>
        </p:nvSpPr>
        <p:spPr>
          <a:xfrm>
            <a:off x="1346201" y="350100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3" name="Text Placeholder 21">
            <a:extLst>
              <a:ext uri="{FF2B5EF4-FFF2-40B4-BE49-F238E27FC236}">
                <a16:creationId xmlns:a16="http://schemas.microsoft.com/office/drawing/2014/main" id="{F4DAA9EE-3EDA-EC4D-177C-25C6F8166D05}"/>
              </a:ext>
            </a:extLst>
          </p:cNvPr>
          <p:cNvSpPr>
            <a:spLocks noGrp="1"/>
          </p:cNvSpPr>
          <p:nvPr>
            <p:ph type="body" sz="quarter" idx="20"/>
          </p:nvPr>
        </p:nvSpPr>
        <p:spPr>
          <a:xfrm>
            <a:off x="5842609" y="350100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Tree>
    <p:extLst>
      <p:ext uri="{BB962C8B-B14F-4D97-AF65-F5344CB8AC3E}">
        <p14:creationId xmlns:p14="http://schemas.microsoft.com/office/powerpoint/2010/main" val="3820747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ránka_obrázky_5">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1343472" y="980728"/>
            <a:ext cx="4360576" cy="2304256"/>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7" name="Zástupný symbol obrázku 5">
            <a:extLst>
              <a:ext uri="{FF2B5EF4-FFF2-40B4-BE49-F238E27FC236}">
                <a16:creationId xmlns:a16="http://schemas.microsoft.com/office/drawing/2014/main" id="{8F5D8973-3623-56C4-F175-AA531064B70B}"/>
              </a:ext>
            </a:extLst>
          </p:cNvPr>
          <p:cNvSpPr>
            <a:spLocks noGrp="1"/>
          </p:cNvSpPr>
          <p:nvPr>
            <p:ph type="pic" sz="quarter" idx="12"/>
          </p:nvPr>
        </p:nvSpPr>
        <p:spPr>
          <a:xfrm>
            <a:off x="5839880" y="980728"/>
            <a:ext cx="4360576" cy="2304256"/>
          </a:xfrm>
          <a:prstGeom prst="rect">
            <a:avLst/>
          </a:prstGeom>
        </p:spPr>
        <p:txBody>
          <a:bodyPr/>
          <a:lstStyle/>
          <a:p>
            <a:r>
              <a:rPr lang="cs-CZ"/>
              <a:t>Kliknutím na ikonu přidáte obrázek.</a:t>
            </a:r>
          </a:p>
        </p:txBody>
      </p:sp>
      <p:sp>
        <p:nvSpPr>
          <p:cNvPr id="10" name="Zástupný symbol obrázku 5">
            <a:extLst>
              <a:ext uri="{FF2B5EF4-FFF2-40B4-BE49-F238E27FC236}">
                <a16:creationId xmlns:a16="http://schemas.microsoft.com/office/drawing/2014/main" id="{5DEC724E-C033-F047-E07F-A09C002E2A9A}"/>
              </a:ext>
            </a:extLst>
          </p:cNvPr>
          <p:cNvSpPr>
            <a:spLocks noGrp="1"/>
          </p:cNvSpPr>
          <p:nvPr>
            <p:ph type="pic" sz="quarter" idx="13"/>
          </p:nvPr>
        </p:nvSpPr>
        <p:spPr>
          <a:xfrm>
            <a:off x="1346884" y="3789040"/>
            <a:ext cx="8853572" cy="2448272"/>
          </a:xfrm>
          <a:prstGeom prst="rect">
            <a:avLst/>
          </a:prstGeom>
        </p:spPr>
        <p:txBody>
          <a:bodyPr/>
          <a:lstStyle/>
          <a:p>
            <a:r>
              <a:rPr lang="cs-CZ"/>
              <a:t>Kliknutím na ikonu přidáte obrázek.</a:t>
            </a:r>
          </a:p>
        </p:txBody>
      </p:sp>
      <p:sp>
        <p:nvSpPr>
          <p:cNvPr id="8" name="Text Placeholder 21">
            <a:extLst>
              <a:ext uri="{FF2B5EF4-FFF2-40B4-BE49-F238E27FC236}">
                <a16:creationId xmlns:a16="http://schemas.microsoft.com/office/drawing/2014/main" id="{F1F6C668-6FE5-FD98-0570-A9E9B52A5830}"/>
              </a:ext>
            </a:extLst>
          </p:cNvPr>
          <p:cNvSpPr>
            <a:spLocks noGrp="1"/>
          </p:cNvSpPr>
          <p:nvPr>
            <p:ph type="body" sz="quarter" idx="17"/>
          </p:nvPr>
        </p:nvSpPr>
        <p:spPr>
          <a:xfrm>
            <a:off x="1343472" y="62068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9" name="Text Placeholder 21">
            <a:extLst>
              <a:ext uri="{FF2B5EF4-FFF2-40B4-BE49-F238E27FC236}">
                <a16:creationId xmlns:a16="http://schemas.microsoft.com/office/drawing/2014/main" id="{5FAE5FDF-3F80-54F4-CE26-DBE350647B37}"/>
              </a:ext>
            </a:extLst>
          </p:cNvPr>
          <p:cNvSpPr>
            <a:spLocks noGrp="1"/>
          </p:cNvSpPr>
          <p:nvPr>
            <p:ph type="body" sz="quarter" idx="18"/>
          </p:nvPr>
        </p:nvSpPr>
        <p:spPr>
          <a:xfrm>
            <a:off x="5839880" y="62068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1" name="Text Placeholder 21">
            <a:extLst>
              <a:ext uri="{FF2B5EF4-FFF2-40B4-BE49-F238E27FC236}">
                <a16:creationId xmlns:a16="http://schemas.microsoft.com/office/drawing/2014/main" id="{8B83B143-D77D-61B6-FBCF-F08314D2B289}"/>
              </a:ext>
            </a:extLst>
          </p:cNvPr>
          <p:cNvSpPr>
            <a:spLocks noGrp="1"/>
          </p:cNvSpPr>
          <p:nvPr>
            <p:ph type="body" sz="quarter" idx="19"/>
          </p:nvPr>
        </p:nvSpPr>
        <p:spPr>
          <a:xfrm>
            <a:off x="1343472" y="3429000"/>
            <a:ext cx="885357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Tree>
    <p:extLst>
      <p:ext uri="{BB962C8B-B14F-4D97-AF65-F5344CB8AC3E}">
        <p14:creationId xmlns:p14="http://schemas.microsoft.com/office/powerpoint/2010/main" val="4073055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ránka s fotkou 2">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0"/>
            <a:ext cx="6096000" cy="6858000"/>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1" name="Text Placeholder 17">
            <a:extLst>
              <a:ext uri="{FF2B5EF4-FFF2-40B4-BE49-F238E27FC236}">
                <a16:creationId xmlns:a16="http://schemas.microsoft.com/office/drawing/2014/main" id="{0F265A4D-3619-6F13-4CB9-947AC0A970D1}"/>
              </a:ext>
            </a:extLst>
          </p:cNvPr>
          <p:cNvSpPr>
            <a:spLocks noGrp="1"/>
          </p:cNvSpPr>
          <p:nvPr>
            <p:ph type="body" sz="quarter" idx="11"/>
          </p:nvPr>
        </p:nvSpPr>
        <p:spPr>
          <a:xfrm>
            <a:off x="6681619" y="332656"/>
            <a:ext cx="4022893"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7" name="Zástupný text 2">
            <a:extLst>
              <a:ext uri="{FF2B5EF4-FFF2-40B4-BE49-F238E27FC236}">
                <a16:creationId xmlns:a16="http://schemas.microsoft.com/office/drawing/2014/main" id="{F4C121A6-3D8E-FD24-AE30-7D21C7FCA8B8}"/>
              </a:ext>
            </a:extLst>
          </p:cNvPr>
          <p:cNvSpPr>
            <a:spLocks noGrp="1"/>
          </p:cNvSpPr>
          <p:nvPr>
            <p:ph type="body" sz="quarter" idx="18"/>
          </p:nvPr>
        </p:nvSpPr>
        <p:spPr>
          <a:xfrm>
            <a:off x="6650898" y="1918502"/>
            <a:ext cx="490871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227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ánka s fotkou 2B">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0"/>
            <a:ext cx="6096000" cy="3380046"/>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1" name="Text Placeholder 17">
            <a:extLst>
              <a:ext uri="{FF2B5EF4-FFF2-40B4-BE49-F238E27FC236}">
                <a16:creationId xmlns:a16="http://schemas.microsoft.com/office/drawing/2014/main" id="{0F265A4D-3619-6F13-4CB9-947AC0A970D1}"/>
              </a:ext>
            </a:extLst>
          </p:cNvPr>
          <p:cNvSpPr>
            <a:spLocks noGrp="1"/>
          </p:cNvSpPr>
          <p:nvPr>
            <p:ph type="body" sz="quarter" idx="11"/>
          </p:nvPr>
        </p:nvSpPr>
        <p:spPr>
          <a:xfrm>
            <a:off x="6681619" y="332656"/>
            <a:ext cx="4022893"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7" name="Zástupný symbol obrázku 5">
            <a:extLst>
              <a:ext uri="{FF2B5EF4-FFF2-40B4-BE49-F238E27FC236}">
                <a16:creationId xmlns:a16="http://schemas.microsoft.com/office/drawing/2014/main" id="{C6D106E1-2BA3-6D0D-BE93-FAD81BEA0BC5}"/>
              </a:ext>
            </a:extLst>
          </p:cNvPr>
          <p:cNvSpPr>
            <a:spLocks noGrp="1"/>
          </p:cNvSpPr>
          <p:nvPr>
            <p:ph type="pic" sz="quarter" idx="14"/>
          </p:nvPr>
        </p:nvSpPr>
        <p:spPr>
          <a:xfrm>
            <a:off x="0" y="3477954"/>
            <a:ext cx="6096000" cy="3380046"/>
          </a:xfrm>
          <a:prstGeom prst="rect">
            <a:avLst/>
          </a:prstGeom>
        </p:spPr>
        <p:txBody>
          <a:bodyPr/>
          <a:lstStyle/>
          <a:p>
            <a:r>
              <a:rPr lang="cs-CZ"/>
              <a:t>Kliknutím na ikonu přidáte obrázek.</a:t>
            </a:r>
          </a:p>
        </p:txBody>
      </p:sp>
      <p:sp>
        <p:nvSpPr>
          <p:cNvPr id="8" name="Zástupný text 2">
            <a:extLst>
              <a:ext uri="{FF2B5EF4-FFF2-40B4-BE49-F238E27FC236}">
                <a16:creationId xmlns:a16="http://schemas.microsoft.com/office/drawing/2014/main" id="{96D3A5E4-D310-DB89-29F2-CCD1C5DFFA4B}"/>
              </a:ext>
            </a:extLst>
          </p:cNvPr>
          <p:cNvSpPr>
            <a:spLocks noGrp="1"/>
          </p:cNvSpPr>
          <p:nvPr>
            <p:ph type="body" sz="quarter" idx="18"/>
          </p:nvPr>
        </p:nvSpPr>
        <p:spPr>
          <a:xfrm>
            <a:off x="6650898" y="1918502"/>
            <a:ext cx="490871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519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ránka s fotkou 2">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6096000" y="0"/>
            <a:ext cx="6096000" cy="6858000"/>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7" name="Text Placeholder 17">
            <a:extLst>
              <a:ext uri="{FF2B5EF4-FFF2-40B4-BE49-F238E27FC236}">
                <a16:creationId xmlns:a16="http://schemas.microsoft.com/office/drawing/2014/main" id="{5E8F0922-9B60-F37C-EBF9-66BDEC3461CC}"/>
              </a:ext>
            </a:extLst>
          </p:cNvPr>
          <p:cNvSpPr>
            <a:spLocks noGrp="1"/>
          </p:cNvSpPr>
          <p:nvPr>
            <p:ph type="body" sz="quarter" idx="11"/>
          </p:nvPr>
        </p:nvSpPr>
        <p:spPr>
          <a:xfrm>
            <a:off x="560939" y="332656"/>
            <a:ext cx="5031005"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10" name="Zástupný text 2">
            <a:extLst>
              <a:ext uri="{FF2B5EF4-FFF2-40B4-BE49-F238E27FC236}">
                <a16:creationId xmlns:a16="http://schemas.microsoft.com/office/drawing/2014/main" id="{908DA53C-6579-3BD0-5B5E-839900171CCD}"/>
              </a:ext>
            </a:extLst>
          </p:cNvPr>
          <p:cNvSpPr>
            <a:spLocks noGrp="1"/>
          </p:cNvSpPr>
          <p:nvPr>
            <p:ph type="body" sz="quarter" idx="18"/>
          </p:nvPr>
        </p:nvSpPr>
        <p:spPr>
          <a:xfrm>
            <a:off x="568682" y="1930049"/>
            <a:ext cx="502326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864784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ánka s fotkou 2C">
    <p:spTree>
      <p:nvGrpSpPr>
        <p:cNvPr id="1" name=""/>
        <p:cNvGrpSpPr/>
        <p:nvPr/>
      </p:nvGrpSpPr>
      <p:grpSpPr>
        <a:xfrm>
          <a:off x="0" y="0"/>
          <a:ext cx="0" cy="0"/>
          <a:chOff x="0" y="0"/>
          <a:chExt cx="0" cy="0"/>
        </a:xfrm>
      </p:grpSpPr>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7" name="Text Placeholder 17">
            <a:extLst>
              <a:ext uri="{FF2B5EF4-FFF2-40B4-BE49-F238E27FC236}">
                <a16:creationId xmlns:a16="http://schemas.microsoft.com/office/drawing/2014/main" id="{5E8F0922-9B60-F37C-EBF9-66BDEC3461CC}"/>
              </a:ext>
            </a:extLst>
          </p:cNvPr>
          <p:cNvSpPr>
            <a:spLocks noGrp="1"/>
          </p:cNvSpPr>
          <p:nvPr>
            <p:ph type="body" sz="quarter" idx="11"/>
          </p:nvPr>
        </p:nvSpPr>
        <p:spPr>
          <a:xfrm>
            <a:off x="560939" y="332656"/>
            <a:ext cx="5031005"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9" name="Zástupný symbol obrázku 5">
            <a:extLst>
              <a:ext uri="{FF2B5EF4-FFF2-40B4-BE49-F238E27FC236}">
                <a16:creationId xmlns:a16="http://schemas.microsoft.com/office/drawing/2014/main" id="{0D4A35CD-ECE1-9CD2-59DC-446B9844E7A1}"/>
              </a:ext>
            </a:extLst>
          </p:cNvPr>
          <p:cNvSpPr>
            <a:spLocks noGrp="1"/>
          </p:cNvSpPr>
          <p:nvPr>
            <p:ph type="pic" sz="quarter" idx="10"/>
          </p:nvPr>
        </p:nvSpPr>
        <p:spPr>
          <a:xfrm>
            <a:off x="6096000" y="0"/>
            <a:ext cx="6096000" cy="3380046"/>
          </a:xfrm>
          <a:prstGeom prst="rect">
            <a:avLst/>
          </a:prstGeom>
        </p:spPr>
        <p:txBody>
          <a:bodyPr/>
          <a:lstStyle/>
          <a:p>
            <a:r>
              <a:rPr lang="cs-CZ"/>
              <a:t>Kliknutím na ikonu přidáte obrázek.</a:t>
            </a:r>
          </a:p>
        </p:txBody>
      </p:sp>
      <p:sp>
        <p:nvSpPr>
          <p:cNvPr id="10" name="Zástupný symbol obrázku 5">
            <a:extLst>
              <a:ext uri="{FF2B5EF4-FFF2-40B4-BE49-F238E27FC236}">
                <a16:creationId xmlns:a16="http://schemas.microsoft.com/office/drawing/2014/main" id="{3FBEC363-76F6-C438-912D-EF2FD2CD9562}"/>
              </a:ext>
            </a:extLst>
          </p:cNvPr>
          <p:cNvSpPr>
            <a:spLocks noGrp="1"/>
          </p:cNvSpPr>
          <p:nvPr>
            <p:ph type="pic" sz="quarter" idx="14"/>
          </p:nvPr>
        </p:nvSpPr>
        <p:spPr>
          <a:xfrm>
            <a:off x="6096000" y="3477954"/>
            <a:ext cx="6096000" cy="3380046"/>
          </a:xfrm>
          <a:prstGeom prst="rect">
            <a:avLst/>
          </a:prstGeom>
        </p:spPr>
        <p:txBody>
          <a:bodyPr/>
          <a:lstStyle/>
          <a:p>
            <a:r>
              <a:rPr lang="cs-CZ"/>
              <a:t>Kliknutím na ikonu přidáte obrázek.</a:t>
            </a:r>
          </a:p>
        </p:txBody>
      </p:sp>
      <p:sp>
        <p:nvSpPr>
          <p:cNvPr id="11" name="Zástupný text 2">
            <a:extLst>
              <a:ext uri="{FF2B5EF4-FFF2-40B4-BE49-F238E27FC236}">
                <a16:creationId xmlns:a16="http://schemas.microsoft.com/office/drawing/2014/main" id="{FEFA80A1-4C72-C7F2-49F5-D691657C9866}"/>
              </a:ext>
            </a:extLst>
          </p:cNvPr>
          <p:cNvSpPr>
            <a:spLocks noGrp="1"/>
          </p:cNvSpPr>
          <p:nvPr>
            <p:ph type="body" sz="quarter" idx="18"/>
          </p:nvPr>
        </p:nvSpPr>
        <p:spPr>
          <a:xfrm>
            <a:off x="568682" y="1930049"/>
            <a:ext cx="502326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807300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ánka s fotkou 3">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6096000" y="3429000"/>
            <a:ext cx="6096000" cy="3429000"/>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1" name="Text Placeholder 17">
            <a:extLst>
              <a:ext uri="{FF2B5EF4-FFF2-40B4-BE49-F238E27FC236}">
                <a16:creationId xmlns:a16="http://schemas.microsoft.com/office/drawing/2014/main" id="{0F265A4D-3619-6F13-4CB9-947AC0A970D1}"/>
              </a:ext>
            </a:extLst>
          </p:cNvPr>
          <p:cNvSpPr>
            <a:spLocks noGrp="1"/>
          </p:cNvSpPr>
          <p:nvPr>
            <p:ph type="body" sz="quarter" idx="11"/>
          </p:nvPr>
        </p:nvSpPr>
        <p:spPr>
          <a:xfrm>
            <a:off x="560939" y="332656"/>
            <a:ext cx="5031005"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10" name="Zástupný symbol obrázku 5">
            <a:extLst>
              <a:ext uri="{FF2B5EF4-FFF2-40B4-BE49-F238E27FC236}">
                <a16:creationId xmlns:a16="http://schemas.microsoft.com/office/drawing/2014/main" id="{481D8A43-26C0-4F19-195B-DC10811183CE}"/>
              </a:ext>
            </a:extLst>
          </p:cNvPr>
          <p:cNvSpPr>
            <a:spLocks noGrp="1"/>
          </p:cNvSpPr>
          <p:nvPr>
            <p:ph type="pic" sz="quarter" idx="14"/>
          </p:nvPr>
        </p:nvSpPr>
        <p:spPr>
          <a:xfrm>
            <a:off x="6096000" y="0"/>
            <a:ext cx="3024336" cy="3356992"/>
          </a:xfrm>
          <a:prstGeom prst="rect">
            <a:avLst/>
          </a:prstGeom>
        </p:spPr>
        <p:txBody>
          <a:bodyPr/>
          <a:lstStyle/>
          <a:p>
            <a:r>
              <a:rPr lang="cs-CZ"/>
              <a:t>Kliknutím na ikonu přidáte obrázek.</a:t>
            </a:r>
          </a:p>
        </p:txBody>
      </p:sp>
      <p:sp>
        <p:nvSpPr>
          <p:cNvPr id="12" name="Zástupný symbol obrázku 5">
            <a:extLst>
              <a:ext uri="{FF2B5EF4-FFF2-40B4-BE49-F238E27FC236}">
                <a16:creationId xmlns:a16="http://schemas.microsoft.com/office/drawing/2014/main" id="{718C012B-B3C7-8DDD-F0C5-9DE6C7C2CCBC}"/>
              </a:ext>
            </a:extLst>
          </p:cNvPr>
          <p:cNvSpPr>
            <a:spLocks noGrp="1"/>
          </p:cNvSpPr>
          <p:nvPr>
            <p:ph type="pic" sz="quarter" idx="15"/>
          </p:nvPr>
        </p:nvSpPr>
        <p:spPr>
          <a:xfrm>
            <a:off x="9192344" y="0"/>
            <a:ext cx="2975992" cy="3356992"/>
          </a:xfrm>
          <a:prstGeom prst="rect">
            <a:avLst/>
          </a:prstGeom>
        </p:spPr>
        <p:txBody>
          <a:bodyPr/>
          <a:lstStyle/>
          <a:p>
            <a:r>
              <a:rPr lang="cs-CZ"/>
              <a:t>Kliknutím na ikonu přidáte obrázek.</a:t>
            </a:r>
          </a:p>
        </p:txBody>
      </p:sp>
      <p:sp>
        <p:nvSpPr>
          <p:cNvPr id="8" name="Zástupný text 2">
            <a:extLst>
              <a:ext uri="{FF2B5EF4-FFF2-40B4-BE49-F238E27FC236}">
                <a16:creationId xmlns:a16="http://schemas.microsoft.com/office/drawing/2014/main" id="{6829CAE9-7D98-E2FD-C921-54BA8CADC7D7}"/>
              </a:ext>
            </a:extLst>
          </p:cNvPr>
          <p:cNvSpPr>
            <a:spLocks noGrp="1"/>
          </p:cNvSpPr>
          <p:nvPr>
            <p:ph type="body" sz="quarter" idx="18"/>
          </p:nvPr>
        </p:nvSpPr>
        <p:spPr>
          <a:xfrm>
            <a:off x="568682" y="1930049"/>
            <a:ext cx="502326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4640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ánka s fotkou 4">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3429000"/>
            <a:ext cx="6096000" cy="3429000"/>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0" name="Zástupný symbol obrázku 5">
            <a:extLst>
              <a:ext uri="{FF2B5EF4-FFF2-40B4-BE49-F238E27FC236}">
                <a16:creationId xmlns:a16="http://schemas.microsoft.com/office/drawing/2014/main" id="{481D8A43-26C0-4F19-195B-DC10811183CE}"/>
              </a:ext>
            </a:extLst>
          </p:cNvPr>
          <p:cNvSpPr>
            <a:spLocks noGrp="1"/>
          </p:cNvSpPr>
          <p:nvPr>
            <p:ph type="pic" sz="quarter" idx="14"/>
          </p:nvPr>
        </p:nvSpPr>
        <p:spPr>
          <a:xfrm>
            <a:off x="0" y="0"/>
            <a:ext cx="3024336" cy="3356992"/>
          </a:xfrm>
          <a:prstGeom prst="rect">
            <a:avLst/>
          </a:prstGeom>
        </p:spPr>
        <p:txBody>
          <a:bodyPr/>
          <a:lstStyle/>
          <a:p>
            <a:r>
              <a:rPr lang="cs-CZ"/>
              <a:t>Kliknutím na ikonu přidáte obrázek.</a:t>
            </a:r>
          </a:p>
        </p:txBody>
      </p:sp>
      <p:sp>
        <p:nvSpPr>
          <p:cNvPr id="12" name="Zástupný symbol obrázku 5">
            <a:extLst>
              <a:ext uri="{FF2B5EF4-FFF2-40B4-BE49-F238E27FC236}">
                <a16:creationId xmlns:a16="http://schemas.microsoft.com/office/drawing/2014/main" id="{718C012B-B3C7-8DDD-F0C5-9DE6C7C2CCBC}"/>
              </a:ext>
            </a:extLst>
          </p:cNvPr>
          <p:cNvSpPr>
            <a:spLocks noGrp="1"/>
          </p:cNvSpPr>
          <p:nvPr>
            <p:ph type="pic" sz="quarter" idx="15"/>
          </p:nvPr>
        </p:nvSpPr>
        <p:spPr>
          <a:xfrm>
            <a:off x="3096344" y="0"/>
            <a:ext cx="2975992" cy="3356992"/>
          </a:xfrm>
          <a:prstGeom prst="rect">
            <a:avLst/>
          </a:prstGeom>
        </p:spPr>
        <p:txBody>
          <a:bodyPr/>
          <a:lstStyle/>
          <a:p>
            <a:r>
              <a:rPr lang="cs-CZ"/>
              <a:t>Kliknutím na ikonu přidáte obrázek.</a:t>
            </a:r>
          </a:p>
        </p:txBody>
      </p:sp>
      <p:sp>
        <p:nvSpPr>
          <p:cNvPr id="8" name="Text Placeholder 17">
            <a:extLst>
              <a:ext uri="{FF2B5EF4-FFF2-40B4-BE49-F238E27FC236}">
                <a16:creationId xmlns:a16="http://schemas.microsoft.com/office/drawing/2014/main" id="{A2696F3F-7A65-64A8-94F3-227A61117CC6}"/>
              </a:ext>
            </a:extLst>
          </p:cNvPr>
          <p:cNvSpPr>
            <a:spLocks noGrp="1"/>
          </p:cNvSpPr>
          <p:nvPr>
            <p:ph type="body" sz="quarter" idx="11"/>
          </p:nvPr>
        </p:nvSpPr>
        <p:spPr>
          <a:xfrm>
            <a:off x="6681619" y="332656"/>
            <a:ext cx="4022893"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11" name="Zástupný text 2">
            <a:extLst>
              <a:ext uri="{FF2B5EF4-FFF2-40B4-BE49-F238E27FC236}">
                <a16:creationId xmlns:a16="http://schemas.microsoft.com/office/drawing/2014/main" id="{0B79C196-4283-06EE-E6EC-CDCF933B830D}"/>
              </a:ext>
            </a:extLst>
          </p:cNvPr>
          <p:cNvSpPr>
            <a:spLocks noGrp="1"/>
          </p:cNvSpPr>
          <p:nvPr>
            <p:ph type="body" sz="quarter" idx="18"/>
          </p:nvPr>
        </p:nvSpPr>
        <p:spPr>
          <a:xfrm>
            <a:off x="6650898" y="1918502"/>
            <a:ext cx="490871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69904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618CD03-D3F2-DE49-9DE7-E23F04B88885}"/>
              </a:ext>
            </a:extLst>
          </p:cNvPr>
          <p:cNvSpPr>
            <a:spLocks noGrp="1"/>
          </p:cNvSpPr>
          <p:nvPr>
            <p:ph type="body" sz="quarter" idx="11"/>
          </p:nvPr>
        </p:nvSpPr>
        <p:spPr>
          <a:xfrm>
            <a:off x="550862" y="357120"/>
            <a:ext cx="10298111"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76672"/>
            <a:ext cx="639074" cy="641351"/>
          </a:xfrm>
          <a:prstGeom prst="rect">
            <a:avLst/>
          </a:prstGeom>
        </p:spPr>
      </p:pic>
      <p:sp>
        <p:nvSpPr>
          <p:cNvPr id="6" name="Text Placeholder 19">
            <a:extLst>
              <a:ext uri="{FF2B5EF4-FFF2-40B4-BE49-F238E27FC236}">
                <a16:creationId xmlns:a16="http://schemas.microsoft.com/office/drawing/2014/main" id="{AD1ED3B7-42DB-F308-0499-1C88F389A484}"/>
              </a:ext>
            </a:extLst>
          </p:cNvPr>
          <p:cNvSpPr>
            <a:spLocks noGrp="1"/>
          </p:cNvSpPr>
          <p:nvPr>
            <p:ph type="body" sz="quarter" idx="12"/>
          </p:nvPr>
        </p:nvSpPr>
        <p:spPr>
          <a:xfrm>
            <a:off x="550862" y="1916113"/>
            <a:ext cx="10922001" cy="646331"/>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pPr lvl="0"/>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7" name="Zástupný text 2">
            <a:extLst>
              <a:ext uri="{FF2B5EF4-FFF2-40B4-BE49-F238E27FC236}">
                <a16:creationId xmlns:a16="http://schemas.microsoft.com/office/drawing/2014/main" id="{59088635-C4A2-5DE7-C005-B34DB130725F}"/>
              </a:ext>
            </a:extLst>
          </p:cNvPr>
          <p:cNvSpPr>
            <a:spLocks noGrp="1"/>
          </p:cNvSpPr>
          <p:nvPr>
            <p:ph type="body" sz="quarter" idx="14"/>
          </p:nvPr>
        </p:nvSpPr>
        <p:spPr>
          <a:xfrm>
            <a:off x="550863" y="2852936"/>
            <a:ext cx="11009312" cy="1656878"/>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113966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ránka s fotkou 5">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3429000"/>
            <a:ext cx="3024336" cy="3429000"/>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0" name="Zástupný symbol obrázku 5">
            <a:extLst>
              <a:ext uri="{FF2B5EF4-FFF2-40B4-BE49-F238E27FC236}">
                <a16:creationId xmlns:a16="http://schemas.microsoft.com/office/drawing/2014/main" id="{481D8A43-26C0-4F19-195B-DC10811183CE}"/>
              </a:ext>
            </a:extLst>
          </p:cNvPr>
          <p:cNvSpPr>
            <a:spLocks noGrp="1"/>
          </p:cNvSpPr>
          <p:nvPr>
            <p:ph type="pic" sz="quarter" idx="14"/>
          </p:nvPr>
        </p:nvSpPr>
        <p:spPr>
          <a:xfrm>
            <a:off x="0" y="0"/>
            <a:ext cx="3024336" cy="3356992"/>
          </a:xfrm>
          <a:prstGeom prst="rect">
            <a:avLst/>
          </a:prstGeom>
        </p:spPr>
        <p:txBody>
          <a:bodyPr/>
          <a:lstStyle/>
          <a:p>
            <a:r>
              <a:rPr lang="cs-CZ"/>
              <a:t>Kliknutím na ikonu přidáte obrázek.</a:t>
            </a:r>
          </a:p>
        </p:txBody>
      </p:sp>
      <p:sp>
        <p:nvSpPr>
          <p:cNvPr id="12" name="Zástupný symbol obrázku 5">
            <a:extLst>
              <a:ext uri="{FF2B5EF4-FFF2-40B4-BE49-F238E27FC236}">
                <a16:creationId xmlns:a16="http://schemas.microsoft.com/office/drawing/2014/main" id="{718C012B-B3C7-8DDD-F0C5-9DE6C7C2CCBC}"/>
              </a:ext>
            </a:extLst>
          </p:cNvPr>
          <p:cNvSpPr>
            <a:spLocks noGrp="1"/>
          </p:cNvSpPr>
          <p:nvPr>
            <p:ph type="pic" sz="quarter" idx="15"/>
          </p:nvPr>
        </p:nvSpPr>
        <p:spPr>
          <a:xfrm>
            <a:off x="3096344" y="0"/>
            <a:ext cx="2975992" cy="3356992"/>
          </a:xfrm>
          <a:prstGeom prst="rect">
            <a:avLst/>
          </a:prstGeom>
        </p:spPr>
        <p:txBody>
          <a:bodyPr/>
          <a:lstStyle/>
          <a:p>
            <a:r>
              <a:rPr lang="cs-CZ"/>
              <a:t>Kliknutím na ikonu přidáte obrázek.</a:t>
            </a:r>
          </a:p>
        </p:txBody>
      </p:sp>
      <p:sp>
        <p:nvSpPr>
          <p:cNvPr id="8" name="Text Placeholder 17">
            <a:extLst>
              <a:ext uri="{FF2B5EF4-FFF2-40B4-BE49-F238E27FC236}">
                <a16:creationId xmlns:a16="http://schemas.microsoft.com/office/drawing/2014/main" id="{A2696F3F-7A65-64A8-94F3-227A61117CC6}"/>
              </a:ext>
            </a:extLst>
          </p:cNvPr>
          <p:cNvSpPr>
            <a:spLocks noGrp="1"/>
          </p:cNvSpPr>
          <p:nvPr>
            <p:ph type="body" sz="quarter" idx="11"/>
          </p:nvPr>
        </p:nvSpPr>
        <p:spPr>
          <a:xfrm>
            <a:off x="6681619" y="332656"/>
            <a:ext cx="4022893"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13" name="Zástupný symbol obrázku 5">
            <a:extLst>
              <a:ext uri="{FF2B5EF4-FFF2-40B4-BE49-F238E27FC236}">
                <a16:creationId xmlns:a16="http://schemas.microsoft.com/office/drawing/2014/main" id="{953DEFEB-09ED-9E58-EF97-921059EC705E}"/>
              </a:ext>
            </a:extLst>
          </p:cNvPr>
          <p:cNvSpPr>
            <a:spLocks noGrp="1"/>
          </p:cNvSpPr>
          <p:nvPr>
            <p:ph type="pic" sz="quarter" idx="16"/>
          </p:nvPr>
        </p:nvSpPr>
        <p:spPr>
          <a:xfrm>
            <a:off x="3096344" y="3429000"/>
            <a:ext cx="2975992" cy="3429000"/>
          </a:xfrm>
          <a:prstGeom prst="rect">
            <a:avLst/>
          </a:prstGeom>
        </p:spPr>
        <p:txBody>
          <a:bodyPr/>
          <a:lstStyle/>
          <a:p>
            <a:r>
              <a:rPr lang="cs-CZ"/>
              <a:t>Kliknutím na ikonu přidáte obrázek.</a:t>
            </a:r>
          </a:p>
        </p:txBody>
      </p:sp>
      <p:sp>
        <p:nvSpPr>
          <p:cNvPr id="11" name="Zástupný text 2">
            <a:extLst>
              <a:ext uri="{FF2B5EF4-FFF2-40B4-BE49-F238E27FC236}">
                <a16:creationId xmlns:a16="http://schemas.microsoft.com/office/drawing/2014/main" id="{AF65E1E2-DCA5-AF05-B2E5-B9A612376F07}"/>
              </a:ext>
            </a:extLst>
          </p:cNvPr>
          <p:cNvSpPr>
            <a:spLocks noGrp="1"/>
          </p:cNvSpPr>
          <p:nvPr>
            <p:ph type="body" sz="quarter" idx="18"/>
          </p:nvPr>
        </p:nvSpPr>
        <p:spPr>
          <a:xfrm>
            <a:off x="6650898" y="1918502"/>
            <a:ext cx="490871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27750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ránka s fotkou 6">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6103937" y="3429000"/>
            <a:ext cx="3024336" cy="3429000"/>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0" name="Zástupný symbol obrázku 5">
            <a:extLst>
              <a:ext uri="{FF2B5EF4-FFF2-40B4-BE49-F238E27FC236}">
                <a16:creationId xmlns:a16="http://schemas.microsoft.com/office/drawing/2014/main" id="{481D8A43-26C0-4F19-195B-DC10811183CE}"/>
              </a:ext>
            </a:extLst>
          </p:cNvPr>
          <p:cNvSpPr>
            <a:spLocks noGrp="1"/>
          </p:cNvSpPr>
          <p:nvPr>
            <p:ph type="pic" sz="quarter" idx="14"/>
          </p:nvPr>
        </p:nvSpPr>
        <p:spPr>
          <a:xfrm>
            <a:off x="6103937" y="0"/>
            <a:ext cx="3024336" cy="3356992"/>
          </a:xfrm>
          <a:prstGeom prst="rect">
            <a:avLst/>
          </a:prstGeom>
        </p:spPr>
        <p:txBody>
          <a:bodyPr/>
          <a:lstStyle/>
          <a:p>
            <a:r>
              <a:rPr lang="cs-CZ"/>
              <a:t>Kliknutím na ikonu přidáte obrázek.</a:t>
            </a:r>
          </a:p>
        </p:txBody>
      </p:sp>
      <p:sp>
        <p:nvSpPr>
          <p:cNvPr id="12" name="Zástupný symbol obrázku 5">
            <a:extLst>
              <a:ext uri="{FF2B5EF4-FFF2-40B4-BE49-F238E27FC236}">
                <a16:creationId xmlns:a16="http://schemas.microsoft.com/office/drawing/2014/main" id="{718C012B-B3C7-8DDD-F0C5-9DE6C7C2CCBC}"/>
              </a:ext>
            </a:extLst>
          </p:cNvPr>
          <p:cNvSpPr>
            <a:spLocks noGrp="1"/>
          </p:cNvSpPr>
          <p:nvPr>
            <p:ph type="pic" sz="quarter" idx="15"/>
          </p:nvPr>
        </p:nvSpPr>
        <p:spPr>
          <a:xfrm>
            <a:off x="9200281" y="0"/>
            <a:ext cx="2975992" cy="3356992"/>
          </a:xfrm>
          <a:prstGeom prst="rect">
            <a:avLst/>
          </a:prstGeom>
        </p:spPr>
        <p:txBody>
          <a:bodyPr/>
          <a:lstStyle/>
          <a:p>
            <a:r>
              <a:rPr lang="cs-CZ"/>
              <a:t>Kliknutím na ikonu přidáte obrázek.</a:t>
            </a:r>
          </a:p>
        </p:txBody>
      </p:sp>
      <p:sp>
        <p:nvSpPr>
          <p:cNvPr id="13" name="Zástupný symbol obrázku 5">
            <a:extLst>
              <a:ext uri="{FF2B5EF4-FFF2-40B4-BE49-F238E27FC236}">
                <a16:creationId xmlns:a16="http://schemas.microsoft.com/office/drawing/2014/main" id="{953DEFEB-09ED-9E58-EF97-921059EC705E}"/>
              </a:ext>
            </a:extLst>
          </p:cNvPr>
          <p:cNvSpPr>
            <a:spLocks noGrp="1"/>
          </p:cNvSpPr>
          <p:nvPr>
            <p:ph type="pic" sz="quarter" idx="16"/>
          </p:nvPr>
        </p:nvSpPr>
        <p:spPr>
          <a:xfrm>
            <a:off x="9200281" y="3429000"/>
            <a:ext cx="2975992" cy="3429000"/>
          </a:xfrm>
          <a:prstGeom prst="rect">
            <a:avLst/>
          </a:prstGeom>
        </p:spPr>
        <p:txBody>
          <a:bodyPr/>
          <a:lstStyle/>
          <a:p>
            <a:r>
              <a:rPr lang="cs-CZ"/>
              <a:t>Kliknutím na ikonu přidáte obrázek.</a:t>
            </a:r>
          </a:p>
        </p:txBody>
      </p:sp>
      <p:sp>
        <p:nvSpPr>
          <p:cNvPr id="11" name="Text Placeholder 17">
            <a:extLst>
              <a:ext uri="{FF2B5EF4-FFF2-40B4-BE49-F238E27FC236}">
                <a16:creationId xmlns:a16="http://schemas.microsoft.com/office/drawing/2014/main" id="{66DB134B-C8C4-ED9D-ECAA-BA0D3BE24FAE}"/>
              </a:ext>
            </a:extLst>
          </p:cNvPr>
          <p:cNvSpPr>
            <a:spLocks noGrp="1"/>
          </p:cNvSpPr>
          <p:nvPr>
            <p:ph type="body" sz="quarter" idx="11"/>
          </p:nvPr>
        </p:nvSpPr>
        <p:spPr>
          <a:xfrm>
            <a:off x="560939" y="332656"/>
            <a:ext cx="5031005"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9" name="Zástupný text 2">
            <a:extLst>
              <a:ext uri="{FF2B5EF4-FFF2-40B4-BE49-F238E27FC236}">
                <a16:creationId xmlns:a16="http://schemas.microsoft.com/office/drawing/2014/main" id="{91B7FDB3-283F-B7ED-C4C8-6DE20D6262ED}"/>
              </a:ext>
            </a:extLst>
          </p:cNvPr>
          <p:cNvSpPr>
            <a:spLocks noGrp="1"/>
          </p:cNvSpPr>
          <p:nvPr>
            <p:ph type="body" sz="quarter" idx="18"/>
          </p:nvPr>
        </p:nvSpPr>
        <p:spPr>
          <a:xfrm>
            <a:off x="568682" y="1930049"/>
            <a:ext cx="502326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22357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ránka s fotkou 7">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3212976"/>
            <a:ext cx="12192000" cy="3645024"/>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9" name="Text Placeholder 17">
            <a:extLst>
              <a:ext uri="{FF2B5EF4-FFF2-40B4-BE49-F238E27FC236}">
                <a16:creationId xmlns:a16="http://schemas.microsoft.com/office/drawing/2014/main" id="{E229C5F1-F978-7A97-F2F2-C2C8DEC8D0E7}"/>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10" name="Zástupný text 2">
            <a:extLst>
              <a:ext uri="{FF2B5EF4-FFF2-40B4-BE49-F238E27FC236}">
                <a16:creationId xmlns:a16="http://schemas.microsoft.com/office/drawing/2014/main" id="{B26B058F-4C24-C318-1E84-0729C2B54100}"/>
              </a:ext>
            </a:extLst>
          </p:cNvPr>
          <p:cNvSpPr>
            <a:spLocks noGrp="1"/>
          </p:cNvSpPr>
          <p:nvPr>
            <p:ph type="body" sz="quarter" idx="14"/>
          </p:nvPr>
        </p:nvSpPr>
        <p:spPr>
          <a:xfrm>
            <a:off x="547688" y="1738855"/>
            <a:ext cx="11009312" cy="1088821"/>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564141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ránka s fotkou 8">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3212976"/>
            <a:ext cx="6048672" cy="3645024"/>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9" name="Text Placeholder 17">
            <a:extLst>
              <a:ext uri="{FF2B5EF4-FFF2-40B4-BE49-F238E27FC236}">
                <a16:creationId xmlns:a16="http://schemas.microsoft.com/office/drawing/2014/main" id="{E229C5F1-F978-7A97-F2F2-C2C8DEC8D0E7}"/>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10" name="Zástupný symbol obrázku 5">
            <a:extLst>
              <a:ext uri="{FF2B5EF4-FFF2-40B4-BE49-F238E27FC236}">
                <a16:creationId xmlns:a16="http://schemas.microsoft.com/office/drawing/2014/main" id="{78DA8F50-FA33-1D19-B6C1-34ECF45C5D5B}"/>
              </a:ext>
            </a:extLst>
          </p:cNvPr>
          <p:cNvSpPr>
            <a:spLocks noGrp="1"/>
          </p:cNvSpPr>
          <p:nvPr>
            <p:ph type="pic" sz="quarter" idx="14"/>
          </p:nvPr>
        </p:nvSpPr>
        <p:spPr>
          <a:xfrm>
            <a:off x="6143330" y="3212976"/>
            <a:ext cx="6048672" cy="3645024"/>
          </a:xfrm>
          <a:prstGeom prst="rect">
            <a:avLst/>
          </a:prstGeom>
        </p:spPr>
        <p:txBody>
          <a:bodyPr/>
          <a:lstStyle/>
          <a:p>
            <a:r>
              <a:rPr lang="cs-CZ"/>
              <a:t>Kliknutím na ikonu přidáte obrázek.</a:t>
            </a:r>
          </a:p>
        </p:txBody>
      </p:sp>
      <p:sp>
        <p:nvSpPr>
          <p:cNvPr id="8" name="Zástupný text 2">
            <a:extLst>
              <a:ext uri="{FF2B5EF4-FFF2-40B4-BE49-F238E27FC236}">
                <a16:creationId xmlns:a16="http://schemas.microsoft.com/office/drawing/2014/main" id="{C85BB8FE-0315-B0D3-D079-149C3C492ECC}"/>
              </a:ext>
            </a:extLst>
          </p:cNvPr>
          <p:cNvSpPr>
            <a:spLocks noGrp="1"/>
          </p:cNvSpPr>
          <p:nvPr>
            <p:ph type="body" sz="quarter" idx="15"/>
          </p:nvPr>
        </p:nvSpPr>
        <p:spPr>
          <a:xfrm>
            <a:off x="547688" y="1738855"/>
            <a:ext cx="11009312" cy="1088821"/>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846115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ránka s fotkou 9">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3212976"/>
            <a:ext cx="3985120" cy="3645024"/>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9" name="Text Placeholder 17">
            <a:extLst>
              <a:ext uri="{FF2B5EF4-FFF2-40B4-BE49-F238E27FC236}">
                <a16:creationId xmlns:a16="http://schemas.microsoft.com/office/drawing/2014/main" id="{E229C5F1-F978-7A97-F2F2-C2C8DEC8D0E7}"/>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8" name="Zástupný symbol obrázku 5">
            <a:extLst>
              <a:ext uri="{FF2B5EF4-FFF2-40B4-BE49-F238E27FC236}">
                <a16:creationId xmlns:a16="http://schemas.microsoft.com/office/drawing/2014/main" id="{CDCCAF09-131E-3E4C-BE38-ACEF58EAB7D4}"/>
              </a:ext>
            </a:extLst>
          </p:cNvPr>
          <p:cNvSpPr>
            <a:spLocks noGrp="1"/>
          </p:cNvSpPr>
          <p:nvPr>
            <p:ph type="pic" sz="quarter" idx="14"/>
          </p:nvPr>
        </p:nvSpPr>
        <p:spPr>
          <a:xfrm>
            <a:off x="4103440" y="3212976"/>
            <a:ext cx="3985120" cy="3645024"/>
          </a:xfrm>
          <a:prstGeom prst="rect">
            <a:avLst/>
          </a:prstGeom>
        </p:spPr>
        <p:txBody>
          <a:bodyPr/>
          <a:lstStyle/>
          <a:p>
            <a:r>
              <a:rPr lang="cs-CZ"/>
              <a:t>Kliknutím na ikonu přidáte obrázek.</a:t>
            </a:r>
          </a:p>
        </p:txBody>
      </p:sp>
      <p:sp>
        <p:nvSpPr>
          <p:cNvPr id="10" name="Zástupný symbol obrázku 5">
            <a:extLst>
              <a:ext uri="{FF2B5EF4-FFF2-40B4-BE49-F238E27FC236}">
                <a16:creationId xmlns:a16="http://schemas.microsoft.com/office/drawing/2014/main" id="{5F3DE0BA-D7D0-8A00-E37E-03B82DC518EC}"/>
              </a:ext>
            </a:extLst>
          </p:cNvPr>
          <p:cNvSpPr>
            <a:spLocks noGrp="1"/>
          </p:cNvSpPr>
          <p:nvPr>
            <p:ph type="pic" sz="quarter" idx="15"/>
          </p:nvPr>
        </p:nvSpPr>
        <p:spPr>
          <a:xfrm>
            <a:off x="8206880" y="3202672"/>
            <a:ext cx="3985120" cy="3645024"/>
          </a:xfrm>
          <a:prstGeom prst="rect">
            <a:avLst/>
          </a:prstGeom>
        </p:spPr>
        <p:txBody>
          <a:bodyPr/>
          <a:lstStyle/>
          <a:p>
            <a:r>
              <a:rPr lang="cs-CZ"/>
              <a:t>Kliknutím na ikonu přidáte obrázek.</a:t>
            </a:r>
          </a:p>
        </p:txBody>
      </p:sp>
      <p:sp>
        <p:nvSpPr>
          <p:cNvPr id="11" name="Zástupný text 2">
            <a:extLst>
              <a:ext uri="{FF2B5EF4-FFF2-40B4-BE49-F238E27FC236}">
                <a16:creationId xmlns:a16="http://schemas.microsoft.com/office/drawing/2014/main" id="{2637118B-9C7E-173F-E637-DEAF4CAAC307}"/>
              </a:ext>
            </a:extLst>
          </p:cNvPr>
          <p:cNvSpPr>
            <a:spLocks noGrp="1"/>
          </p:cNvSpPr>
          <p:nvPr>
            <p:ph type="body" sz="quarter" idx="16"/>
          </p:nvPr>
        </p:nvSpPr>
        <p:spPr>
          <a:xfrm>
            <a:off x="547688" y="1738855"/>
            <a:ext cx="11009312" cy="1088821"/>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30865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pic>
        <p:nvPicPr>
          <p:cNvPr id="10" name="Picture 7" descr="Text&#10;&#10;Description automatically generated with low confidence">
            <a:extLst>
              <a:ext uri="{FF2B5EF4-FFF2-40B4-BE49-F238E27FC236}">
                <a16:creationId xmlns:a16="http://schemas.microsoft.com/office/drawing/2014/main" id="{D4CC1D2F-A291-48FD-569E-E017D26FF1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489816"/>
            <a:ext cx="1584176" cy="638583"/>
          </a:xfrm>
          <a:prstGeom prst="rect">
            <a:avLst/>
          </a:prstGeom>
        </p:spPr>
      </p:pic>
      <p:pic>
        <p:nvPicPr>
          <p:cNvPr id="4" name="Picture 3">
            <a:extLst>
              <a:ext uri="{FF2B5EF4-FFF2-40B4-BE49-F238E27FC236}">
                <a16:creationId xmlns:a16="http://schemas.microsoft.com/office/drawing/2014/main" id="{7F05EA71-C82B-AA44-A4E8-85F0A5E0E0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C56CE203-DE2C-6447-AC60-175A88E4C84B}"/>
              </a:ext>
            </a:extLst>
          </p:cNvPr>
          <p:cNvSpPr>
            <a:spLocks noGrp="1"/>
          </p:cNvSpPr>
          <p:nvPr>
            <p:ph type="body" sz="quarter" idx="10"/>
          </p:nvPr>
        </p:nvSpPr>
        <p:spPr>
          <a:xfrm>
            <a:off x="551235" y="2204864"/>
            <a:ext cx="6192837" cy="1439862"/>
          </a:xfrm>
          <a:prstGeom prst="rect">
            <a:avLst/>
          </a:prstGeom>
        </p:spPr>
        <p:txBody>
          <a:bodyPr/>
          <a:lstStyle>
            <a:lvl1pPr>
              <a:defRPr sz="4200" baseline="0">
                <a:solidFill>
                  <a:schemeClr val="tx1"/>
                </a:solidFill>
                <a:latin typeface="Arial" panose="020B0604020202020204" pitchFamily="34" charset="0"/>
              </a:defRPr>
            </a:lvl1pPr>
            <a:lvl2pPr>
              <a:defRPr sz="4200" baseline="0">
                <a:solidFill>
                  <a:srgbClr val="2D2D2D"/>
                </a:solidFill>
                <a:latin typeface="Arial" panose="020B0604020202020204" pitchFamily="34" charset="0"/>
              </a:defRPr>
            </a:lvl2pPr>
            <a:lvl3pPr>
              <a:defRPr sz="4200" baseline="0">
                <a:solidFill>
                  <a:srgbClr val="2D2D2D"/>
                </a:solidFill>
                <a:latin typeface="Arial" panose="020B0604020202020204" pitchFamily="34" charset="0"/>
              </a:defRPr>
            </a:lvl3pPr>
            <a:lvl4pPr>
              <a:defRPr sz="4200" baseline="0">
                <a:solidFill>
                  <a:srgbClr val="2D2D2D"/>
                </a:solidFill>
                <a:latin typeface="Arial" panose="020B0604020202020204" pitchFamily="34" charset="0"/>
              </a:defRPr>
            </a:lvl4pPr>
            <a:lvl5pPr>
              <a:defRPr sz="4200" baseline="0">
                <a:solidFill>
                  <a:srgbClr val="2D2D2D"/>
                </a:solidFill>
                <a:latin typeface="Arial" panose="020B0604020202020204" pitchFamily="34" charset="0"/>
              </a:defRPr>
            </a:lvl5pPr>
          </a:lstStyle>
          <a:p>
            <a:pPr lvl="0"/>
            <a:r>
              <a:rPr lang="cs-CZ"/>
              <a:t>Po kliknutí můžete upravovat styly textu v předloze.</a:t>
            </a:r>
          </a:p>
        </p:txBody>
      </p:sp>
      <p:sp>
        <p:nvSpPr>
          <p:cNvPr id="6" name="Text Placeholder 11">
            <a:extLst>
              <a:ext uri="{FF2B5EF4-FFF2-40B4-BE49-F238E27FC236}">
                <a16:creationId xmlns:a16="http://schemas.microsoft.com/office/drawing/2014/main" id="{1AE5D401-F9B2-6641-97CF-0037D0D92A4D}"/>
              </a:ext>
            </a:extLst>
          </p:cNvPr>
          <p:cNvSpPr>
            <a:spLocks noGrp="1"/>
          </p:cNvSpPr>
          <p:nvPr>
            <p:ph type="body" sz="quarter" idx="11"/>
          </p:nvPr>
        </p:nvSpPr>
        <p:spPr>
          <a:xfrm>
            <a:off x="551384" y="4005064"/>
            <a:ext cx="3960812" cy="790575"/>
          </a:xfrm>
          <a:prstGeom prst="rect">
            <a:avLst/>
          </a:prstGeom>
        </p:spPr>
        <p:txBody>
          <a:bodyPr/>
          <a:lstStyle>
            <a:lvl1pPr>
              <a:defRPr baseline="0">
                <a:solidFill>
                  <a:schemeClr val="tx1"/>
                </a:solidFill>
                <a:latin typeface="Arial" panose="020B0604020202020204" pitchFamily="34" charset="0"/>
              </a:defRPr>
            </a:lvl1pPr>
          </a:lstStyle>
          <a:p>
            <a:pPr lvl="0"/>
            <a:r>
              <a:rPr lang="cs-CZ"/>
              <a:t>Po kliknutí můžete upravovat styly textu v předloze.</a:t>
            </a:r>
          </a:p>
        </p:txBody>
      </p:sp>
      <p:sp>
        <p:nvSpPr>
          <p:cNvPr id="7" name="Obdélník 6">
            <a:extLst>
              <a:ext uri="{FF2B5EF4-FFF2-40B4-BE49-F238E27FC236}">
                <a16:creationId xmlns:a16="http://schemas.microsoft.com/office/drawing/2014/main" id="{A69235CD-E9C9-BD08-6F7F-570AE6AA2FA5}"/>
              </a:ext>
            </a:extLst>
          </p:cNvPr>
          <p:cNvSpPr/>
          <p:nvPr userDrawn="1"/>
        </p:nvSpPr>
        <p:spPr>
          <a:xfrm>
            <a:off x="11136560" y="6237312"/>
            <a:ext cx="576064" cy="5040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9978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A73FFA9-F99A-BB4D-AC2C-595EB81D9B71}"/>
              </a:ext>
            </a:extLst>
          </p:cNvPr>
          <p:cNvSpPr>
            <a:spLocks noGrp="1"/>
          </p:cNvSpPr>
          <p:nvPr>
            <p:ph type="body" sz="quarter" idx="12" hasCustomPrompt="1"/>
          </p:nvPr>
        </p:nvSpPr>
        <p:spPr>
          <a:xfrm>
            <a:off x="550862" y="1916113"/>
            <a:ext cx="7633370"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a:solidFill>
                  <a:srgbClr val="2D2D2D"/>
                </a:solidFill>
                <a:latin typeface="Arial" panose="020B0604020202020204" pitchFamily="34" charset="0"/>
                <a:cs typeface="Arial" panose="020B0604020202020204" pitchFamily="34" charset="0"/>
              </a:rPr>
              <a:t>Podnadpis</a:t>
            </a:r>
          </a:p>
        </p:txBody>
      </p:sp>
      <p:sp>
        <p:nvSpPr>
          <p:cNvPr id="18" name="Text Placeholder 17">
            <a:extLst>
              <a:ext uri="{FF2B5EF4-FFF2-40B4-BE49-F238E27FC236}">
                <a16:creationId xmlns:a16="http://schemas.microsoft.com/office/drawing/2014/main" id="{4618CD03-D3F2-DE49-9DE7-E23F04B88885}"/>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76672"/>
            <a:ext cx="639074" cy="641351"/>
          </a:xfrm>
          <a:prstGeom prst="rect">
            <a:avLst/>
          </a:prstGeom>
        </p:spPr>
      </p:pic>
      <p:sp>
        <p:nvSpPr>
          <p:cNvPr id="7" name="Text Placeholder 19">
            <a:extLst>
              <a:ext uri="{FF2B5EF4-FFF2-40B4-BE49-F238E27FC236}">
                <a16:creationId xmlns:a16="http://schemas.microsoft.com/office/drawing/2014/main" id="{93116F34-349C-1FDE-6668-5945EEE32EFB}"/>
              </a:ext>
            </a:extLst>
          </p:cNvPr>
          <p:cNvSpPr>
            <a:spLocks noGrp="1"/>
          </p:cNvSpPr>
          <p:nvPr>
            <p:ph type="body" sz="quarter" idx="15" hasCustomPrompt="1"/>
          </p:nvPr>
        </p:nvSpPr>
        <p:spPr>
          <a:xfrm>
            <a:off x="8518355" y="1930447"/>
            <a:ext cx="3024859"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a:solidFill>
                  <a:srgbClr val="2D2D2D"/>
                </a:solidFill>
                <a:latin typeface="Arial" panose="020B0604020202020204" pitchFamily="34" charset="0"/>
                <a:cs typeface="Arial" panose="020B0604020202020204" pitchFamily="34" charset="0"/>
              </a:rPr>
              <a:t>Podnadpis</a:t>
            </a:r>
          </a:p>
        </p:txBody>
      </p:sp>
      <p:sp>
        <p:nvSpPr>
          <p:cNvPr id="9" name="Zástupný text 2">
            <a:extLst>
              <a:ext uri="{FF2B5EF4-FFF2-40B4-BE49-F238E27FC236}">
                <a16:creationId xmlns:a16="http://schemas.microsoft.com/office/drawing/2014/main" id="{105B5414-D604-2C67-9C40-9F29B7F3CF38}"/>
              </a:ext>
            </a:extLst>
          </p:cNvPr>
          <p:cNvSpPr>
            <a:spLocks noGrp="1"/>
          </p:cNvSpPr>
          <p:nvPr>
            <p:ph type="body" sz="quarter" idx="16"/>
          </p:nvPr>
        </p:nvSpPr>
        <p:spPr>
          <a:xfrm>
            <a:off x="550863" y="2852936"/>
            <a:ext cx="7633368"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10" name="Zástupný text 2">
            <a:extLst>
              <a:ext uri="{FF2B5EF4-FFF2-40B4-BE49-F238E27FC236}">
                <a16:creationId xmlns:a16="http://schemas.microsoft.com/office/drawing/2014/main" id="{A6C8BD78-AF5D-FB02-6E05-A11CBACFAD29}"/>
              </a:ext>
            </a:extLst>
          </p:cNvPr>
          <p:cNvSpPr>
            <a:spLocks noGrp="1"/>
          </p:cNvSpPr>
          <p:nvPr>
            <p:ph type="body" sz="quarter" idx="17"/>
          </p:nvPr>
        </p:nvSpPr>
        <p:spPr>
          <a:xfrm>
            <a:off x="8518354" y="2852936"/>
            <a:ext cx="3024859"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77019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2">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A73FFA9-F99A-BB4D-AC2C-595EB81D9B71}"/>
              </a:ext>
            </a:extLst>
          </p:cNvPr>
          <p:cNvSpPr>
            <a:spLocks noGrp="1"/>
          </p:cNvSpPr>
          <p:nvPr>
            <p:ph type="body" sz="quarter" idx="12" hasCustomPrompt="1"/>
          </p:nvPr>
        </p:nvSpPr>
        <p:spPr>
          <a:xfrm>
            <a:off x="550862" y="1916113"/>
            <a:ext cx="5329115"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a:solidFill>
                  <a:srgbClr val="2D2D2D"/>
                </a:solidFill>
                <a:latin typeface="Arial" panose="020B0604020202020204" pitchFamily="34" charset="0"/>
                <a:cs typeface="Arial" panose="020B0604020202020204" pitchFamily="34" charset="0"/>
              </a:rPr>
              <a:t>Podnadpis</a:t>
            </a:r>
          </a:p>
        </p:txBody>
      </p:sp>
      <p:sp>
        <p:nvSpPr>
          <p:cNvPr id="18" name="Text Placeholder 17">
            <a:extLst>
              <a:ext uri="{FF2B5EF4-FFF2-40B4-BE49-F238E27FC236}">
                <a16:creationId xmlns:a16="http://schemas.microsoft.com/office/drawing/2014/main" id="{4618CD03-D3F2-DE49-9DE7-E23F04B88885}"/>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76672"/>
            <a:ext cx="639074" cy="641351"/>
          </a:xfrm>
          <a:prstGeom prst="rect">
            <a:avLst/>
          </a:prstGeom>
        </p:spPr>
      </p:pic>
      <p:sp>
        <p:nvSpPr>
          <p:cNvPr id="7" name="Text Placeholder 19">
            <a:extLst>
              <a:ext uri="{FF2B5EF4-FFF2-40B4-BE49-F238E27FC236}">
                <a16:creationId xmlns:a16="http://schemas.microsoft.com/office/drawing/2014/main" id="{93116F34-349C-1FDE-6668-5945EEE32EFB}"/>
              </a:ext>
            </a:extLst>
          </p:cNvPr>
          <p:cNvSpPr>
            <a:spLocks noGrp="1"/>
          </p:cNvSpPr>
          <p:nvPr>
            <p:ph type="body" sz="quarter" idx="15" hasCustomPrompt="1"/>
          </p:nvPr>
        </p:nvSpPr>
        <p:spPr>
          <a:xfrm>
            <a:off x="6167485" y="1930447"/>
            <a:ext cx="5329115"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a:solidFill>
                  <a:srgbClr val="2D2D2D"/>
                </a:solidFill>
                <a:latin typeface="Arial" panose="020B0604020202020204" pitchFamily="34" charset="0"/>
                <a:cs typeface="Arial" panose="020B0604020202020204" pitchFamily="34" charset="0"/>
              </a:rPr>
              <a:t>Podnadpis</a:t>
            </a:r>
          </a:p>
        </p:txBody>
      </p:sp>
      <p:sp>
        <p:nvSpPr>
          <p:cNvPr id="9" name="Zástupný text 2">
            <a:extLst>
              <a:ext uri="{FF2B5EF4-FFF2-40B4-BE49-F238E27FC236}">
                <a16:creationId xmlns:a16="http://schemas.microsoft.com/office/drawing/2014/main" id="{ECB8DF6A-4391-BA67-AF98-48B9B7C254F4}"/>
              </a:ext>
            </a:extLst>
          </p:cNvPr>
          <p:cNvSpPr>
            <a:spLocks noGrp="1"/>
          </p:cNvSpPr>
          <p:nvPr>
            <p:ph type="body" sz="quarter" idx="16"/>
          </p:nvPr>
        </p:nvSpPr>
        <p:spPr>
          <a:xfrm>
            <a:off x="550863" y="2852936"/>
            <a:ext cx="5329114"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10" name="Zástupný text 2">
            <a:extLst>
              <a:ext uri="{FF2B5EF4-FFF2-40B4-BE49-F238E27FC236}">
                <a16:creationId xmlns:a16="http://schemas.microsoft.com/office/drawing/2014/main" id="{F98EC4A4-0E88-8EBD-0A2A-CA1D4D7A94F3}"/>
              </a:ext>
            </a:extLst>
          </p:cNvPr>
          <p:cNvSpPr>
            <a:spLocks noGrp="1"/>
          </p:cNvSpPr>
          <p:nvPr>
            <p:ph type="body" sz="quarter" idx="17"/>
          </p:nvPr>
        </p:nvSpPr>
        <p:spPr>
          <a:xfrm>
            <a:off x="6167485" y="2854500"/>
            <a:ext cx="5329114"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95719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ři obsah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A73FFA9-F99A-BB4D-AC2C-595EB81D9B71}"/>
              </a:ext>
            </a:extLst>
          </p:cNvPr>
          <p:cNvSpPr>
            <a:spLocks noGrp="1"/>
          </p:cNvSpPr>
          <p:nvPr>
            <p:ph type="body" sz="quarter" idx="12" hasCustomPrompt="1"/>
          </p:nvPr>
        </p:nvSpPr>
        <p:spPr>
          <a:xfrm>
            <a:off x="550863" y="1916113"/>
            <a:ext cx="3456906"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a:solidFill>
                  <a:srgbClr val="2D2D2D"/>
                </a:solidFill>
                <a:latin typeface="Arial" panose="020B0604020202020204" pitchFamily="34" charset="0"/>
                <a:cs typeface="Arial" panose="020B0604020202020204" pitchFamily="34" charset="0"/>
              </a:rPr>
              <a:t>Podnadpis</a:t>
            </a:r>
          </a:p>
        </p:txBody>
      </p:sp>
      <p:sp>
        <p:nvSpPr>
          <p:cNvPr id="18" name="Text Placeholder 17">
            <a:extLst>
              <a:ext uri="{FF2B5EF4-FFF2-40B4-BE49-F238E27FC236}">
                <a16:creationId xmlns:a16="http://schemas.microsoft.com/office/drawing/2014/main" id="{4618CD03-D3F2-DE49-9DE7-E23F04B88885}"/>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76672"/>
            <a:ext cx="639074" cy="641351"/>
          </a:xfrm>
          <a:prstGeom prst="rect">
            <a:avLst/>
          </a:prstGeom>
        </p:spPr>
      </p:pic>
      <p:sp>
        <p:nvSpPr>
          <p:cNvPr id="13" name="Text Placeholder 19">
            <a:extLst>
              <a:ext uri="{FF2B5EF4-FFF2-40B4-BE49-F238E27FC236}">
                <a16:creationId xmlns:a16="http://schemas.microsoft.com/office/drawing/2014/main" id="{0AE1F90D-7037-11D7-076F-425EF0C9650F}"/>
              </a:ext>
            </a:extLst>
          </p:cNvPr>
          <p:cNvSpPr>
            <a:spLocks noGrp="1"/>
          </p:cNvSpPr>
          <p:nvPr>
            <p:ph type="body" sz="quarter" idx="15" hasCustomPrompt="1"/>
          </p:nvPr>
        </p:nvSpPr>
        <p:spPr>
          <a:xfrm>
            <a:off x="4326782" y="1916113"/>
            <a:ext cx="3456906"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a:solidFill>
                  <a:srgbClr val="2D2D2D"/>
                </a:solidFill>
                <a:latin typeface="Arial" panose="020B0604020202020204" pitchFamily="34" charset="0"/>
                <a:cs typeface="Arial" panose="020B0604020202020204" pitchFamily="34" charset="0"/>
              </a:rPr>
              <a:t>Podnadpis</a:t>
            </a:r>
          </a:p>
        </p:txBody>
      </p:sp>
      <p:sp>
        <p:nvSpPr>
          <p:cNvPr id="16" name="Text Placeholder 19">
            <a:extLst>
              <a:ext uri="{FF2B5EF4-FFF2-40B4-BE49-F238E27FC236}">
                <a16:creationId xmlns:a16="http://schemas.microsoft.com/office/drawing/2014/main" id="{E4190888-F957-A546-F6D6-C49AB95D1436}"/>
              </a:ext>
            </a:extLst>
          </p:cNvPr>
          <p:cNvSpPr>
            <a:spLocks noGrp="1"/>
          </p:cNvSpPr>
          <p:nvPr>
            <p:ph type="body" sz="quarter" idx="17" hasCustomPrompt="1"/>
          </p:nvPr>
        </p:nvSpPr>
        <p:spPr>
          <a:xfrm>
            <a:off x="8102704" y="1916113"/>
            <a:ext cx="3456906"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a:solidFill>
                  <a:srgbClr val="2D2D2D"/>
                </a:solidFill>
                <a:latin typeface="Arial" panose="020B0604020202020204" pitchFamily="34" charset="0"/>
                <a:cs typeface="Arial" panose="020B0604020202020204" pitchFamily="34" charset="0"/>
              </a:rPr>
              <a:t>Podnadpis</a:t>
            </a:r>
          </a:p>
        </p:txBody>
      </p:sp>
      <p:sp>
        <p:nvSpPr>
          <p:cNvPr id="10" name="Zástupný text 2">
            <a:extLst>
              <a:ext uri="{FF2B5EF4-FFF2-40B4-BE49-F238E27FC236}">
                <a16:creationId xmlns:a16="http://schemas.microsoft.com/office/drawing/2014/main" id="{173E74EB-A934-6963-C407-AB4B32DCF652}"/>
              </a:ext>
            </a:extLst>
          </p:cNvPr>
          <p:cNvSpPr>
            <a:spLocks noGrp="1"/>
          </p:cNvSpPr>
          <p:nvPr>
            <p:ph type="body" sz="quarter" idx="18"/>
          </p:nvPr>
        </p:nvSpPr>
        <p:spPr>
          <a:xfrm>
            <a:off x="550863" y="2852936"/>
            <a:ext cx="3456902"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11" name="Zástupný text 2">
            <a:extLst>
              <a:ext uri="{FF2B5EF4-FFF2-40B4-BE49-F238E27FC236}">
                <a16:creationId xmlns:a16="http://schemas.microsoft.com/office/drawing/2014/main" id="{839157F3-F208-29FD-6B5C-06C1ECE60916}"/>
              </a:ext>
            </a:extLst>
          </p:cNvPr>
          <p:cNvSpPr>
            <a:spLocks noGrp="1"/>
          </p:cNvSpPr>
          <p:nvPr>
            <p:ph type="body" sz="quarter" idx="19"/>
          </p:nvPr>
        </p:nvSpPr>
        <p:spPr>
          <a:xfrm>
            <a:off x="4326782" y="2852936"/>
            <a:ext cx="3456902"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17" name="Zástupný text 2">
            <a:extLst>
              <a:ext uri="{FF2B5EF4-FFF2-40B4-BE49-F238E27FC236}">
                <a16:creationId xmlns:a16="http://schemas.microsoft.com/office/drawing/2014/main" id="{0B242EDF-5B3C-5356-1CCB-C122EF7B1107}"/>
              </a:ext>
            </a:extLst>
          </p:cNvPr>
          <p:cNvSpPr>
            <a:spLocks noGrp="1"/>
          </p:cNvSpPr>
          <p:nvPr>
            <p:ph type="body" sz="quarter" idx="20"/>
          </p:nvPr>
        </p:nvSpPr>
        <p:spPr>
          <a:xfrm>
            <a:off x="8102708" y="2852936"/>
            <a:ext cx="3456902"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86004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A73FFA9-F99A-BB4D-AC2C-595EB81D9B71}"/>
              </a:ext>
            </a:extLst>
          </p:cNvPr>
          <p:cNvSpPr>
            <a:spLocks noGrp="1"/>
          </p:cNvSpPr>
          <p:nvPr>
            <p:ph type="body" sz="quarter" idx="12"/>
          </p:nvPr>
        </p:nvSpPr>
        <p:spPr>
          <a:xfrm>
            <a:off x="550862" y="1916113"/>
            <a:ext cx="5041083" cy="86481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pPr lvl="0"/>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8" name="Text Placeholder 17">
            <a:extLst>
              <a:ext uri="{FF2B5EF4-FFF2-40B4-BE49-F238E27FC236}">
                <a16:creationId xmlns:a16="http://schemas.microsoft.com/office/drawing/2014/main" id="{4618CD03-D3F2-DE49-9DE7-E23F04B88885}"/>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76672"/>
            <a:ext cx="639074" cy="641351"/>
          </a:xfrm>
          <a:prstGeom prst="rect">
            <a:avLst/>
          </a:prstGeom>
        </p:spPr>
      </p:pic>
      <p:sp>
        <p:nvSpPr>
          <p:cNvPr id="7" name="Text Placeholder 19">
            <a:extLst>
              <a:ext uri="{FF2B5EF4-FFF2-40B4-BE49-F238E27FC236}">
                <a16:creationId xmlns:a16="http://schemas.microsoft.com/office/drawing/2014/main" id="{93116F34-349C-1FDE-6668-5945EEE32EFB}"/>
              </a:ext>
            </a:extLst>
          </p:cNvPr>
          <p:cNvSpPr>
            <a:spLocks noGrp="1"/>
          </p:cNvSpPr>
          <p:nvPr>
            <p:ph type="body" sz="quarter" idx="15"/>
          </p:nvPr>
        </p:nvSpPr>
        <p:spPr>
          <a:xfrm>
            <a:off x="6518527" y="1930447"/>
            <a:ext cx="5041083" cy="86481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pPr lvl="0"/>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53" name="Rovnoramenný trojúhelník 51">
            <a:extLst>
              <a:ext uri="{FF2B5EF4-FFF2-40B4-BE49-F238E27FC236}">
                <a16:creationId xmlns:a16="http://schemas.microsoft.com/office/drawing/2014/main" id="{27BC23DB-6645-12C3-D39D-15D9667188D9}"/>
              </a:ext>
            </a:extLst>
          </p:cNvPr>
          <p:cNvSpPr/>
          <p:nvPr userDrawn="1"/>
        </p:nvSpPr>
        <p:spPr>
          <a:xfrm rot="5400000">
            <a:off x="5871690" y="3365278"/>
            <a:ext cx="374705" cy="214117"/>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914400 h 921103"/>
              <a:gd name="connsiteX1" fmla="*/ 530352 w 1060704"/>
              <a:gd name="connsiteY1" fmla="*/ 0 h 921103"/>
              <a:gd name="connsiteX2" fmla="*/ 1060704 w 1060704"/>
              <a:gd name="connsiteY2" fmla="*/ 914400 h 921103"/>
              <a:gd name="connsiteX3" fmla="*/ 516811 w 1060704"/>
              <a:gd name="connsiteY3" fmla="*/ 921103 h 921103"/>
              <a:gd name="connsiteX4" fmla="*/ 0 w 1060704"/>
              <a:gd name="connsiteY4" fmla="*/ 914400 h 921103"/>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914400 h 914410"/>
              <a:gd name="connsiteX1" fmla="*/ 530352 w 1060704"/>
              <a:gd name="connsiteY1" fmla="*/ 0 h 914410"/>
              <a:gd name="connsiteX2" fmla="*/ 1060704 w 1060704"/>
              <a:gd name="connsiteY2" fmla="*/ 914400 h 914410"/>
              <a:gd name="connsiteX3" fmla="*/ 512318 w 1060704"/>
              <a:gd name="connsiteY3" fmla="*/ 789316 h 914410"/>
              <a:gd name="connsiteX4" fmla="*/ 0 w 1060704"/>
              <a:gd name="connsiteY4" fmla="*/ 914400 h 914410"/>
              <a:gd name="connsiteX0" fmla="*/ 0 w 1060704"/>
              <a:gd name="connsiteY0" fmla="*/ 914400 h 914410"/>
              <a:gd name="connsiteX1" fmla="*/ 530352 w 1060704"/>
              <a:gd name="connsiteY1" fmla="*/ 0 h 914410"/>
              <a:gd name="connsiteX2" fmla="*/ 1060704 w 1060704"/>
              <a:gd name="connsiteY2" fmla="*/ 914400 h 914410"/>
              <a:gd name="connsiteX3" fmla="*/ 512318 w 1060704"/>
              <a:gd name="connsiteY3" fmla="*/ 789316 h 914410"/>
              <a:gd name="connsiteX4" fmla="*/ 0 w 1060704"/>
              <a:gd name="connsiteY4" fmla="*/ 914400 h 914410"/>
              <a:gd name="connsiteX0" fmla="*/ 0 w 1060704"/>
              <a:gd name="connsiteY0" fmla="*/ 914400 h 914408"/>
              <a:gd name="connsiteX1" fmla="*/ 530352 w 1060704"/>
              <a:gd name="connsiteY1" fmla="*/ 0 h 914408"/>
              <a:gd name="connsiteX2" fmla="*/ 1060704 w 1060704"/>
              <a:gd name="connsiteY2" fmla="*/ 914400 h 914408"/>
              <a:gd name="connsiteX3" fmla="*/ 512318 w 1060704"/>
              <a:gd name="connsiteY3" fmla="*/ 789316 h 914408"/>
              <a:gd name="connsiteX4" fmla="*/ 0 w 1060704"/>
              <a:gd name="connsiteY4" fmla="*/ 914400 h 914408"/>
              <a:gd name="connsiteX0" fmla="*/ 0 w 1060704"/>
              <a:gd name="connsiteY0" fmla="*/ 914400 h 914403"/>
              <a:gd name="connsiteX1" fmla="*/ 530352 w 1060704"/>
              <a:gd name="connsiteY1" fmla="*/ 0 h 914403"/>
              <a:gd name="connsiteX2" fmla="*/ 1060704 w 1060704"/>
              <a:gd name="connsiteY2" fmla="*/ 914400 h 914403"/>
              <a:gd name="connsiteX3" fmla="*/ 519907 w 1060704"/>
              <a:gd name="connsiteY3" fmla="*/ 519858 h 914403"/>
              <a:gd name="connsiteX4" fmla="*/ 0 w 1060704"/>
              <a:gd name="connsiteY4" fmla="*/ 914400 h 914403"/>
              <a:gd name="connsiteX0" fmla="*/ 0 w 1060704"/>
              <a:gd name="connsiteY0" fmla="*/ 914400 h 914401"/>
              <a:gd name="connsiteX1" fmla="*/ 530352 w 1060704"/>
              <a:gd name="connsiteY1" fmla="*/ 0 h 914401"/>
              <a:gd name="connsiteX2" fmla="*/ 1060704 w 1060704"/>
              <a:gd name="connsiteY2" fmla="*/ 914400 h 914401"/>
              <a:gd name="connsiteX3" fmla="*/ 531297 w 1060704"/>
              <a:gd name="connsiteY3" fmla="*/ 3710 h 914401"/>
              <a:gd name="connsiteX4" fmla="*/ 0 w 1060704"/>
              <a:gd name="connsiteY4" fmla="*/ 914400 h 914401"/>
              <a:gd name="connsiteX0" fmla="*/ 0 w 1060704"/>
              <a:gd name="connsiteY0" fmla="*/ 914400 h 914399"/>
              <a:gd name="connsiteX1" fmla="*/ 530352 w 1060704"/>
              <a:gd name="connsiteY1" fmla="*/ 0 h 914399"/>
              <a:gd name="connsiteX2" fmla="*/ 1060704 w 1060704"/>
              <a:gd name="connsiteY2" fmla="*/ 914400 h 914399"/>
              <a:gd name="connsiteX3" fmla="*/ 531297 w 1060704"/>
              <a:gd name="connsiteY3" fmla="*/ 3710 h 914399"/>
              <a:gd name="connsiteX4" fmla="*/ 0 w 1060704"/>
              <a:gd name="connsiteY4" fmla="*/ 914400 h 914399"/>
              <a:gd name="connsiteX0" fmla="*/ 0 w 1060704"/>
              <a:gd name="connsiteY0" fmla="*/ 914400 h 914401"/>
              <a:gd name="connsiteX1" fmla="*/ 530352 w 1060704"/>
              <a:gd name="connsiteY1" fmla="*/ 0 h 914401"/>
              <a:gd name="connsiteX2" fmla="*/ 1060704 w 1060704"/>
              <a:gd name="connsiteY2" fmla="*/ 914400 h 914401"/>
              <a:gd name="connsiteX3" fmla="*/ 531297 w 1060704"/>
              <a:gd name="connsiteY3" fmla="*/ 3710 h 914401"/>
              <a:gd name="connsiteX4" fmla="*/ 0 w 1060704"/>
              <a:gd name="connsiteY4" fmla="*/ 914400 h 9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04" h="914401">
                <a:moveTo>
                  <a:pt x="0" y="914400"/>
                </a:moveTo>
                <a:lnTo>
                  <a:pt x="530352" y="0"/>
                </a:lnTo>
                <a:lnTo>
                  <a:pt x="1060704" y="914400"/>
                </a:lnTo>
                <a:cubicBezTo>
                  <a:pt x="1043633" y="904331"/>
                  <a:pt x="533192" y="-1403"/>
                  <a:pt x="531297" y="3710"/>
                </a:cubicBezTo>
                <a:cubicBezTo>
                  <a:pt x="531312" y="-139"/>
                  <a:pt x="18968" y="884091"/>
                  <a:pt x="0" y="914400"/>
                </a:cubicBezTo>
                <a:close/>
              </a:path>
            </a:pathLst>
          </a:custGeom>
          <a:noFill/>
          <a:ln w="34925">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cs-CZ"/>
          </a:p>
        </p:txBody>
      </p:sp>
      <p:sp>
        <p:nvSpPr>
          <p:cNvPr id="9" name="Zástupný text 2">
            <a:extLst>
              <a:ext uri="{FF2B5EF4-FFF2-40B4-BE49-F238E27FC236}">
                <a16:creationId xmlns:a16="http://schemas.microsoft.com/office/drawing/2014/main" id="{7BACBAD4-6DA3-FC34-9EBE-50400CF3C804}"/>
              </a:ext>
            </a:extLst>
          </p:cNvPr>
          <p:cNvSpPr>
            <a:spLocks noGrp="1"/>
          </p:cNvSpPr>
          <p:nvPr>
            <p:ph type="body" sz="quarter" idx="18"/>
          </p:nvPr>
        </p:nvSpPr>
        <p:spPr>
          <a:xfrm>
            <a:off x="550862" y="2852936"/>
            <a:ext cx="5041081"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10" name="Zástupný text 2">
            <a:extLst>
              <a:ext uri="{FF2B5EF4-FFF2-40B4-BE49-F238E27FC236}">
                <a16:creationId xmlns:a16="http://schemas.microsoft.com/office/drawing/2014/main" id="{67CAEF5D-8A72-3ED8-0DF0-628C1A023488}"/>
              </a:ext>
            </a:extLst>
          </p:cNvPr>
          <p:cNvSpPr>
            <a:spLocks noGrp="1"/>
          </p:cNvSpPr>
          <p:nvPr>
            <p:ph type="body" sz="quarter" idx="19"/>
          </p:nvPr>
        </p:nvSpPr>
        <p:spPr>
          <a:xfrm>
            <a:off x="6518527" y="2862278"/>
            <a:ext cx="5041081"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8532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ředělová stránk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AE7AB3-9B6E-BF47-BB76-1CC7504E66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7" descr="Text&#10;&#10;Description automatically generated with low confidence">
            <a:extLst>
              <a:ext uri="{FF2B5EF4-FFF2-40B4-BE49-F238E27FC236}">
                <a16:creationId xmlns:a16="http://schemas.microsoft.com/office/drawing/2014/main" id="{D4CC1D2F-A291-48FD-569E-E017D26FF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392" y="489816"/>
            <a:ext cx="1584176" cy="638583"/>
          </a:xfrm>
          <a:prstGeom prst="rect">
            <a:avLst/>
          </a:prstGeom>
        </p:spPr>
      </p:pic>
      <p:sp>
        <p:nvSpPr>
          <p:cNvPr id="4" name="Text Placeholder 4">
            <a:extLst>
              <a:ext uri="{FF2B5EF4-FFF2-40B4-BE49-F238E27FC236}">
                <a16:creationId xmlns:a16="http://schemas.microsoft.com/office/drawing/2014/main" id="{E78311E9-823A-C345-B582-8BE42DF1DB81}"/>
              </a:ext>
            </a:extLst>
          </p:cNvPr>
          <p:cNvSpPr>
            <a:spLocks noGrp="1"/>
          </p:cNvSpPr>
          <p:nvPr>
            <p:ph type="body" sz="quarter" idx="10"/>
          </p:nvPr>
        </p:nvSpPr>
        <p:spPr>
          <a:xfrm>
            <a:off x="551384" y="2204864"/>
            <a:ext cx="6192837" cy="1439862"/>
          </a:xfrm>
          <a:prstGeom prst="rect">
            <a:avLst/>
          </a:prstGeom>
        </p:spPr>
        <p:txBody>
          <a:bodyPr/>
          <a:lstStyle>
            <a:lvl1pPr>
              <a:defRPr sz="4200" baseline="0">
                <a:solidFill>
                  <a:schemeClr val="tx1"/>
                </a:solidFill>
                <a:latin typeface="Arial" panose="020B0604020202020204" pitchFamily="34" charset="0"/>
              </a:defRPr>
            </a:lvl1pPr>
            <a:lvl2pPr>
              <a:defRPr sz="4200" baseline="0">
                <a:solidFill>
                  <a:srgbClr val="2D2D2D"/>
                </a:solidFill>
                <a:latin typeface="Arial" panose="020B0604020202020204" pitchFamily="34" charset="0"/>
              </a:defRPr>
            </a:lvl2pPr>
            <a:lvl3pPr>
              <a:defRPr sz="4200" baseline="0">
                <a:solidFill>
                  <a:srgbClr val="2D2D2D"/>
                </a:solidFill>
                <a:latin typeface="Arial" panose="020B0604020202020204" pitchFamily="34" charset="0"/>
              </a:defRPr>
            </a:lvl3pPr>
            <a:lvl4pPr>
              <a:defRPr sz="4200" baseline="0">
                <a:solidFill>
                  <a:srgbClr val="2D2D2D"/>
                </a:solidFill>
                <a:latin typeface="Arial" panose="020B0604020202020204" pitchFamily="34" charset="0"/>
              </a:defRPr>
            </a:lvl4pPr>
            <a:lvl5pPr>
              <a:defRPr sz="4200" baseline="0">
                <a:solidFill>
                  <a:srgbClr val="2D2D2D"/>
                </a:solidFill>
                <a:latin typeface="Arial" panose="020B0604020202020204" pitchFamily="34" charset="0"/>
              </a:defRPr>
            </a:lvl5pPr>
          </a:lstStyle>
          <a:p>
            <a:pPr lvl="0"/>
            <a:r>
              <a:rPr lang="cs-CZ"/>
              <a:t>Po kliknutí můžete upravovat styly textu v předloze.</a:t>
            </a:r>
          </a:p>
        </p:txBody>
      </p:sp>
      <p:sp>
        <p:nvSpPr>
          <p:cNvPr id="5" name="Text Placeholder 11">
            <a:extLst>
              <a:ext uri="{FF2B5EF4-FFF2-40B4-BE49-F238E27FC236}">
                <a16:creationId xmlns:a16="http://schemas.microsoft.com/office/drawing/2014/main" id="{E20F95B7-E9A7-E44D-9B6C-84F2432512BB}"/>
              </a:ext>
            </a:extLst>
          </p:cNvPr>
          <p:cNvSpPr>
            <a:spLocks noGrp="1"/>
          </p:cNvSpPr>
          <p:nvPr>
            <p:ph type="body" sz="quarter" idx="11"/>
          </p:nvPr>
        </p:nvSpPr>
        <p:spPr>
          <a:xfrm>
            <a:off x="551384" y="4006577"/>
            <a:ext cx="3960812" cy="790575"/>
          </a:xfrm>
          <a:prstGeom prst="rect">
            <a:avLst/>
          </a:prstGeom>
        </p:spPr>
        <p:txBody>
          <a:bodyPr/>
          <a:lstStyle>
            <a:lvl1pPr>
              <a:defRPr baseline="0">
                <a:solidFill>
                  <a:schemeClr val="tx1"/>
                </a:solidFill>
                <a:latin typeface="Arial" panose="020B0604020202020204" pitchFamily="34" charset="0"/>
              </a:defRPr>
            </a:lvl1pPr>
          </a:lstStyle>
          <a:p>
            <a:pPr lvl="0"/>
            <a:r>
              <a:rPr lang="cs-CZ"/>
              <a:t>Po kliknutí můžete upravovat styly textu v předloze.</a:t>
            </a:r>
          </a:p>
        </p:txBody>
      </p:sp>
      <p:sp>
        <p:nvSpPr>
          <p:cNvPr id="6" name="Obdélník 5">
            <a:extLst>
              <a:ext uri="{FF2B5EF4-FFF2-40B4-BE49-F238E27FC236}">
                <a16:creationId xmlns:a16="http://schemas.microsoft.com/office/drawing/2014/main" id="{01F90324-8788-09F4-3BA0-EC9EB6C21700}"/>
              </a:ext>
            </a:extLst>
          </p:cNvPr>
          <p:cNvSpPr/>
          <p:nvPr userDrawn="1"/>
        </p:nvSpPr>
        <p:spPr>
          <a:xfrm>
            <a:off x="11136560" y="6237312"/>
            <a:ext cx="576064" cy="5040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4227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ka_a_titulek">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623392" y="1628800"/>
            <a:ext cx="10936218" cy="4608512"/>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1" name="Text Placeholder 17">
            <a:extLst>
              <a:ext uri="{FF2B5EF4-FFF2-40B4-BE49-F238E27FC236}">
                <a16:creationId xmlns:a16="http://schemas.microsoft.com/office/drawing/2014/main" id="{0F265A4D-3619-6F13-4CB9-947AC0A970D1}"/>
              </a:ext>
            </a:extLst>
          </p:cNvPr>
          <p:cNvSpPr>
            <a:spLocks noGrp="1"/>
          </p:cNvSpPr>
          <p:nvPr>
            <p:ph type="body" sz="quarter" idx="11"/>
          </p:nvPr>
        </p:nvSpPr>
        <p:spPr>
          <a:xfrm>
            <a:off x="551383" y="332656"/>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Tree>
    <p:extLst>
      <p:ext uri="{BB962C8B-B14F-4D97-AF65-F5344CB8AC3E}">
        <p14:creationId xmlns:p14="http://schemas.microsoft.com/office/powerpoint/2010/main" val="1412117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ránka_obrázky_1">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883686" y="1700809"/>
            <a:ext cx="2340992" cy="4180512"/>
          </a:xfrm>
          <a:prstGeom prst="rect">
            <a:avLst/>
          </a:prstGeom>
        </p:spPr>
        <p:txBody>
          <a:bodyPr/>
          <a:lstStyle/>
          <a:p>
            <a:r>
              <a:rPr lang="cs-CZ"/>
              <a:t>Kliknutím na ikonu přidáte obrázek.</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7" name="Zástupný symbol obrázku 5">
            <a:extLst>
              <a:ext uri="{FF2B5EF4-FFF2-40B4-BE49-F238E27FC236}">
                <a16:creationId xmlns:a16="http://schemas.microsoft.com/office/drawing/2014/main" id="{C0814DBB-8071-67A4-174A-6351EE21F526}"/>
              </a:ext>
            </a:extLst>
          </p:cNvPr>
          <p:cNvSpPr>
            <a:spLocks noGrp="1"/>
          </p:cNvSpPr>
          <p:nvPr>
            <p:ph type="pic" sz="quarter" idx="11"/>
          </p:nvPr>
        </p:nvSpPr>
        <p:spPr>
          <a:xfrm>
            <a:off x="3538984" y="1700809"/>
            <a:ext cx="2340992" cy="4180512"/>
          </a:xfrm>
          <a:prstGeom prst="rect">
            <a:avLst/>
          </a:prstGeom>
        </p:spPr>
        <p:txBody>
          <a:bodyPr/>
          <a:lstStyle/>
          <a:p>
            <a:r>
              <a:rPr lang="cs-CZ"/>
              <a:t>Kliknutím na ikonu přidáte obrázek.</a:t>
            </a:r>
          </a:p>
        </p:txBody>
      </p:sp>
      <p:sp>
        <p:nvSpPr>
          <p:cNvPr id="8" name="Zástupný symbol obrázku 5">
            <a:extLst>
              <a:ext uri="{FF2B5EF4-FFF2-40B4-BE49-F238E27FC236}">
                <a16:creationId xmlns:a16="http://schemas.microsoft.com/office/drawing/2014/main" id="{67167C5F-EDD1-C832-F5F8-B4EF62F8211E}"/>
              </a:ext>
            </a:extLst>
          </p:cNvPr>
          <p:cNvSpPr>
            <a:spLocks noGrp="1"/>
          </p:cNvSpPr>
          <p:nvPr>
            <p:ph type="pic" sz="quarter" idx="12"/>
          </p:nvPr>
        </p:nvSpPr>
        <p:spPr>
          <a:xfrm>
            <a:off x="6203280" y="1700808"/>
            <a:ext cx="2340992" cy="4180512"/>
          </a:xfrm>
          <a:prstGeom prst="rect">
            <a:avLst/>
          </a:prstGeom>
        </p:spPr>
        <p:txBody>
          <a:bodyPr/>
          <a:lstStyle/>
          <a:p>
            <a:r>
              <a:rPr lang="cs-CZ"/>
              <a:t>Kliknutím na ikonu přidáte obrázek.</a:t>
            </a:r>
          </a:p>
        </p:txBody>
      </p:sp>
      <p:sp>
        <p:nvSpPr>
          <p:cNvPr id="9" name="Zástupný symbol obrázku 5">
            <a:extLst>
              <a:ext uri="{FF2B5EF4-FFF2-40B4-BE49-F238E27FC236}">
                <a16:creationId xmlns:a16="http://schemas.microsoft.com/office/drawing/2014/main" id="{4F4E371C-FF85-034C-CE97-02118F8BCAB9}"/>
              </a:ext>
            </a:extLst>
          </p:cNvPr>
          <p:cNvSpPr>
            <a:spLocks noGrp="1"/>
          </p:cNvSpPr>
          <p:nvPr>
            <p:ph type="pic" sz="quarter" idx="13"/>
          </p:nvPr>
        </p:nvSpPr>
        <p:spPr>
          <a:xfrm>
            <a:off x="8867576" y="1700808"/>
            <a:ext cx="2340992" cy="4180512"/>
          </a:xfrm>
          <a:prstGeom prst="rect">
            <a:avLst/>
          </a:prstGeom>
        </p:spPr>
        <p:txBody>
          <a:bodyPr/>
          <a:lstStyle/>
          <a:p>
            <a:r>
              <a:rPr lang="cs-CZ"/>
              <a:t>Kliknutím na ikonu přidáte obrázek.</a:t>
            </a:r>
          </a:p>
        </p:txBody>
      </p:sp>
      <p:sp>
        <p:nvSpPr>
          <p:cNvPr id="11" name="Text Placeholder 21">
            <a:extLst>
              <a:ext uri="{FF2B5EF4-FFF2-40B4-BE49-F238E27FC236}">
                <a16:creationId xmlns:a16="http://schemas.microsoft.com/office/drawing/2014/main" id="{893F3FA6-92AB-6241-CAA8-95BBA203DACA}"/>
              </a:ext>
            </a:extLst>
          </p:cNvPr>
          <p:cNvSpPr>
            <a:spLocks noGrp="1"/>
          </p:cNvSpPr>
          <p:nvPr>
            <p:ph type="body" sz="quarter" idx="14"/>
          </p:nvPr>
        </p:nvSpPr>
        <p:spPr>
          <a:xfrm>
            <a:off x="883686" y="1340768"/>
            <a:ext cx="234099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2" name="Text Placeholder 21">
            <a:extLst>
              <a:ext uri="{FF2B5EF4-FFF2-40B4-BE49-F238E27FC236}">
                <a16:creationId xmlns:a16="http://schemas.microsoft.com/office/drawing/2014/main" id="{E384EC8A-803F-50CF-E7EA-271BB97F0E6B}"/>
              </a:ext>
            </a:extLst>
          </p:cNvPr>
          <p:cNvSpPr>
            <a:spLocks noGrp="1"/>
          </p:cNvSpPr>
          <p:nvPr>
            <p:ph type="body" sz="quarter" idx="15"/>
          </p:nvPr>
        </p:nvSpPr>
        <p:spPr>
          <a:xfrm>
            <a:off x="3538984" y="1340768"/>
            <a:ext cx="234099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3" name="Text Placeholder 21">
            <a:extLst>
              <a:ext uri="{FF2B5EF4-FFF2-40B4-BE49-F238E27FC236}">
                <a16:creationId xmlns:a16="http://schemas.microsoft.com/office/drawing/2014/main" id="{BC8D0283-37C0-F910-154D-8138A9CF9113}"/>
              </a:ext>
            </a:extLst>
          </p:cNvPr>
          <p:cNvSpPr>
            <a:spLocks noGrp="1"/>
          </p:cNvSpPr>
          <p:nvPr>
            <p:ph type="body" sz="quarter" idx="16"/>
          </p:nvPr>
        </p:nvSpPr>
        <p:spPr>
          <a:xfrm>
            <a:off x="6203280" y="1340768"/>
            <a:ext cx="234099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5" name="Text Placeholder 21">
            <a:extLst>
              <a:ext uri="{FF2B5EF4-FFF2-40B4-BE49-F238E27FC236}">
                <a16:creationId xmlns:a16="http://schemas.microsoft.com/office/drawing/2014/main" id="{DC0D5987-1A9D-5E81-E756-0F9A83AE7B29}"/>
              </a:ext>
            </a:extLst>
          </p:cNvPr>
          <p:cNvSpPr>
            <a:spLocks noGrp="1"/>
          </p:cNvSpPr>
          <p:nvPr>
            <p:ph type="body" sz="quarter" idx="17"/>
          </p:nvPr>
        </p:nvSpPr>
        <p:spPr>
          <a:xfrm>
            <a:off x="8867576" y="1340768"/>
            <a:ext cx="234099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Tree>
    <p:extLst>
      <p:ext uri="{BB962C8B-B14F-4D97-AF65-F5344CB8AC3E}">
        <p14:creationId xmlns:p14="http://schemas.microsoft.com/office/powerpoint/2010/main" val="113008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2568132" y="9944865"/>
            <a:ext cx="2417063"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7" y="9944865"/>
            <a:ext cx="173726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1/30/2024</a:t>
            </a:fld>
            <a:endParaRPr lang="en-US"/>
          </a:p>
        </p:txBody>
      </p:sp>
      <p:sp>
        <p:nvSpPr>
          <p:cNvPr id="6" name="Holder 6"/>
          <p:cNvSpPr>
            <a:spLocks noGrp="1"/>
          </p:cNvSpPr>
          <p:nvPr>
            <p:ph type="sldNum" sz="quarter" idx="7"/>
          </p:nvPr>
        </p:nvSpPr>
        <p:spPr>
          <a:xfrm>
            <a:off x="5438395" y="9944865"/>
            <a:ext cx="173726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
        <p:nvSpPr>
          <p:cNvPr id="9" name="TextBox 38">
            <a:extLst>
              <a:ext uri="{FF2B5EF4-FFF2-40B4-BE49-F238E27FC236}">
                <a16:creationId xmlns:a16="http://schemas.microsoft.com/office/drawing/2014/main" id="{773C2588-4111-87C4-EB01-464A4CBCB7D4}"/>
              </a:ext>
            </a:extLst>
          </p:cNvPr>
          <p:cNvSpPr txBox="1"/>
          <p:nvPr userDrawn="1"/>
        </p:nvSpPr>
        <p:spPr>
          <a:xfrm>
            <a:off x="11280576" y="6392361"/>
            <a:ext cx="432048" cy="276999"/>
          </a:xfrm>
          <a:prstGeom prst="rect">
            <a:avLst/>
          </a:prstGeom>
          <a:noFill/>
        </p:spPr>
        <p:txBody>
          <a:bodyPr wrap="square" rtlCol="0">
            <a:spAutoFit/>
          </a:bodyPr>
          <a:lstStyle/>
          <a:p>
            <a:fld id="{82FC4441-48AB-466E-B5E2-7FA789F38293}" type="slidenum">
              <a:rPr lang="cs-CZ" sz="1200" smtClean="0">
                <a:solidFill>
                  <a:srgbClr val="363738"/>
                </a:solidFill>
                <a:latin typeface="Arial" panose="020B0604020202020204" pitchFamily="34" charset="0"/>
                <a:cs typeface="Arial" panose="020B0604020202020204" pitchFamily="34" charset="0"/>
              </a:rPr>
              <a:pPr/>
              <a:t>‹#›</a:t>
            </a:fld>
            <a:endParaRPr lang="en-CZ" sz="1200">
              <a:solidFill>
                <a:srgbClr val="363738"/>
              </a:solidFill>
              <a:latin typeface="Arial" panose="020B0604020202020204" pitchFamily="34" charset="0"/>
              <a:cs typeface="Arial" panose="020B0604020202020204" pitchFamily="34" charset="0"/>
            </a:endParaRPr>
          </a:p>
        </p:txBody>
      </p:sp>
      <p:sp>
        <p:nvSpPr>
          <p:cNvPr id="12" name="TextBox 14">
            <a:extLst>
              <a:ext uri="{FF2B5EF4-FFF2-40B4-BE49-F238E27FC236}">
                <a16:creationId xmlns:a16="http://schemas.microsoft.com/office/drawing/2014/main" id="{3CCF8F3B-F835-352F-074E-1A3CE78234A5}"/>
              </a:ext>
            </a:extLst>
          </p:cNvPr>
          <p:cNvSpPr txBox="1"/>
          <p:nvPr userDrawn="1"/>
        </p:nvSpPr>
        <p:spPr>
          <a:xfrm>
            <a:off x="551384" y="6392361"/>
            <a:ext cx="1651000" cy="276999"/>
          </a:xfrm>
          <a:prstGeom prst="rect">
            <a:avLst/>
          </a:prstGeom>
          <a:noFill/>
        </p:spPr>
        <p:txBody>
          <a:bodyPr wrap="square" rtlCol="0">
            <a:spAutoFit/>
          </a:bodyPr>
          <a:lstStyle/>
          <a:p>
            <a:r>
              <a:rPr lang="en-GB" sz="1200" noProof="1">
                <a:solidFill>
                  <a:srgbClr val="00C752"/>
                </a:solidFill>
                <a:latin typeface="Arial" panose="020B0604020202020204" pitchFamily="34" charset="0"/>
                <a:cs typeface="Arial" panose="020B0604020202020204" pitchFamily="34" charset="0"/>
              </a:rPr>
              <a:t>www.cez.cz</a:t>
            </a:r>
          </a:p>
        </p:txBody>
      </p:sp>
      <p:sp>
        <p:nvSpPr>
          <p:cNvPr id="2" name="MSIPCMContentMarking" descr="{&quot;HashCode&quot;:-1649102963,&quot;Placement&quot;:&quot;Header&quot;,&quot;Top&quot;:0.0,&quot;Left&quot;:870.008667,&quot;SlideWidth&quot;:960,&quot;SlideHeight&quot;:540}">
            <a:extLst>
              <a:ext uri="{FF2B5EF4-FFF2-40B4-BE49-F238E27FC236}">
                <a16:creationId xmlns:a16="http://schemas.microsoft.com/office/drawing/2014/main" id="{C345F2D4-7ADE-4DE0-8A3D-9D7551A378C7}"/>
              </a:ext>
            </a:extLst>
          </p:cNvPr>
          <p:cNvSpPr txBox="1"/>
          <p:nvPr userDrawn="1"/>
        </p:nvSpPr>
        <p:spPr>
          <a:xfrm>
            <a:off x="11049110" y="0"/>
            <a:ext cx="1142890" cy="262344"/>
          </a:xfrm>
          <a:prstGeom prst="rect">
            <a:avLst/>
          </a:prstGeom>
          <a:noFill/>
        </p:spPr>
        <p:txBody>
          <a:bodyPr vert="horz" wrap="square" lIns="0" tIns="0" rIns="0" bIns="0" rtlCol="0" anchor="ctr" anchorCtr="1">
            <a:spAutoFit/>
          </a:bodyPr>
          <a:lstStyle/>
          <a:p>
            <a:pPr algn="r">
              <a:spcBef>
                <a:spcPts val="0"/>
              </a:spcBef>
              <a:spcAft>
                <a:spcPts val="0"/>
              </a:spcAft>
            </a:pPr>
            <a:r>
              <a:rPr lang="cs-CZ" sz="1000">
                <a:solidFill>
                  <a:srgbClr val="000000"/>
                </a:solidFill>
                <a:latin typeface="Calibri" panose="020F0502020204030204" pitchFamily="34" charset="0"/>
              </a:rPr>
              <a:t>Interní / Internal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p:bodyStyle>
    <p:other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cm2pce.cezdata.corp/ECM_RD/EcmRdGetContent.jsp?ecmrdgetcontent=1&amp;docId=%7b5CFDA9E2-593D-4B80-AFD8-A53CE0A706EA%7d&amp;id=documen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inkproxy.cezdata.corp/bi-report-server/719?pIdentifikatorZaznamu=972496&amp;pSSDArray=%7B28;2021-10-12T15:33:28%7D" TargetMode="External"/><Relationship Id="rId2" Type="http://schemas.openxmlformats.org/officeDocument/2006/relationships/hyperlink" Target="https://linkproxy.cezdata.corp/bi-report-server/719?pIdentifikatorZaznamu=974742&amp;pSSDArray=%7B28;2021-10-12T15:33:28%7D"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linkproxy.cezdata.corp/bi-report-server/719?pIdentifikatorZaznamu=973800&amp;pSSDArray=%7B28;2021-10-12T15:33:28%7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07B6E5-C177-5540-99D1-BA5AE75974BE}"/>
              </a:ext>
            </a:extLst>
          </p:cNvPr>
          <p:cNvSpPr>
            <a:spLocks noGrp="1"/>
          </p:cNvSpPr>
          <p:nvPr>
            <p:ph type="body" sz="quarter" idx="10"/>
          </p:nvPr>
        </p:nvSpPr>
        <p:spPr>
          <a:xfrm>
            <a:off x="551384" y="2204864"/>
            <a:ext cx="9905601" cy="1439862"/>
          </a:xfrm>
        </p:spPr>
        <p:txBody>
          <a:bodyPr lIns="91440" tIns="45720" rIns="91440" bIns="45720" anchor="t"/>
          <a:lstStyle/>
          <a:p>
            <a:r>
              <a:rPr lang="cs-CZ" dirty="0"/>
              <a:t>Informační a kybernetická bezpečnost</a:t>
            </a:r>
          </a:p>
          <a:p>
            <a:r>
              <a:rPr lang="cs-CZ" dirty="0">
                <a:latin typeface="Arial"/>
                <a:cs typeface="Arial"/>
              </a:rPr>
              <a:t>Školení dodavatelů</a:t>
            </a:r>
            <a:endParaRPr lang="cs-CZ" dirty="0">
              <a:cs typeface="Arial"/>
            </a:endParaRPr>
          </a:p>
        </p:txBody>
      </p:sp>
      <p:sp>
        <p:nvSpPr>
          <p:cNvPr id="5" name="Text Placeholder 4">
            <a:extLst>
              <a:ext uri="{FF2B5EF4-FFF2-40B4-BE49-F238E27FC236}">
                <a16:creationId xmlns:a16="http://schemas.microsoft.com/office/drawing/2014/main" id="{EA5616DA-4550-FB49-BA80-ED584633682B}"/>
              </a:ext>
            </a:extLst>
          </p:cNvPr>
          <p:cNvSpPr>
            <a:spLocks noGrp="1"/>
          </p:cNvSpPr>
          <p:nvPr>
            <p:ph type="body" sz="quarter" idx="11"/>
          </p:nvPr>
        </p:nvSpPr>
        <p:spPr>
          <a:xfrm>
            <a:off x="551383" y="3933056"/>
            <a:ext cx="6451201" cy="790575"/>
          </a:xfrm>
        </p:spPr>
        <p:txBody>
          <a:bodyPr/>
          <a:lstStyle/>
          <a:p>
            <a:pPr>
              <a:spcBef>
                <a:spcPts val="600"/>
              </a:spcBef>
            </a:pPr>
            <a:endParaRPr lang="cs-CZ" dirty="0">
              <a:cs typeface="Arial" panose="020B0604020202020204" pitchFamily="34" charset="0"/>
            </a:endParaRPr>
          </a:p>
          <a:p>
            <a:pPr>
              <a:spcBef>
                <a:spcPts val="600"/>
              </a:spcBef>
            </a:pPr>
            <a:r>
              <a:rPr lang="cs-CZ" dirty="0">
                <a:cs typeface="Arial" panose="020B0604020202020204" pitchFamily="34" charset="0"/>
              </a:rPr>
              <a:t>Oddělení ZPS EDU, ZPS ETE</a:t>
            </a:r>
            <a:endParaRPr lang="cs-CZ" dirty="0">
              <a:solidFill>
                <a:schemeClr val="tx1"/>
              </a:solidFill>
              <a:cs typeface="Arial" panose="020B0604020202020204" pitchFamily="34" charset="0"/>
            </a:endParaRPr>
          </a:p>
          <a:p>
            <a:endParaRPr lang="cs-CZ"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915706A-8D3E-4536-A13C-5388F95C63ED}"/>
              </a:ext>
            </a:extLst>
          </p:cNvPr>
          <p:cNvSpPr>
            <a:spLocks noGrp="1"/>
          </p:cNvSpPr>
          <p:nvPr>
            <p:ph type="body" sz="quarter" idx="11"/>
          </p:nvPr>
        </p:nvSpPr>
        <p:spPr/>
        <p:txBody>
          <a:bodyPr/>
          <a:lstStyle/>
          <a:p>
            <a:r>
              <a:rPr lang="cs-CZ" dirty="0"/>
              <a:t> Používání paměťových médií na TŘIS</a:t>
            </a:r>
            <a:endParaRPr lang="cs-CZ" sz="2000" dirty="0"/>
          </a:p>
        </p:txBody>
      </p:sp>
      <p:sp>
        <p:nvSpPr>
          <p:cNvPr id="4" name="Zástupný text 3">
            <a:extLst>
              <a:ext uri="{FF2B5EF4-FFF2-40B4-BE49-F238E27FC236}">
                <a16:creationId xmlns:a16="http://schemas.microsoft.com/office/drawing/2014/main" id="{9421C3FD-C70A-49BE-9FBC-4CA0383A52BF}"/>
              </a:ext>
            </a:extLst>
          </p:cNvPr>
          <p:cNvSpPr>
            <a:spLocks noGrp="1"/>
          </p:cNvSpPr>
          <p:nvPr>
            <p:ph type="body" sz="quarter" idx="14"/>
          </p:nvPr>
        </p:nvSpPr>
        <p:spPr>
          <a:xfrm>
            <a:off x="550863" y="1311227"/>
            <a:ext cx="11009312" cy="4867900"/>
          </a:xfrm>
        </p:spPr>
        <p:txBody>
          <a:bodyPr/>
          <a:lstStyle/>
          <a:p>
            <a:pPr marL="0" indent="0" fontAlgn="base" hangingPunct="0">
              <a:spcBef>
                <a:spcPts val="300"/>
              </a:spcBef>
              <a:spcAft>
                <a:spcPts val="100"/>
              </a:spcAft>
              <a:buNone/>
            </a:pPr>
            <a:r>
              <a:rPr lang="cs-CZ" sz="1800" b="1" u="sng" dirty="0"/>
              <a:t>Nestandardní paměťová média:</a:t>
            </a:r>
          </a:p>
          <a:p>
            <a:pPr marL="0" indent="0" fontAlgn="base" hangingPunct="0">
              <a:spcBef>
                <a:spcPts val="300"/>
              </a:spcBef>
              <a:spcAft>
                <a:spcPts val="100"/>
              </a:spcAft>
              <a:buNone/>
            </a:pPr>
            <a:endParaRPr lang="cs-CZ" sz="1800" b="1" u="sng" dirty="0"/>
          </a:p>
          <a:p>
            <a:pPr marL="0" indent="0" fontAlgn="base" hangingPunct="0">
              <a:spcBef>
                <a:spcPts val="300"/>
              </a:spcBef>
              <a:spcAft>
                <a:spcPts val="100"/>
              </a:spcAft>
              <a:buNone/>
            </a:pPr>
            <a:r>
              <a:rPr lang="cs-CZ" sz="1800" dirty="0"/>
              <a:t>V případě, že TŘIS EDU / ETE nepodporuje standard USB 3.0, nebo se využívá externí HDD, CD,DVD (případně jiná média pro uložení dat) musí tyto nestandartní média: </a:t>
            </a:r>
          </a:p>
          <a:p>
            <a:pPr fontAlgn="base" hangingPunct="0">
              <a:spcBef>
                <a:spcPts val="300"/>
              </a:spcBef>
              <a:spcAft>
                <a:spcPts val="100"/>
              </a:spcAft>
            </a:pPr>
            <a:r>
              <a:rPr lang="cs-CZ" sz="1800" dirty="0"/>
              <a:t>Schválit oddělení ZPS EDU / ZPS ETE formou „Protokolu o používání nestandardních paměťových USB disků s podporou USB 1.0, USB 2.0 </a:t>
            </a:r>
          </a:p>
          <a:p>
            <a:pPr fontAlgn="base" hangingPunct="0">
              <a:spcBef>
                <a:spcPts val="300"/>
              </a:spcBef>
              <a:spcAft>
                <a:spcPts val="100"/>
              </a:spcAft>
            </a:pPr>
            <a:endParaRPr lang="cs-CZ" sz="1800" dirty="0"/>
          </a:p>
          <a:p>
            <a:pPr marL="0" indent="0" fontAlgn="base" hangingPunct="0">
              <a:spcBef>
                <a:spcPts val="300"/>
              </a:spcBef>
              <a:spcAft>
                <a:spcPts val="100"/>
              </a:spcAft>
              <a:buNone/>
            </a:pPr>
            <a:endParaRPr lang="cs-CZ" sz="1800" dirty="0"/>
          </a:p>
          <a:p>
            <a:pPr fontAlgn="base" hangingPunct="0">
              <a:spcBef>
                <a:spcPts val="300"/>
              </a:spcBef>
              <a:spcAft>
                <a:spcPts val="100"/>
              </a:spcAft>
            </a:pPr>
            <a:r>
              <a:rPr lang="cs-CZ" sz="1800" dirty="0"/>
              <a:t>Schválený a podepsaný protokol bude zaslán žadateli  a správci dotčeného TŘIS,</a:t>
            </a:r>
          </a:p>
          <a:p>
            <a:pPr fontAlgn="base" hangingPunct="0">
              <a:spcBef>
                <a:spcPts val="300"/>
              </a:spcBef>
              <a:spcAft>
                <a:spcPts val="100"/>
              </a:spcAft>
            </a:pPr>
            <a:r>
              <a:rPr lang="cs-CZ" sz="1800" dirty="0"/>
              <a:t>Na základě takto schváleného protokolu bude nestandardní paměťový USB disk registrovaný do Evidence připojovaných zařízení EDU / ETE</a:t>
            </a:r>
          </a:p>
          <a:p>
            <a:pPr marL="0" indent="0">
              <a:buNone/>
            </a:pPr>
            <a:endParaRPr lang="cs-CZ" dirty="0"/>
          </a:p>
        </p:txBody>
      </p:sp>
      <p:graphicFrame>
        <p:nvGraphicFramePr>
          <p:cNvPr id="3" name="Objekt 2">
            <a:extLst>
              <a:ext uri="{FF2B5EF4-FFF2-40B4-BE49-F238E27FC236}">
                <a16:creationId xmlns:a16="http://schemas.microsoft.com/office/drawing/2014/main" id="{B1AA7D96-DBF4-1EBE-66CB-C90E572D9CBA}"/>
              </a:ext>
            </a:extLst>
          </p:cNvPr>
          <p:cNvGraphicFramePr>
            <a:graphicFrameLocks noChangeAspect="1"/>
          </p:cNvGraphicFramePr>
          <p:nvPr>
            <p:extLst>
              <p:ext uri="{D42A27DB-BD31-4B8C-83A1-F6EECF244321}">
                <p14:modId xmlns:p14="http://schemas.microsoft.com/office/powerpoint/2010/main" val="2332135465"/>
              </p:ext>
            </p:extLst>
          </p:nvPr>
        </p:nvGraphicFramePr>
        <p:xfrm>
          <a:off x="4785517" y="2973651"/>
          <a:ext cx="914400" cy="771525"/>
        </p:xfrm>
        <a:graphic>
          <a:graphicData uri="http://schemas.openxmlformats.org/presentationml/2006/ole">
            <mc:AlternateContent xmlns:mc="http://schemas.openxmlformats.org/markup-compatibility/2006">
              <mc:Choice xmlns:v="urn:schemas-microsoft-com:vml" Requires="v">
                <p:oleObj name="Document" showAsIcon="1" r:id="rId2" imgW="914400" imgH="771525" progId="Word.Document.12">
                  <p:embed/>
                </p:oleObj>
              </mc:Choice>
              <mc:Fallback>
                <p:oleObj name="Document" showAsIcon="1" r:id="rId2" imgW="914400" imgH="771525" progId="Word.Document.12">
                  <p:embed/>
                  <p:pic>
                    <p:nvPicPr>
                      <p:cNvPr id="3" name="Objekt 2">
                        <a:extLst>
                          <a:ext uri="{FF2B5EF4-FFF2-40B4-BE49-F238E27FC236}">
                            <a16:creationId xmlns:a16="http://schemas.microsoft.com/office/drawing/2014/main" id="{B1AA7D96-DBF4-1EBE-66CB-C90E572D9CBA}"/>
                          </a:ext>
                        </a:extLst>
                      </p:cNvPr>
                      <p:cNvPicPr/>
                      <p:nvPr/>
                    </p:nvPicPr>
                    <p:blipFill>
                      <a:blip r:embed="rId3"/>
                      <a:stretch>
                        <a:fillRect/>
                      </a:stretch>
                    </p:blipFill>
                    <p:spPr>
                      <a:xfrm>
                        <a:off x="4785517" y="297365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58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96AC7163-9F8E-494D-94F4-5459F0B2A903}"/>
              </a:ext>
            </a:extLst>
          </p:cNvPr>
          <p:cNvSpPr>
            <a:spLocks noGrp="1"/>
          </p:cNvSpPr>
          <p:nvPr>
            <p:ph type="body" sz="quarter" idx="11"/>
          </p:nvPr>
        </p:nvSpPr>
        <p:spPr/>
        <p:txBody>
          <a:bodyPr/>
          <a:lstStyle/>
          <a:p>
            <a:r>
              <a:rPr lang="cs-CZ" dirty="0"/>
              <a:t>Pravidla IKB na TŘIS</a:t>
            </a:r>
            <a:endParaRPr lang="cs-CZ" sz="2000" dirty="0"/>
          </a:p>
          <a:p>
            <a:endParaRPr lang="cs-CZ" dirty="0"/>
          </a:p>
        </p:txBody>
      </p:sp>
      <p:sp>
        <p:nvSpPr>
          <p:cNvPr id="4" name="Zástupný text 3">
            <a:extLst>
              <a:ext uri="{FF2B5EF4-FFF2-40B4-BE49-F238E27FC236}">
                <a16:creationId xmlns:a16="http://schemas.microsoft.com/office/drawing/2014/main" id="{7FAE5E04-5EE0-46FF-913F-9C79FB3F82B9}"/>
              </a:ext>
            </a:extLst>
          </p:cNvPr>
          <p:cNvSpPr>
            <a:spLocks noGrp="1"/>
          </p:cNvSpPr>
          <p:nvPr>
            <p:ph type="body" sz="quarter" idx="14"/>
          </p:nvPr>
        </p:nvSpPr>
        <p:spPr>
          <a:xfrm>
            <a:off x="591344" y="1311227"/>
            <a:ext cx="11009312" cy="4003723"/>
          </a:xfrm>
        </p:spPr>
        <p:txBody>
          <a:bodyPr/>
          <a:lstStyle/>
          <a:p>
            <a:pPr marL="0" indent="0" fontAlgn="base" hangingPunct="0">
              <a:spcBef>
                <a:spcPts val="300"/>
              </a:spcBef>
              <a:spcAft>
                <a:spcPts val="100"/>
              </a:spcAft>
              <a:buNone/>
            </a:pPr>
            <a:r>
              <a:rPr lang="cs-CZ" sz="2000" dirty="0">
                <a:solidFill>
                  <a:srgbClr val="2D2D2D"/>
                </a:solidFill>
              </a:rPr>
              <a:t>Pravidla pro používání přenosných médií:</a:t>
            </a:r>
          </a:p>
          <a:p>
            <a:pPr fontAlgn="base" hangingPunct="0">
              <a:spcBef>
                <a:spcPts val="300"/>
              </a:spcBef>
              <a:spcAft>
                <a:spcPts val="100"/>
              </a:spcAft>
            </a:pPr>
            <a:r>
              <a:rPr lang="cs-CZ" sz="1800" dirty="0">
                <a:effectLst/>
                <a:ea typeface="Times New Roman" panose="02020603050405020304" pitchFamily="18" charset="0"/>
              </a:rPr>
              <a:t>Používat se smí pouze evidovaná přenosná média a zařízení</a:t>
            </a:r>
          </a:p>
          <a:p>
            <a:pPr fontAlgn="base" hangingPunct="0">
              <a:spcBef>
                <a:spcPts val="300"/>
              </a:spcBef>
              <a:spcAft>
                <a:spcPts val="100"/>
              </a:spcAft>
            </a:pPr>
            <a:r>
              <a:rPr lang="cs-CZ" sz="1800" dirty="0">
                <a:effectLst/>
                <a:ea typeface="Times New Roman" panose="02020603050405020304" pitchFamily="18" charset="0"/>
              </a:rPr>
              <a:t>Přenosná média evidována k Technologickým řídícím informačním systémům (dále jen TŘIS) se nesmí připojovat k internetu</a:t>
            </a:r>
          </a:p>
          <a:p>
            <a:pPr fontAlgn="base" hangingPunct="0">
              <a:spcBef>
                <a:spcPts val="300"/>
              </a:spcBef>
              <a:spcAft>
                <a:spcPts val="100"/>
              </a:spcAft>
            </a:pPr>
            <a:r>
              <a:rPr lang="cs-CZ" sz="1800" dirty="0">
                <a:effectLst/>
                <a:ea typeface="Times New Roman" panose="02020603050405020304" pitchFamily="18" charset="0"/>
              </a:rPr>
              <a:t>Je zakázáno používat přenosná media, pro jiný systém, než na který jsou evidována</a:t>
            </a:r>
          </a:p>
          <a:p>
            <a:pPr fontAlgn="base" hangingPunct="0">
              <a:spcBef>
                <a:spcPts val="300"/>
              </a:spcBef>
              <a:spcAft>
                <a:spcPts val="100"/>
              </a:spcAft>
            </a:pPr>
            <a:r>
              <a:rPr lang="cs-CZ" sz="1800" dirty="0">
                <a:effectLst/>
                <a:ea typeface="Times New Roman" panose="02020603050405020304" pitchFamily="18" charset="0"/>
              </a:rPr>
              <a:t>Evidovaná média dodavatelů je nutné před připojením do TŘIS prověřit na škodlivý kód na kancelářském PC ČEZ (správce TŘIS, směny podle LC) nebo případně na PC kioscích ČEZ (v případě EDU - AB1 1.patro předsálí PC sálu </a:t>
            </a:r>
            <a:r>
              <a:rPr lang="cs-CZ" sz="1800" dirty="0" err="1">
                <a:effectLst/>
                <a:ea typeface="Times New Roman" panose="02020603050405020304" pitchFamily="18" charset="0"/>
              </a:rPr>
              <a:t>m.č</a:t>
            </a:r>
            <a:r>
              <a:rPr lang="cs-CZ" sz="1800" dirty="0">
                <a:effectLst/>
                <a:ea typeface="Times New Roman" panose="02020603050405020304" pitchFamily="18" charset="0"/>
              </a:rPr>
              <a:t>. 222, AB2 chodba za kantýnou, v případě ETE - BOGO přízemí</a:t>
            </a:r>
            <a:r>
              <a:rPr lang="cs-CZ" sz="1800" dirty="0">
                <a:ea typeface="Times New Roman" panose="02020603050405020304" pitchFamily="18" charset="0"/>
              </a:rPr>
              <a:t> a</a:t>
            </a:r>
            <a:r>
              <a:rPr lang="cs-CZ" sz="1800" dirty="0">
                <a:effectLst/>
                <a:ea typeface="Times New Roman" panose="02020603050405020304" pitchFamily="18" charset="0"/>
              </a:rPr>
              <a:t> přístavek dílen – západ, </a:t>
            </a:r>
            <a:r>
              <a:rPr lang="cs-CZ" sz="1800" dirty="0" err="1">
                <a:effectLst/>
                <a:ea typeface="Times New Roman" panose="02020603050405020304" pitchFamily="18" charset="0"/>
              </a:rPr>
              <a:t>m.č</a:t>
            </a:r>
            <a:r>
              <a:rPr lang="cs-CZ" sz="1800" dirty="0">
                <a:effectLst/>
                <a:ea typeface="Times New Roman" panose="02020603050405020304" pitchFamily="18" charset="0"/>
              </a:rPr>
              <a:t>. 337)</a:t>
            </a:r>
          </a:p>
          <a:p>
            <a:pPr fontAlgn="base" hangingPunct="0">
              <a:spcBef>
                <a:spcPts val="300"/>
              </a:spcBef>
              <a:spcAft>
                <a:spcPts val="100"/>
              </a:spcAft>
            </a:pPr>
            <a:r>
              <a:rPr lang="cs-CZ" sz="1800" dirty="0">
                <a:effectLst/>
                <a:ea typeface="Times New Roman" panose="02020603050405020304" pitchFamily="18" charset="0"/>
              </a:rPr>
              <a:t>Přenosná média připojovat do TŘIS pouze na k tomu určeném a v provozní dokumentaci popsaném místě</a:t>
            </a:r>
          </a:p>
          <a:p>
            <a:pPr fontAlgn="base" hangingPunct="0">
              <a:spcBef>
                <a:spcPts val="300"/>
              </a:spcBef>
              <a:spcAft>
                <a:spcPts val="100"/>
              </a:spcAft>
            </a:pPr>
            <a:r>
              <a:rPr lang="cs-CZ" sz="1800" dirty="0">
                <a:effectLst/>
                <a:ea typeface="Times New Roman" panose="02020603050405020304" pitchFamily="18" charset="0"/>
              </a:rPr>
              <a:t>V případě ztráty přenosného média musí být informován </a:t>
            </a:r>
            <a:r>
              <a:rPr lang="cs-CZ" sz="1800" dirty="0">
                <a:ea typeface="Times New Roman" panose="02020603050405020304" pitchFamily="18" charset="0"/>
              </a:rPr>
              <a:t>s</a:t>
            </a:r>
            <a:r>
              <a:rPr lang="cs-CZ" sz="1800" dirty="0">
                <a:effectLst/>
                <a:ea typeface="Times New Roman" panose="02020603050405020304" pitchFamily="18" charset="0"/>
              </a:rPr>
              <a:t>právce TŘIS ke kterému je USB disk evidován </a:t>
            </a:r>
          </a:p>
          <a:p>
            <a:pPr fontAlgn="base" hangingPunct="0">
              <a:spcBef>
                <a:spcPts val="300"/>
              </a:spcBef>
              <a:spcAft>
                <a:spcPts val="100"/>
              </a:spcAft>
            </a:pPr>
            <a:r>
              <a:rPr lang="cs-CZ" sz="1800" dirty="0">
                <a:effectLst/>
                <a:ea typeface="Times New Roman" panose="02020603050405020304" pitchFamily="18" charset="0"/>
              </a:rPr>
              <a:t>Je zakázáno měnit přidělené jméno i jakýkoliv jiný evidovaný parametr přenosného média</a:t>
            </a:r>
          </a:p>
          <a:p>
            <a:endParaRPr lang="cs-CZ" dirty="0"/>
          </a:p>
        </p:txBody>
      </p:sp>
      <p:sp>
        <p:nvSpPr>
          <p:cNvPr id="5" name="Rectangle: Rounded Corners 6">
            <a:extLst>
              <a:ext uri="{FF2B5EF4-FFF2-40B4-BE49-F238E27FC236}">
                <a16:creationId xmlns:a16="http://schemas.microsoft.com/office/drawing/2014/main" id="{90268517-8052-4FA8-A0E8-5DDC87F847B6}"/>
              </a:ext>
            </a:extLst>
          </p:cNvPr>
          <p:cNvSpPr/>
          <p:nvPr/>
        </p:nvSpPr>
        <p:spPr bwMode="auto">
          <a:xfrm>
            <a:off x="565326" y="5416648"/>
            <a:ext cx="10583936" cy="954108"/>
          </a:xfrm>
          <a:prstGeom prst="roundRect">
            <a:avLst/>
          </a:prstGeom>
          <a:noFill/>
          <a:ln w="28575" cap="flat" cmpd="sng" algn="ctr">
            <a:solidFill>
              <a:schemeClr val="accent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lvl="1" algn="ctr">
              <a:lnSpc>
                <a:spcPts val="1800"/>
              </a:lnSpc>
              <a:buClr>
                <a:schemeClr val="accent2"/>
              </a:buClr>
            </a:pPr>
            <a:r>
              <a:rPr lang="cs-CZ" sz="1600" b="1" dirty="0">
                <a:solidFill>
                  <a:srgbClr val="00C752"/>
                </a:solidFill>
              </a:rPr>
              <a:t>V případě dotazů kontaktujte:</a:t>
            </a:r>
          </a:p>
          <a:p>
            <a:pPr lvl="1" algn="ctr">
              <a:lnSpc>
                <a:spcPts val="1800"/>
              </a:lnSpc>
              <a:buClr>
                <a:schemeClr val="accent2"/>
              </a:buClr>
            </a:pPr>
            <a:r>
              <a:rPr lang="cs-CZ" sz="1600" b="1" dirty="0">
                <a:solidFill>
                  <a:srgbClr val="00C752"/>
                </a:solidFill>
              </a:rPr>
              <a:t>Odd. ZPS EDU 90E0DU510@cez.cz</a:t>
            </a:r>
          </a:p>
          <a:p>
            <a:pPr lvl="1" algn="ctr">
              <a:lnSpc>
                <a:spcPts val="1800"/>
              </a:lnSpc>
              <a:buClr>
                <a:schemeClr val="accent2"/>
              </a:buClr>
            </a:pPr>
            <a:r>
              <a:rPr lang="cs-CZ" sz="1600" b="1" dirty="0">
                <a:solidFill>
                  <a:srgbClr val="00C752"/>
                </a:solidFill>
              </a:rPr>
              <a:t>Odd. ZPS ETE  90E0TE510@cez.cz</a:t>
            </a:r>
          </a:p>
        </p:txBody>
      </p:sp>
    </p:spTree>
    <p:extLst>
      <p:ext uri="{BB962C8B-B14F-4D97-AF65-F5344CB8AC3E}">
        <p14:creationId xmlns:p14="http://schemas.microsoft.com/office/powerpoint/2010/main" val="99877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915706A-8D3E-4536-A13C-5388F95C63ED}"/>
              </a:ext>
            </a:extLst>
          </p:cNvPr>
          <p:cNvSpPr>
            <a:spLocks noGrp="1"/>
          </p:cNvSpPr>
          <p:nvPr>
            <p:ph type="body" sz="quarter" idx="11"/>
          </p:nvPr>
        </p:nvSpPr>
        <p:spPr>
          <a:xfrm>
            <a:off x="560939" y="332656"/>
            <a:ext cx="5031005" cy="954107"/>
          </a:xfrm>
        </p:spPr>
        <p:txBody>
          <a:bodyPr>
            <a:normAutofit/>
          </a:bodyPr>
          <a:lstStyle/>
          <a:p>
            <a:pPr>
              <a:spcAft>
                <a:spcPts val="600"/>
              </a:spcAft>
            </a:pPr>
            <a:r>
              <a:rPr lang="cs-CZ" dirty="0"/>
              <a:t>Pravidla IKB na TŘIS</a:t>
            </a:r>
          </a:p>
        </p:txBody>
      </p:sp>
      <p:sp>
        <p:nvSpPr>
          <p:cNvPr id="4" name="Zástupný text 3">
            <a:extLst>
              <a:ext uri="{FF2B5EF4-FFF2-40B4-BE49-F238E27FC236}">
                <a16:creationId xmlns:a16="http://schemas.microsoft.com/office/drawing/2014/main" id="{9421C3FD-C70A-49BE-9FBC-4CA0383A52BF}"/>
              </a:ext>
            </a:extLst>
          </p:cNvPr>
          <p:cNvSpPr>
            <a:spLocks noGrp="1"/>
          </p:cNvSpPr>
          <p:nvPr>
            <p:ph type="body" sz="quarter" idx="18"/>
          </p:nvPr>
        </p:nvSpPr>
        <p:spPr>
          <a:xfrm>
            <a:off x="560939" y="1286763"/>
            <a:ext cx="8526500" cy="4102785"/>
          </a:xfrm>
        </p:spPr>
        <p:txBody>
          <a:bodyPr>
            <a:normAutofit/>
          </a:bodyPr>
          <a:lstStyle/>
          <a:p>
            <a:pPr marL="0" indent="0" fontAlgn="base" hangingPunct="0">
              <a:spcBef>
                <a:spcPts val="300"/>
              </a:spcBef>
              <a:spcAft>
                <a:spcPts val="100"/>
              </a:spcAft>
              <a:buNone/>
            </a:pPr>
            <a:r>
              <a:rPr lang="cs-CZ" sz="1800" b="1" dirty="0"/>
              <a:t>V případě nálezu paměťového média (USB disku ad.) na EDU / ETE:</a:t>
            </a:r>
          </a:p>
          <a:p>
            <a:pPr marL="0" indent="0" fontAlgn="base" hangingPunct="0">
              <a:spcBef>
                <a:spcPts val="300"/>
              </a:spcBef>
              <a:spcAft>
                <a:spcPts val="100"/>
              </a:spcAft>
              <a:buNone/>
            </a:pPr>
            <a:endParaRPr lang="cs-CZ" sz="1800" dirty="0"/>
          </a:p>
          <a:p>
            <a:pPr fontAlgn="base" hangingPunct="0">
              <a:spcBef>
                <a:spcPts val="300"/>
              </a:spcBef>
              <a:spcAft>
                <a:spcPts val="100"/>
              </a:spcAft>
            </a:pPr>
            <a:r>
              <a:rPr lang="cs-CZ" sz="1800" dirty="0"/>
              <a:t>Nesnažit se o identifikaci vlastníka</a:t>
            </a:r>
          </a:p>
          <a:p>
            <a:pPr fontAlgn="base" hangingPunct="0">
              <a:spcBef>
                <a:spcPts val="300"/>
              </a:spcBef>
              <a:spcAft>
                <a:spcPts val="100"/>
              </a:spcAft>
            </a:pPr>
            <a:r>
              <a:rPr lang="cs-CZ" sz="1800" dirty="0"/>
              <a:t>GDPR </a:t>
            </a:r>
          </a:p>
          <a:p>
            <a:pPr fontAlgn="base" hangingPunct="0">
              <a:spcBef>
                <a:spcPts val="300"/>
              </a:spcBef>
              <a:spcAft>
                <a:spcPts val="100"/>
              </a:spcAft>
            </a:pPr>
            <a:r>
              <a:rPr lang="cs-CZ" sz="1800" dirty="0"/>
              <a:t>Nikam takové zařízení nepřipojovat - malware, emulace klávesnice (automatické spouštění kódu, provedení skriptů)</a:t>
            </a:r>
          </a:p>
          <a:p>
            <a:pPr fontAlgn="base" hangingPunct="0">
              <a:spcBef>
                <a:spcPts val="300"/>
              </a:spcBef>
              <a:spcAft>
                <a:spcPts val="100"/>
              </a:spcAft>
            </a:pPr>
            <a:r>
              <a:rPr lang="cs-CZ" sz="1800" dirty="0"/>
              <a:t>Možnosti:</a:t>
            </a:r>
          </a:p>
          <a:p>
            <a:pPr lvl="1" fontAlgn="base" hangingPunct="0">
              <a:spcBef>
                <a:spcPts val="300"/>
              </a:spcBef>
              <a:spcAft>
                <a:spcPts val="100"/>
              </a:spcAft>
            </a:pPr>
            <a:r>
              <a:rPr lang="cs-CZ" sz="1800" dirty="0"/>
              <a:t>Kontaktovat odd. ZPS EDU / ZPS ETE</a:t>
            </a:r>
          </a:p>
          <a:p>
            <a:pPr lvl="1" fontAlgn="base" hangingPunct="0">
              <a:spcBef>
                <a:spcPts val="300"/>
              </a:spcBef>
              <a:spcAft>
                <a:spcPts val="100"/>
              </a:spcAft>
            </a:pPr>
            <a:r>
              <a:rPr lang="cs-CZ" sz="1800" dirty="0"/>
              <a:t>odevzdat pracovníkům bezpečnostní služby na hlavním vstupu JE</a:t>
            </a:r>
          </a:p>
          <a:p>
            <a:pPr lvl="1" fontAlgn="base" hangingPunct="0">
              <a:spcBef>
                <a:spcPts val="300"/>
              </a:spcBef>
              <a:spcAft>
                <a:spcPts val="100"/>
              </a:spcAft>
            </a:pPr>
            <a:r>
              <a:rPr lang="cs-CZ" sz="1800" dirty="0"/>
              <a:t>kontaktovat ŘC FO JE ETE linka 2264, ŘC FO JE EDU linka 3139</a:t>
            </a:r>
          </a:p>
          <a:p>
            <a:pPr fontAlgn="base" hangingPunct="0">
              <a:spcBef>
                <a:spcPts val="300"/>
              </a:spcBef>
              <a:spcAft>
                <a:spcPts val="100"/>
              </a:spcAft>
            </a:pPr>
            <a:endParaRPr lang="cs-CZ" dirty="0"/>
          </a:p>
          <a:p>
            <a:pPr marL="0" indent="0">
              <a:buNone/>
            </a:pPr>
            <a:endParaRPr lang="cs-CZ" dirty="0"/>
          </a:p>
        </p:txBody>
      </p:sp>
    </p:spTree>
    <p:extLst>
      <p:ext uri="{BB962C8B-B14F-4D97-AF65-F5344CB8AC3E}">
        <p14:creationId xmlns:p14="http://schemas.microsoft.com/office/powerpoint/2010/main" val="9005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0F6421F6-53D1-41EF-A154-FD34B4C2EA0B}"/>
              </a:ext>
            </a:extLst>
          </p:cNvPr>
          <p:cNvSpPr>
            <a:spLocks noGrp="1"/>
          </p:cNvSpPr>
          <p:nvPr>
            <p:ph type="body" sz="quarter" idx="14"/>
          </p:nvPr>
        </p:nvSpPr>
        <p:spPr>
          <a:xfrm>
            <a:off x="536398" y="1203857"/>
            <a:ext cx="11090276" cy="4433371"/>
          </a:xfrm>
        </p:spPr>
        <p:txBody>
          <a:bodyPr/>
          <a:lstStyle/>
          <a:p>
            <a:pPr marL="0" indent="0">
              <a:buNone/>
            </a:pPr>
            <a:r>
              <a:rPr lang="cs-CZ" sz="2000" dirty="0">
                <a:solidFill>
                  <a:srgbClr val="2D2D2D"/>
                </a:solidFill>
              </a:rPr>
              <a:t>Pravidla pro používání mobilních zařízení</a:t>
            </a:r>
          </a:p>
          <a:p>
            <a:pPr marL="0" indent="0">
              <a:buNone/>
            </a:pPr>
            <a:endParaRPr lang="cs-CZ" sz="2000" dirty="0">
              <a:solidFill>
                <a:srgbClr val="2D2D2D"/>
              </a:solidFill>
            </a:endParaRPr>
          </a:p>
          <a:p>
            <a:r>
              <a:rPr lang="cs-CZ" sz="1600" dirty="0"/>
              <a:t>Používat pouze registrovaná zařízení</a:t>
            </a:r>
          </a:p>
          <a:p>
            <a:r>
              <a:rPr lang="cs-CZ" sz="1600" dirty="0"/>
              <a:t>Připojovaná zařízení musí splňovat systémovou bezpečnostní politiku SKČ (</a:t>
            </a:r>
            <a:r>
              <a:rPr lang="cs-CZ" sz="1600" dirty="0" err="1"/>
              <a:t>hardening</a:t>
            </a:r>
            <a:r>
              <a:rPr lang="cs-CZ" sz="1600" dirty="0"/>
              <a:t> dle SKČ_ME_0176)</a:t>
            </a:r>
          </a:p>
          <a:p>
            <a:r>
              <a:rPr lang="cs-CZ" sz="1600" dirty="0"/>
              <a:t>Po dobu připojení k technologické komunikační části sítě nesmí být využívány datové služby a žádné další služby umožňující připojení k Internetu</a:t>
            </a:r>
          </a:p>
          <a:p>
            <a:r>
              <a:rPr lang="cs-CZ" sz="1600" dirty="0"/>
              <a:t>Vždy před připojením do technologické části sítě se musí provést kontrola aktualizace virových definic a kontrola na přítomnost škodlivého kódu</a:t>
            </a:r>
          </a:p>
          <a:p>
            <a:r>
              <a:rPr lang="cs-CZ" sz="1600" dirty="0"/>
              <a:t>Používat personifikované autentizační údaje, nevyužívat admin účet pro běžnou práci (výjimkou na personifikované účty je stálá směna)</a:t>
            </a:r>
          </a:p>
          <a:p>
            <a:r>
              <a:rPr lang="cs-CZ" sz="1600" dirty="0"/>
              <a:t>Hesla musí být v souladu s politikou hesel IKB (dle SKČ_ST_0027 VP E)</a:t>
            </a:r>
          </a:p>
          <a:p>
            <a:r>
              <a:rPr lang="cs-CZ" sz="1600" dirty="0"/>
              <a:t>Zařízení se musí připojovat na prokazatelný (v projektové/provozní dokumentaci stanovený) přípojný bod (oddělovací prvek či DMZ)</a:t>
            </a:r>
          </a:p>
          <a:p>
            <a:r>
              <a:rPr lang="cs-CZ" sz="1600" dirty="0"/>
              <a:t>Zařízení musí mít aktualizovanou antivirovou ochranu. Před připojením do TŘIS zkontrolovat zařízení </a:t>
            </a:r>
          </a:p>
          <a:p>
            <a:r>
              <a:rPr lang="cs-CZ" sz="1600" dirty="0"/>
              <a:t>Aktualizovaný OS</a:t>
            </a:r>
          </a:p>
          <a:p>
            <a:r>
              <a:rPr lang="cs-CZ" sz="1600" dirty="0"/>
              <a:t>Zpracovávaná data a informace společností SKČ na zařízení se musí chránit v souladu s jejich bezpečnostní klasifikací</a:t>
            </a:r>
          </a:p>
          <a:p>
            <a:r>
              <a:rPr lang="cs-CZ" sz="1600" dirty="0"/>
              <a:t>Neprodleně nahlásit ztráty / krádeže / výměny zařízení</a:t>
            </a:r>
          </a:p>
        </p:txBody>
      </p:sp>
      <p:sp>
        <p:nvSpPr>
          <p:cNvPr id="10" name="Zástupný text 1">
            <a:extLst>
              <a:ext uri="{FF2B5EF4-FFF2-40B4-BE49-F238E27FC236}">
                <a16:creationId xmlns:a16="http://schemas.microsoft.com/office/drawing/2014/main" id="{1EEC4968-D808-4EE6-A96D-908E5BC7D9C6}"/>
              </a:ext>
            </a:extLst>
          </p:cNvPr>
          <p:cNvSpPr>
            <a:spLocks noGrp="1"/>
          </p:cNvSpPr>
          <p:nvPr>
            <p:ph type="body" sz="quarter" idx="11"/>
          </p:nvPr>
        </p:nvSpPr>
        <p:spPr>
          <a:xfrm>
            <a:off x="550862" y="357120"/>
            <a:ext cx="10298111" cy="954107"/>
          </a:xfrm>
        </p:spPr>
        <p:txBody>
          <a:bodyPr/>
          <a:lstStyle/>
          <a:p>
            <a:r>
              <a:rPr lang="cs-CZ" dirty="0"/>
              <a:t>Pravidla IKB na TŘIS</a:t>
            </a:r>
            <a:endParaRPr lang="cs-CZ" sz="2000" dirty="0"/>
          </a:p>
          <a:p>
            <a:endParaRPr lang="cs-CZ" dirty="0"/>
          </a:p>
        </p:txBody>
      </p:sp>
    </p:spTree>
    <p:extLst>
      <p:ext uri="{BB962C8B-B14F-4D97-AF65-F5344CB8AC3E}">
        <p14:creationId xmlns:p14="http://schemas.microsoft.com/office/powerpoint/2010/main" val="75047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C1EEF71-122B-4638-AB44-9C023B8FF0DB}"/>
              </a:ext>
            </a:extLst>
          </p:cNvPr>
          <p:cNvSpPr>
            <a:spLocks noGrp="1"/>
          </p:cNvSpPr>
          <p:nvPr>
            <p:ph type="body" sz="quarter" idx="11"/>
          </p:nvPr>
        </p:nvSpPr>
        <p:spPr/>
        <p:txBody>
          <a:bodyPr/>
          <a:lstStyle/>
          <a:p>
            <a:r>
              <a:rPr lang="cs-CZ" dirty="0"/>
              <a:t>Přístupová oprávnění</a:t>
            </a:r>
          </a:p>
        </p:txBody>
      </p:sp>
      <p:sp>
        <p:nvSpPr>
          <p:cNvPr id="4" name="Zástupný text 3">
            <a:extLst>
              <a:ext uri="{FF2B5EF4-FFF2-40B4-BE49-F238E27FC236}">
                <a16:creationId xmlns:a16="http://schemas.microsoft.com/office/drawing/2014/main" id="{35FD2D3E-2AE0-4CF7-9CB4-C390D79CF775}"/>
              </a:ext>
            </a:extLst>
          </p:cNvPr>
          <p:cNvSpPr>
            <a:spLocks noGrp="1"/>
          </p:cNvSpPr>
          <p:nvPr>
            <p:ph type="body" sz="quarter" idx="14"/>
          </p:nvPr>
        </p:nvSpPr>
        <p:spPr>
          <a:xfrm>
            <a:off x="550863" y="1311226"/>
            <a:ext cx="6135687" cy="4899073"/>
          </a:xfrm>
        </p:spPr>
        <p:txBody>
          <a:bodyPr/>
          <a:lstStyle/>
          <a:p>
            <a:pPr marL="0" indent="0" algn="just">
              <a:buNone/>
            </a:pPr>
            <a:r>
              <a:rPr lang="cs-CZ" sz="1800" dirty="0">
                <a:effectLst/>
                <a:latin typeface="Arial" panose="020B0604020202020204" pitchFamily="34" charset="0"/>
                <a:ea typeface="Times New Roman" panose="02020603050405020304" pitchFamily="18" charset="0"/>
                <a:cs typeface="Arial" panose="020B0604020202020204" pitchFamily="34" charset="0"/>
              </a:rPr>
              <a:t>Ke všem informačním zdrojům a službám TŘIS má přístup povolen pouze uživatel, který je pro daný přístup autorizován. Systém bezpečné autentizace a autorizace uživatelů je základním pilířem bezpečnostní politiky systému a má rozhodující vliv na dosažení požadované úrovně zabezpečení integrity a důvěrnosti informací v informačním systému.</a:t>
            </a:r>
          </a:p>
          <a:p>
            <a:pPr marL="0" indent="0" algn="just">
              <a:buNone/>
            </a:pPr>
            <a:endParaRPr lang="cs-CZ" sz="18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cs-CZ" sz="1800" dirty="0">
                <a:effectLst/>
                <a:latin typeface="Arial" panose="020B0604020202020204" pitchFamily="34" charset="0"/>
                <a:ea typeface="Times New Roman" panose="02020603050405020304" pitchFamily="18" charset="0"/>
                <a:cs typeface="Arial" panose="020B0604020202020204" pitchFamily="34" charset="0"/>
              </a:rPr>
              <a:t>Pro dodavatele platí:</a:t>
            </a:r>
          </a:p>
          <a:p>
            <a:pPr algn="just"/>
            <a:r>
              <a:rPr lang="cs-CZ" sz="1800" dirty="0">
                <a:latin typeface="Arial" panose="020B0604020202020204" pitchFamily="34" charset="0"/>
                <a:ea typeface="Times New Roman" panose="02020603050405020304" pitchFamily="18" charset="0"/>
                <a:cs typeface="Arial" panose="020B0604020202020204" pitchFamily="34" charset="0"/>
              </a:rPr>
              <a:t>Administrátorský, uživatelský, servisní účet musí být personifikovaný (</a:t>
            </a:r>
            <a:r>
              <a:rPr lang="cs-CZ" sz="1800" dirty="0">
                <a:effectLst/>
                <a:latin typeface="Arial" panose="020B0604020202020204" pitchFamily="34" charset="0"/>
                <a:ea typeface="Times New Roman" panose="02020603050405020304" pitchFamily="18" charset="0"/>
                <a:cs typeface="Arial" panose="020B0604020202020204" pitchFamily="34" charset="0"/>
              </a:rPr>
              <a:t>nesmí se používat jeden účet pro více osob), výjimka je pro směnný personál na dozornách.</a:t>
            </a:r>
          </a:p>
          <a:p>
            <a:pPr algn="just"/>
            <a:r>
              <a:rPr lang="cs-CZ" sz="1800" dirty="0">
                <a:latin typeface="Arial" panose="020B0604020202020204" pitchFamily="34" charset="0"/>
                <a:ea typeface="Times New Roman" panose="02020603050405020304" pitchFamily="18" charset="0"/>
                <a:cs typeface="Arial" panose="020B0604020202020204" pitchFamily="34" charset="0"/>
              </a:rPr>
              <a:t>Přistupovat pouze k zařízením na která má oprávnění,</a:t>
            </a:r>
          </a:p>
          <a:p>
            <a:pPr algn="just"/>
            <a:r>
              <a:rPr lang="cs-CZ" sz="1800" dirty="0">
                <a:effectLst/>
                <a:latin typeface="Arial" panose="020B0604020202020204" pitchFamily="34" charset="0"/>
                <a:ea typeface="Times New Roman" panose="02020603050405020304" pitchFamily="18" charset="0"/>
                <a:cs typeface="Arial" panose="020B0604020202020204" pitchFamily="34" charset="0"/>
              </a:rPr>
              <a:t>Dodržovat pravidla</a:t>
            </a:r>
            <a:r>
              <a:rPr lang="cs-CZ" sz="1800" dirty="0">
                <a:latin typeface="Arial" panose="020B0604020202020204" pitchFamily="34" charset="0"/>
                <a:ea typeface="Times New Roman" panose="02020603050405020304" pitchFamily="18" charset="0"/>
                <a:cs typeface="Arial" panose="020B0604020202020204" pitchFamily="34" charset="0"/>
              </a:rPr>
              <a:t> SKČ pro použití mobilních zařízení,</a:t>
            </a:r>
          </a:p>
          <a:p>
            <a:pPr algn="just"/>
            <a:r>
              <a:rPr lang="cs-CZ" sz="1800" dirty="0">
                <a:effectLst/>
                <a:latin typeface="Arial" panose="020B0604020202020204" pitchFamily="34" charset="0"/>
                <a:ea typeface="Times New Roman" panose="02020603050405020304" pitchFamily="18" charset="0"/>
                <a:cs typeface="Arial" panose="020B0604020202020204" pitchFamily="34" charset="0"/>
              </a:rPr>
              <a:t>Technologické, servisní, vývojové NB jsou určené a evidované pouze pro zařízení EDU nebo ETE, a to i v případě že jsou ve vlastnictví dodavatele. Platí pro ně pravidla SKČ pro použití mobilních zařízení.</a:t>
            </a:r>
          </a:p>
          <a:p>
            <a:pPr marL="0" indent="0">
              <a:buNone/>
            </a:pPr>
            <a:endParaRPr lang="cs-CZ" dirty="0">
              <a:latin typeface="Arial" panose="020B0604020202020204" pitchFamily="34" charset="0"/>
              <a:cs typeface="Arial" panose="020B0604020202020204" pitchFamily="34" charset="0"/>
            </a:endParaRPr>
          </a:p>
          <a:p>
            <a:pPr marL="0" indent="0">
              <a:buNone/>
            </a:pPr>
            <a:endParaRPr lang="cs-CZ"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1D79D41-6BCB-45F2-AB45-32CB77E77F9B}"/>
              </a:ext>
            </a:extLst>
          </p:cNvPr>
          <p:cNvPicPr>
            <a:picLocks noChangeAspect="1"/>
          </p:cNvPicPr>
          <p:nvPr/>
        </p:nvPicPr>
        <p:blipFill>
          <a:blip r:embed="rId2"/>
          <a:stretch>
            <a:fillRect/>
          </a:stretch>
        </p:blipFill>
        <p:spPr>
          <a:xfrm>
            <a:off x="6686550" y="1501902"/>
            <a:ext cx="5185030" cy="2542631"/>
          </a:xfrm>
          <a:prstGeom prst="rect">
            <a:avLst/>
          </a:prstGeom>
        </p:spPr>
      </p:pic>
    </p:spTree>
    <p:extLst>
      <p:ext uri="{BB962C8B-B14F-4D97-AF65-F5344CB8AC3E}">
        <p14:creationId xmlns:p14="http://schemas.microsoft.com/office/powerpoint/2010/main" val="374477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C1EEF71-122B-4638-AB44-9C023B8FF0DB}"/>
              </a:ext>
            </a:extLst>
          </p:cNvPr>
          <p:cNvSpPr>
            <a:spLocks noGrp="1"/>
          </p:cNvSpPr>
          <p:nvPr>
            <p:ph type="body" sz="quarter" idx="11"/>
          </p:nvPr>
        </p:nvSpPr>
        <p:spPr/>
        <p:txBody>
          <a:bodyPr/>
          <a:lstStyle/>
          <a:p>
            <a:r>
              <a:rPr lang="cs-CZ" dirty="0"/>
              <a:t>Uživatelský vzdálený přístup</a:t>
            </a:r>
          </a:p>
        </p:txBody>
      </p:sp>
      <p:sp>
        <p:nvSpPr>
          <p:cNvPr id="4" name="Zástupný text 3">
            <a:extLst>
              <a:ext uri="{FF2B5EF4-FFF2-40B4-BE49-F238E27FC236}">
                <a16:creationId xmlns:a16="http://schemas.microsoft.com/office/drawing/2014/main" id="{35FD2D3E-2AE0-4CF7-9CB4-C390D79CF775}"/>
              </a:ext>
            </a:extLst>
          </p:cNvPr>
          <p:cNvSpPr>
            <a:spLocks noGrp="1"/>
          </p:cNvSpPr>
          <p:nvPr>
            <p:ph type="body" sz="quarter" idx="14"/>
          </p:nvPr>
        </p:nvSpPr>
        <p:spPr>
          <a:xfrm>
            <a:off x="550863" y="1311226"/>
            <a:ext cx="9658457" cy="4899073"/>
          </a:xfrm>
        </p:spPr>
        <p:txBody>
          <a:bodyPr/>
          <a:lstStyle/>
          <a:p>
            <a:pPr marL="0" indent="0" algn="just">
              <a:buNone/>
            </a:pPr>
            <a:r>
              <a:rPr lang="cs-CZ" sz="1800" dirty="0">
                <a:effectLst/>
                <a:latin typeface="Arial" panose="020B0604020202020204" pitchFamily="34" charset="0"/>
                <a:ea typeface="Times New Roman" panose="02020603050405020304" pitchFamily="18" charset="0"/>
                <a:cs typeface="Arial" panose="020B0604020202020204" pitchFamily="34" charset="0"/>
              </a:rPr>
              <a:t>Uživatelské vzdálené přístupy (VPN) se řídí metodikou SKČ_ME_0177. </a:t>
            </a:r>
          </a:p>
          <a:p>
            <a:pPr marL="0" indent="0" algn="just">
              <a:buNone/>
            </a:pPr>
            <a:endParaRPr lang="cs-CZ" sz="18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cs-CZ" sz="2000" dirty="0">
                <a:effectLst/>
                <a:latin typeface="Arial" panose="020B0604020202020204" pitchFamily="34" charset="0"/>
                <a:ea typeface="Times New Roman" panose="02020603050405020304" pitchFamily="18" charset="0"/>
                <a:cs typeface="Arial" panose="020B0604020202020204" pitchFamily="34" charset="0"/>
              </a:rPr>
              <a:t>Pravidla pro VPN:</a:t>
            </a:r>
          </a:p>
          <a:p>
            <a:pPr marL="0" indent="0" algn="just">
              <a:buNone/>
            </a:pP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cs-CZ" sz="1800" dirty="0">
                <a:latin typeface="Arial" panose="020B0604020202020204" pitchFamily="34" charset="0"/>
                <a:ea typeface="Times New Roman" panose="02020603050405020304" pitchFamily="18" charset="0"/>
                <a:cs typeface="Arial" panose="020B0604020202020204" pitchFamily="34" charset="0"/>
              </a:rPr>
              <a:t>je výhradně realizována technologiemi schválenými v rámci SKČ </a:t>
            </a:r>
          </a:p>
          <a:p>
            <a:pPr algn="just"/>
            <a:r>
              <a:rPr lang="cs-CZ" sz="1800" dirty="0">
                <a:latin typeface="Arial" panose="020B0604020202020204" pitchFamily="34" charset="0"/>
                <a:ea typeface="Times New Roman" panose="02020603050405020304" pitchFamily="18" charset="0"/>
                <a:cs typeface="Arial" panose="020B0604020202020204" pitchFamily="34" charset="0"/>
              </a:rPr>
              <a:t>je umožněna pouze uživatelům s platnou uživatelskou identitou (KPJM) </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cs-CZ" sz="1800" dirty="0">
                <a:latin typeface="Arial" panose="020B0604020202020204" pitchFamily="34" charset="0"/>
                <a:ea typeface="Times New Roman" panose="02020603050405020304" pitchFamily="18" charset="0"/>
                <a:cs typeface="Arial" panose="020B0604020202020204" pitchFamily="34" charset="0"/>
              </a:rPr>
              <a:t>vytvoření/zrušení/změna VPN je podmíněna schválením požadavku v ServiceDesku</a:t>
            </a:r>
          </a:p>
          <a:p>
            <a:pPr algn="just"/>
            <a:r>
              <a:rPr lang="cs-CZ" sz="1800" dirty="0">
                <a:latin typeface="Arial" panose="020B0604020202020204" pitchFamily="34" charset="0"/>
                <a:ea typeface="Times New Roman" panose="02020603050405020304" pitchFamily="18" charset="0"/>
                <a:cs typeface="Arial" panose="020B0604020202020204" pitchFamily="34" charset="0"/>
              </a:rPr>
              <a:t>vytvoření či úpravu komunikačních pravidel je podmíněno schválením požadavku v ServiceDesku. Veškerá nedefinovaná a neschválená komunikace je považována za nežádoucí a je blokována</a:t>
            </a:r>
          </a:p>
          <a:p>
            <a:pPr algn="just"/>
            <a:r>
              <a:rPr lang="cs-CZ" sz="1800" dirty="0">
                <a:latin typeface="Arial" panose="020B0604020202020204" pitchFamily="34" charset="0"/>
                <a:ea typeface="Times New Roman" panose="02020603050405020304" pitchFamily="18" charset="0"/>
                <a:cs typeface="Arial" panose="020B0604020202020204" pitchFamily="34" charset="0"/>
              </a:rPr>
              <a:t>návrh realizace VPN musí být schválen architektem IKB</a:t>
            </a:r>
          </a:p>
          <a:p>
            <a:pPr algn="just"/>
            <a:r>
              <a:rPr lang="cs-CZ" sz="1800" dirty="0">
                <a:latin typeface="Arial" panose="020B0604020202020204" pitchFamily="34" charset="0"/>
                <a:ea typeface="Times New Roman" panose="02020603050405020304" pitchFamily="18" charset="0"/>
                <a:cs typeface="Arial" panose="020B0604020202020204" pitchFamily="34" charset="0"/>
              </a:rPr>
              <a:t>pro vzdálený přístup na TŘIS může být vyžadováno virtuální zabezpečené rozhraní (VDA)</a:t>
            </a:r>
          </a:p>
          <a:p>
            <a:pPr algn="just"/>
            <a:r>
              <a:rPr lang="cs-CZ" sz="1800" dirty="0">
                <a:latin typeface="Arial" panose="020B0604020202020204" pitchFamily="34" charset="0"/>
                <a:ea typeface="Times New Roman" panose="02020603050405020304" pitchFamily="18" charset="0"/>
                <a:cs typeface="Arial" panose="020B0604020202020204" pitchFamily="34" charset="0"/>
              </a:rPr>
              <a:t>v případě porušení pravidel IKB může být uživateli funkce VPN okamžitě zrušena bez náhrady</a:t>
            </a:r>
          </a:p>
          <a:p>
            <a:pPr marL="0" indent="0">
              <a:buNone/>
            </a:pPr>
            <a:endParaRPr lang="cs-CZ" dirty="0">
              <a:latin typeface="Arial" panose="020B0604020202020204" pitchFamily="34" charset="0"/>
              <a:cs typeface="Arial" panose="020B0604020202020204" pitchFamily="34" charset="0"/>
            </a:endParaRPr>
          </a:p>
          <a:p>
            <a:pPr marL="0" indent="0">
              <a:buNone/>
            </a:pPr>
            <a:endParaRPr lang="cs-CZ"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BC40C0C6-5682-4492-BB45-516844B4F5B8}"/>
              </a:ext>
            </a:extLst>
          </p:cNvPr>
          <p:cNvPicPr>
            <a:picLocks noChangeAspect="1"/>
          </p:cNvPicPr>
          <p:nvPr/>
        </p:nvPicPr>
        <p:blipFill>
          <a:blip r:embed="rId2"/>
          <a:stretch>
            <a:fillRect/>
          </a:stretch>
        </p:blipFill>
        <p:spPr>
          <a:xfrm>
            <a:off x="7271657" y="5238278"/>
            <a:ext cx="2937663" cy="972021"/>
          </a:xfrm>
          <a:prstGeom prst="rect">
            <a:avLst/>
          </a:prstGeom>
        </p:spPr>
      </p:pic>
    </p:spTree>
    <p:extLst>
      <p:ext uri="{BB962C8B-B14F-4D97-AF65-F5344CB8AC3E}">
        <p14:creationId xmlns:p14="http://schemas.microsoft.com/office/powerpoint/2010/main" val="309750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70BFB12-A147-AA96-E26D-33E2D460914E}"/>
              </a:ext>
            </a:extLst>
          </p:cNvPr>
          <p:cNvSpPr>
            <a:spLocks noGrp="1"/>
          </p:cNvSpPr>
          <p:nvPr>
            <p:ph type="body" sz="quarter" idx="11"/>
          </p:nvPr>
        </p:nvSpPr>
        <p:spPr/>
        <p:txBody>
          <a:bodyPr/>
          <a:lstStyle/>
          <a:p>
            <a:r>
              <a:rPr lang="cs-CZ" dirty="0"/>
              <a:t>Přístupová oprávnění</a:t>
            </a:r>
          </a:p>
          <a:p>
            <a:endParaRPr lang="cs-CZ" dirty="0"/>
          </a:p>
        </p:txBody>
      </p:sp>
      <p:sp>
        <p:nvSpPr>
          <p:cNvPr id="4" name="Zástupný text 3">
            <a:extLst>
              <a:ext uri="{FF2B5EF4-FFF2-40B4-BE49-F238E27FC236}">
                <a16:creationId xmlns:a16="http://schemas.microsoft.com/office/drawing/2014/main" id="{BAC1CA34-E4BA-B4C0-9473-26A512825D65}"/>
              </a:ext>
            </a:extLst>
          </p:cNvPr>
          <p:cNvSpPr>
            <a:spLocks noGrp="1"/>
          </p:cNvSpPr>
          <p:nvPr>
            <p:ph type="body" sz="quarter" idx="14"/>
          </p:nvPr>
        </p:nvSpPr>
        <p:spPr>
          <a:xfrm>
            <a:off x="550863" y="1311227"/>
            <a:ext cx="11009312" cy="4997209"/>
          </a:xfrm>
        </p:spPr>
        <p:txBody>
          <a:bodyPr/>
          <a:lstStyle/>
          <a:p>
            <a:pPr marL="0" lvl="0" indent="0" algn="l" hangingPunct="0">
              <a:spcBef>
                <a:spcPts val="600"/>
              </a:spcBef>
              <a:buNone/>
              <a:tabLst>
                <a:tab pos="270510" algn="l"/>
                <a:tab pos="342900" algn="l"/>
              </a:tabLst>
            </a:pPr>
            <a:r>
              <a:rPr lang="cs-CZ" sz="1800" dirty="0">
                <a:effectLst/>
                <a:ea typeface="Times New Roman" panose="02020603050405020304" pitchFamily="18" charset="0"/>
              </a:rPr>
              <a:t>Přidělení přístupových práv k systémům a aplikacím provádí příslušný systémový inženýr (správce) v souladu s pracovním zařazením uživatele a v souladu s projektovou dokumentací TŘIS. </a:t>
            </a:r>
          </a:p>
          <a:p>
            <a:pPr marL="0" lvl="0" indent="0" algn="l" hangingPunct="0">
              <a:spcBef>
                <a:spcPts val="600"/>
              </a:spcBef>
              <a:buNone/>
              <a:tabLst>
                <a:tab pos="270510" algn="l"/>
                <a:tab pos="342900" algn="l"/>
              </a:tabLst>
            </a:pPr>
            <a:r>
              <a:rPr lang="cs-CZ" sz="1800" dirty="0">
                <a:effectLst/>
                <a:ea typeface="Times New Roman" panose="02020603050405020304" pitchFamily="18" charset="0"/>
              </a:rPr>
              <a:t>Hesla k účtům, pokud to systém umožňuje, musí odpovídat SKČ_ST_0027 Standard IKB VP E. </a:t>
            </a:r>
            <a:endParaRPr lang="cs-CZ" sz="1800" dirty="0">
              <a:ea typeface="Times New Roman" panose="02020603050405020304" pitchFamily="18" charset="0"/>
            </a:endParaRPr>
          </a:p>
          <a:p>
            <a:pPr marL="800100" lvl="1" indent="-342900" algn="l" hangingPunct="0">
              <a:spcBef>
                <a:spcPts val="600"/>
              </a:spcBef>
              <a:buFont typeface="Wingdings" panose="05000000000000000000" pitchFamily="2" charset="2"/>
              <a:buChar char=""/>
              <a:tabLst>
                <a:tab pos="270510" algn="l"/>
                <a:tab pos="342900" algn="l"/>
              </a:tabLst>
            </a:pPr>
            <a:r>
              <a:rPr lang="cs-CZ" sz="1800" dirty="0">
                <a:effectLst/>
                <a:ea typeface="Times New Roman" panose="02020603050405020304" pitchFamily="18" charset="0"/>
              </a:rPr>
              <a:t>Pro prvky KII, heslo zvolte tak, aby jeho délka byla alespoň 12 znaků a splňovalo následující pravidla:</a:t>
            </a:r>
          </a:p>
          <a:p>
            <a:pPr marL="800100" lvl="1" indent="-342900">
              <a:spcBef>
                <a:spcPts val="300"/>
              </a:spcBef>
              <a:buFont typeface="Wingdings" panose="05000000000000000000" pitchFamily="2" charset="2"/>
              <a:buChar char=""/>
            </a:pPr>
            <a:r>
              <a:rPr lang="cs-CZ" sz="1800" dirty="0">
                <a:effectLst/>
                <a:ea typeface="Times New Roman" panose="02020603050405020304" pitchFamily="18" charset="0"/>
              </a:rPr>
              <a:t>zadejte alespoň 4 písmena</a:t>
            </a:r>
          </a:p>
          <a:p>
            <a:pPr marL="800100" lvl="1" indent="-342900">
              <a:spcBef>
                <a:spcPts val="300"/>
              </a:spcBef>
              <a:buFont typeface="Wingdings" panose="05000000000000000000" pitchFamily="2" charset="2"/>
              <a:buChar char=""/>
            </a:pPr>
            <a:r>
              <a:rPr lang="cs-CZ" sz="1800" dirty="0">
                <a:effectLst/>
                <a:ea typeface="Times New Roman" panose="02020603050405020304" pitchFamily="18" charset="0"/>
              </a:rPr>
              <a:t>zadejte alespoň jedno velké písmeno</a:t>
            </a:r>
          </a:p>
          <a:p>
            <a:pPr marL="800100" lvl="1" indent="-342900">
              <a:spcBef>
                <a:spcPts val="300"/>
              </a:spcBef>
              <a:buFont typeface="Wingdings" panose="05000000000000000000" pitchFamily="2" charset="2"/>
              <a:buChar char=""/>
            </a:pPr>
            <a:r>
              <a:rPr lang="cs-CZ" sz="1800" dirty="0">
                <a:effectLst/>
                <a:ea typeface="Times New Roman" panose="02020603050405020304" pitchFamily="18" charset="0"/>
              </a:rPr>
              <a:t>zadejte alespoň jedno malé písmeno</a:t>
            </a:r>
          </a:p>
          <a:p>
            <a:pPr marL="800100" lvl="1" indent="-342900">
              <a:spcBef>
                <a:spcPts val="300"/>
              </a:spcBef>
              <a:buFont typeface="Wingdings" panose="05000000000000000000" pitchFamily="2" charset="2"/>
              <a:buChar char=""/>
            </a:pPr>
            <a:r>
              <a:rPr lang="cs-CZ" sz="1800" dirty="0">
                <a:effectLst/>
                <a:ea typeface="Times New Roman" panose="02020603050405020304" pitchFamily="18" charset="0"/>
              </a:rPr>
              <a:t>zadejte alespoň jedno číslo</a:t>
            </a:r>
          </a:p>
          <a:p>
            <a:pPr marL="800100" lvl="1" indent="-342900">
              <a:spcBef>
                <a:spcPts val="300"/>
              </a:spcBef>
              <a:spcAft>
                <a:spcPts val="300"/>
              </a:spcAft>
              <a:buFont typeface="Wingdings" panose="05000000000000000000" pitchFamily="2" charset="2"/>
              <a:buChar char=""/>
            </a:pPr>
            <a:r>
              <a:rPr lang="cs-CZ" sz="1800" dirty="0">
                <a:effectLst/>
                <a:ea typeface="Times New Roman" panose="02020603050405020304" pitchFamily="18" charset="0"/>
              </a:rPr>
              <a:t>zadejte alespoň 4 odlišné znaky od předcházejících pěti hesel</a:t>
            </a:r>
          </a:p>
          <a:p>
            <a:pPr marL="55245" indent="0" hangingPunct="0">
              <a:spcBef>
                <a:spcPts val="300"/>
              </a:spcBef>
              <a:spcAft>
                <a:spcPts val="300"/>
              </a:spcAft>
              <a:buNone/>
            </a:pPr>
            <a:r>
              <a:rPr lang="cs-CZ" sz="1800" dirty="0">
                <a:effectLst/>
                <a:ea typeface="Times New Roman" panose="02020603050405020304" pitchFamily="18" charset="0"/>
              </a:rPr>
              <a:t>Pro administrátory a správce systémů platí délka hesla 17 znaků.</a:t>
            </a:r>
          </a:p>
          <a:p>
            <a:pPr marL="55245" indent="0" hangingPunct="0">
              <a:spcBef>
                <a:spcPts val="300"/>
              </a:spcBef>
              <a:spcAft>
                <a:spcPts val="300"/>
              </a:spcAft>
              <a:buNone/>
            </a:pPr>
            <a:r>
              <a:rPr lang="cs-CZ" sz="1800" dirty="0">
                <a:effectLst/>
                <a:ea typeface="Times New Roman" panose="02020603050405020304" pitchFamily="18" charset="0"/>
              </a:rPr>
              <a:t>Ostatní systémy (Non KII) mají délku hesla pro běžné uživatele 10 znaků, pro administrátory plátí stejná pravidla jako u prvků KII.</a:t>
            </a:r>
          </a:p>
          <a:p>
            <a:pPr marL="0" lvl="0" indent="0" algn="l" hangingPunct="0">
              <a:spcBef>
                <a:spcPts val="600"/>
              </a:spcBef>
              <a:buNone/>
              <a:tabLst>
                <a:tab pos="270510" algn="l"/>
                <a:tab pos="342900" algn="l"/>
              </a:tabLst>
            </a:pPr>
            <a:r>
              <a:rPr lang="cs-CZ" sz="1800" dirty="0">
                <a:ea typeface="Times New Roman" panose="02020603050405020304" pitchFamily="18" charset="0"/>
              </a:rPr>
              <a:t>V případě, že to systém neumožňuje, musí být v dokumentaci TŘIS popsána pravidla pro tvorbu hesel.</a:t>
            </a:r>
            <a:endParaRPr lang="cs-CZ" sz="1800" dirty="0">
              <a:effectLst/>
              <a:ea typeface="Times New Roman" panose="02020603050405020304" pitchFamily="18" charset="0"/>
            </a:endParaRPr>
          </a:p>
          <a:p>
            <a:endParaRPr lang="cs-CZ" dirty="0"/>
          </a:p>
        </p:txBody>
      </p:sp>
    </p:spTree>
    <p:extLst>
      <p:ext uri="{BB962C8B-B14F-4D97-AF65-F5344CB8AC3E}">
        <p14:creationId xmlns:p14="http://schemas.microsoft.com/office/powerpoint/2010/main" val="180581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66BC1CBC-96E7-4BDA-B503-DDD7966749EE}"/>
              </a:ext>
            </a:extLst>
          </p:cNvPr>
          <p:cNvSpPr>
            <a:spLocks noGrp="1"/>
          </p:cNvSpPr>
          <p:nvPr>
            <p:ph type="body" sz="quarter" idx="12"/>
          </p:nvPr>
        </p:nvSpPr>
        <p:spPr>
          <a:xfrm>
            <a:off x="550862" y="1262167"/>
            <a:ext cx="10922001" cy="1660333"/>
          </a:xfrm>
        </p:spPr>
        <p:txBody>
          <a:bodyPr/>
          <a:lstStyle/>
          <a:p>
            <a:endParaRPr lang="cs-CZ" dirty="0"/>
          </a:p>
          <a:p>
            <a:endParaRPr lang="cs-CZ" dirty="0"/>
          </a:p>
          <a:p>
            <a:endParaRPr lang="cs-CZ" dirty="0"/>
          </a:p>
        </p:txBody>
      </p:sp>
      <p:pic>
        <p:nvPicPr>
          <p:cNvPr id="5" name="Picture 5">
            <a:extLst>
              <a:ext uri="{FF2B5EF4-FFF2-40B4-BE49-F238E27FC236}">
                <a16:creationId xmlns:a16="http://schemas.microsoft.com/office/drawing/2014/main" id="{7E23A487-3065-4DD9-9916-FEEFF52604B5}"/>
              </a:ext>
            </a:extLst>
          </p:cNvPr>
          <p:cNvPicPr>
            <a:picLocks noChangeAspect="1"/>
          </p:cNvPicPr>
          <p:nvPr/>
        </p:nvPicPr>
        <p:blipFill>
          <a:blip r:embed="rId2"/>
          <a:stretch>
            <a:fillRect/>
          </a:stretch>
        </p:blipFill>
        <p:spPr>
          <a:xfrm>
            <a:off x="550861" y="1821060"/>
            <a:ext cx="6095999" cy="1775608"/>
          </a:xfrm>
          <a:prstGeom prst="rect">
            <a:avLst/>
          </a:prstGeom>
        </p:spPr>
      </p:pic>
      <p:sp>
        <p:nvSpPr>
          <p:cNvPr id="8" name="TextovéPole 7">
            <a:extLst>
              <a:ext uri="{FF2B5EF4-FFF2-40B4-BE49-F238E27FC236}">
                <a16:creationId xmlns:a16="http://schemas.microsoft.com/office/drawing/2014/main" id="{02CE5D67-CF49-45FF-B17F-509AB7656B69}"/>
              </a:ext>
            </a:extLst>
          </p:cNvPr>
          <p:cNvSpPr txBox="1"/>
          <p:nvPr/>
        </p:nvSpPr>
        <p:spPr>
          <a:xfrm>
            <a:off x="550862" y="440406"/>
            <a:ext cx="9856330" cy="523220"/>
          </a:xfrm>
          <a:prstGeom prst="rect">
            <a:avLst/>
          </a:prstGeom>
          <a:noFill/>
        </p:spPr>
        <p:txBody>
          <a:bodyPr wrap="square">
            <a:spAutoFit/>
          </a:bodyPr>
          <a:lstStyle/>
          <a:p>
            <a:r>
              <a:rPr lang="cs-CZ" sz="2800" dirty="0"/>
              <a:t>Přístupová oprávnění</a:t>
            </a:r>
          </a:p>
        </p:txBody>
      </p:sp>
      <p:sp>
        <p:nvSpPr>
          <p:cNvPr id="6" name="TextovéPole 5">
            <a:extLst>
              <a:ext uri="{FF2B5EF4-FFF2-40B4-BE49-F238E27FC236}">
                <a16:creationId xmlns:a16="http://schemas.microsoft.com/office/drawing/2014/main" id="{2FDA9992-1C6B-4E73-836D-BD70C33A7F68}"/>
              </a:ext>
            </a:extLst>
          </p:cNvPr>
          <p:cNvSpPr txBox="1"/>
          <p:nvPr/>
        </p:nvSpPr>
        <p:spPr>
          <a:xfrm>
            <a:off x="550861" y="1112896"/>
            <a:ext cx="10922000" cy="369332"/>
          </a:xfrm>
          <a:prstGeom prst="rect">
            <a:avLst/>
          </a:prstGeom>
          <a:noFill/>
        </p:spPr>
        <p:txBody>
          <a:bodyPr wrap="square">
            <a:spAutoFit/>
          </a:bodyPr>
          <a:lstStyle/>
          <a:p>
            <a:pPr hangingPunct="0">
              <a:spcBef>
                <a:spcPts val="600"/>
              </a:spcBef>
              <a:tabLst>
                <a:tab pos="270510" algn="l"/>
                <a:tab pos="342900" algn="l"/>
              </a:tabLst>
            </a:pPr>
            <a:r>
              <a:rPr lang="cs-CZ" sz="1800" b="1" dirty="0">
                <a:latin typeface="Arial" panose="020B0604020202020204" pitchFamily="34" charset="0"/>
                <a:cs typeface="Arial" panose="020B0604020202020204" pitchFamily="34" charset="0"/>
              </a:rPr>
              <a:t>Základní pravidla pro hesla</a:t>
            </a:r>
            <a:r>
              <a:rPr lang="cs-CZ" sz="1800"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9" name="TextovéPole 8">
            <a:extLst>
              <a:ext uri="{FF2B5EF4-FFF2-40B4-BE49-F238E27FC236}">
                <a16:creationId xmlns:a16="http://schemas.microsoft.com/office/drawing/2014/main" id="{50B814A2-55B3-48AB-AD1E-7FFF1C5E9335}"/>
              </a:ext>
            </a:extLst>
          </p:cNvPr>
          <p:cNvSpPr txBox="1"/>
          <p:nvPr/>
        </p:nvSpPr>
        <p:spPr>
          <a:xfrm>
            <a:off x="550860" y="3735476"/>
            <a:ext cx="6096000" cy="2262158"/>
          </a:xfrm>
          <a:prstGeom prst="rect">
            <a:avLst/>
          </a:prstGeom>
          <a:noFill/>
        </p:spPr>
        <p:txBody>
          <a:bodyPr wrap="square">
            <a:spAutoFit/>
          </a:bodyPr>
          <a:lstStyle/>
          <a:p>
            <a:pPr marL="285750" indent="-285750" hangingPunct="0">
              <a:spcBef>
                <a:spcPts val="600"/>
              </a:spcBef>
              <a:buClr>
                <a:srgbClr val="00C752"/>
              </a:buClr>
              <a:buFont typeface="Wingdings" panose="05000000000000000000" pitchFamily="2" charset="2"/>
              <a:buChar char="§"/>
              <a:tabLst>
                <a:tab pos="270510" algn="l"/>
                <a:tab pos="342900" algn="l"/>
              </a:tabLst>
            </a:pPr>
            <a:r>
              <a:rPr lang="cs-CZ" dirty="0">
                <a:cs typeface="Arial" panose="020B0604020202020204" pitchFamily="34" charset="0"/>
              </a:rPr>
              <a:t>Držet hesla v tajnosti a měnit je v případě jakéhokoliv náznaku možného </a:t>
            </a:r>
            <a:r>
              <a:rPr lang="cs-CZ" dirty="0"/>
              <a:t>kompromitování</a:t>
            </a:r>
            <a:r>
              <a:rPr lang="cs-CZ" dirty="0">
                <a:cs typeface="Arial" panose="020B0604020202020204" pitchFamily="34" charset="0"/>
              </a:rPr>
              <a:t>,</a:t>
            </a:r>
          </a:p>
          <a:p>
            <a:pPr marL="285750" indent="-285750" hangingPunct="0">
              <a:spcBef>
                <a:spcPts val="600"/>
              </a:spcBef>
              <a:buClr>
                <a:srgbClr val="00C752"/>
              </a:buClr>
              <a:buFont typeface="Wingdings" panose="05000000000000000000" pitchFamily="2" charset="2"/>
              <a:buChar char="§"/>
              <a:tabLst>
                <a:tab pos="176213" algn="l"/>
                <a:tab pos="342900" algn="l"/>
              </a:tabLst>
            </a:pPr>
            <a:r>
              <a:rPr lang="cs-CZ" dirty="0">
                <a:cs typeface="Arial" panose="020B0604020202020204" pitchFamily="34" charset="0"/>
              </a:rPr>
              <a:t>Měnit hesla v pravidelném intervalu a vyhýbat se opakovanému použití nebo opakování původních hesel,</a:t>
            </a:r>
          </a:p>
          <a:p>
            <a:pPr indent="-285750" hangingPunct="0">
              <a:spcBef>
                <a:spcPts val="600"/>
              </a:spcBef>
              <a:buClr>
                <a:srgbClr val="00C752"/>
              </a:buClr>
              <a:buFont typeface="Wingdings" panose="05000000000000000000" pitchFamily="2" charset="2"/>
              <a:buChar char="§"/>
              <a:tabLst>
                <a:tab pos="270510" algn="l"/>
                <a:tab pos="342900" algn="l"/>
              </a:tabLst>
            </a:pPr>
            <a:r>
              <a:rPr lang="cs-CZ" dirty="0">
                <a:cs typeface="Arial" panose="020B0604020202020204" pitchFamily="34" charset="0"/>
              </a:rPr>
              <a:t>Nezaznamenávat si hesla na papír či do souborů,</a:t>
            </a:r>
          </a:p>
          <a:p>
            <a:pPr indent="-285750" hangingPunct="0">
              <a:spcBef>
                <a:spcPts val="600"/>
              </a:spcBef>
              <a:buClr>
                <a:srgbClr val="00C752"/>
              </a:buClr>
              <a:buFont typeface="Wingdings" panose="05000000000000000000" pitchFamily="2" charset="2"/>
              <a:buChar char="§"/>
              <a:tabLst>
                <a:tab pos="270510" algn="l"/>
                <a:tab pos="342900" algn="l"/>
              </a:tabLst>
            </a:pPr>
            <a:r>
              <a:rPr lang="cs-CZ" dirty="0">
                <a:cs typeface="Arial" panose="020B0604020202020204" pitchFamily="34" charset="0"/>
              </a:rPr>
              <a:t>Nepoužívat stejné heslo pro různé služby.</a:t>
            </a:r>
          </a:p>
        </p:txBody>
      </p:sp>
    </p:spTree>
    <p:extLst>
      <p:ext uri="{BB962C8B-B14F-4D97-AF65-F5344CB8AC3E}">
        <p14:creationId xmlns:p14="http://schemas.microsoft.com/office/powerpoint/2010/main" val="46234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31BC91D4-81A4-4CC6-AD0E-10FC89A917D2}"/>
              </a:ext>
            </a:extLst>
          </p:cNvPr>
          <p:cNvSpPr>
            <a:spLocks noGrp="1"/>
          </p:cNvSpPr>
          <p:nvPr>
            <p:ph type="body" sz="quarter" idx="11"/>
          </p:nvPr>
        </p:nvSpPr>
        <p:spPr/>
        <p:txBody>
          <a:bodyPr/>
          <a:lstStyle/>
          <a:p>
            <a:r>
              <a:rPr lang="cs-CZ" dirty="0"/>
              <a:t>Systémová bezpečnostní politika SKČ</a:t>
            </a:r>
          </a:p>
        </p:txBody>
      </p:sp>
      <p:sp>
        <p:nvSpPr>
          <p:cNvPr id="4" name="Zástupný text 3">
            <a:extLst>
              <a:ext uri="{FF2B5EF4-FFF2-40B4-BE49-F238E27FC236}">
                <a16:creationId xmlns:a16="http://schemas.microsoft.com/office/drawing/2014/main" id="{4D8EBCE2-5F68-4A11-8A1C-38B2AEA817C3}"/>
              </a:ext>
            </a:extLst>
          </p:cNvPr>
          <p:cNvSpPr>
            <a:spLocks noGrp="1"/>
          </p:cNvSpPr>
          <p:nvPr>
            <p:ph type="body" sz="quarter" idx="14"/>
          </p:nvPr>
        </p:nvSpPr>
        <p:spPr>
          <a:xfrm>
            <a:off x="550862" y="1311226"/>
            <a:ext cx="11009312" cy="2403524"/>
          </a:xfrm>
        </p:spPr>
        <p:txBody>
          <a:bodyPr/>
          <a:lstStyle/>
          <a:p>
            <a:pPr marL="0" indent="0" algn="just">
              <a:buNone/>
            </a:pPr>
            <a:r>
              <a:rPr lang="cs-CZ" sz="1800" dirty="0"/>
              <a:t>V rámci instalace nových zařízení je nutné ze strany dodavatele zajistit, aby všechna nová zařízení byla konfigurována dle systémové bezpečnostní politiky SKČ (SKČ_ME_0176), která vychází z doporučení CIS (Center </a:t>
            </a:r>
            <a:r>
              <a:rPr lang="cs-CZ" sz="1800" dirty="0" err="1"/>
              <a:t>for</a:t>
            </a:r>
            <a:r>
              <a:rPr lang="cs-CZ" sz="1800" dirty="0"/>
              <a:t> Internet </a:t>
            </a:r>
            <a:r>
              <a:rPr lang="cs-CZ" sz="1800" dirty="0" err="1"/>
              <a:t>Security</a:t>
            </a:r>
            <a:r>
              <a:rPr lang="cs-CZ" sz="1800" dirty="0"/>
              <a:t>). </a:t>
            </a:r>
          </a:p>
          <a:p>
            <a:pPr marL="0" indent="0" algn="just">
              <a:buNone/>
            </a:pPr>
            <a:r>
              <a:rPr lang="cs-CZ" sz="1800" dirty="0"/>
              <a:t>Jelikož se systémová bezpečnostní politika mění s aktuálností hrozeb, je smluvní partner povinen si vyžádat aktuální znění systémové bezpečnostní politiky u odd. ZPS EDU / ZPS ETE. </a:t>
            </a:r>
          </a:p>
          <a:p>
            <a:pPr marL="0" indent="0" algn="just">
              <a:buNone/>
            </a:pPr>
            <a:endParaRPr lang="cs-CZ" sz="1800" dirty="0"/>
          </a:p>
          <a:p>
            <a:pPr marL="0" indent="0" algn="just">
              <a:buNone/>
            </a:pPr>
            <a:r>
              <a:rPr lang="cs-CZ" sz="1800" dirty="0"/>
              <a:t>V případě jakýchkoliv nejasností má smluvní partner možnost kontaktovat útvar zabezpečení počítačových systémů (EDU – 90E0DU510@cez.cz, ETE – 90E0TE510@cez.cz).</a:t>
            </a:r>
          </a:p>
        </p:txBody>
      </p:sp>
    </p:spTree>
    <p:extLst>
      <p:ext uri="{BB962C8B-B14F-4D97-AF65-F5344CB8AC3E}">
        <p14:creationId xmlns:p14="http://schemas.microsoft.com/office/powerpoint/2010/main" val="1967715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40B660F0-C050-4C93-80DF-B75D2CE5A6A0}"/>
              </a:ext>
            </a:extLst>
          </p:cNvPr>
          <p:cNvSpPr>
            <a:spLocks noGrp="1"/>
          </p:cNvSpPr>
          <p:nvPr>
            <p:ph type="body" sz="quarter" idx="11"/>
          </p:nvPr>
        </p:nvSpPr>
        <p:spPr>
          <a:xfrm>
            <a:off x="550862" y="357120"/>
            <a:ext cx="10298111" cy="751853"/>
          </a:xfrm>
        </p:spPr>
        <p:txBody>
          <a:bodyPr/>
          <a:lstStyle/>
          <a:p>
            <a:r>
              <a:rPr lang="cs-CZ" dirty="0"/>
              <a:t>Kontrola a hodnocení dodavatelů</a:t>
            </a:r>
          </a:p>
        </p:txBody>
      </p:sp>
      <p:sp>
        <p:nvSpPr>
          <p:cNvPr id="4" name="Zástupný text 3">
            <a:extLst>
              <a:ext uri="{FF2B5EF4-FFF2-40B4-BE49-F238E27FC236}">
                <a16:creationId xmlns:a16="http://schemas.microsoft.com/office/drawing/2014/main" id="{3E8CFEEC-5FF4-4983-A6DF-A62A7F7FBC42}"/>
              </a:ext>
            </a:extLst>
          </p:cNvPr>
          <p:cNvSpPr>
            <a:spLocks noGrp="1"/>
          </p:cNvSpPr>
          <p:nvPr>
            <p:ph type="body" sz="quarter" idx="14"/>
          </p:nvPr>
        </p:nvSpPr>
        <p:spPr>
          <a:xfrm>
            <a:off x="550862" y="1218100"/>
            <a:ext cx="11009312" cy="2210900"/>
          </a:xfrm>
        </p:spPr>
        <p:txBody>
          <a:bodyPr/>
          <a:lstStyle/>
          <a:p>
            <a:pPr marL="0" indent="0">
              <a:buNone/>
            </a:pPr>
            <a:r>
              <a:rPr lang="cs-CZ" sz="1600" dirty="0"/>
              <a:t>V rámci řízení rizik dodavatelů dochází v průběhu roku k:</a:t>
            </a:r>
          </a:p>
          <a:p>
            <a:endParaRPr lang="cs-CZ" sz="1600" dirty="0"/>
          </a:p>
          <a:p>
            <a:r>
              <a:rPr lang="cs-CZ" sz="1600" dirty="0"/>
              <a:t>Kontrola dodavatelů při výkonu činností na EDU / ETE dle nastavených parametrů v CEZ_ME_1132 VP A</a:t>
            </a:r>
          </a:p>
          <a:p>
            <a:endParaRPr lang="cs-CZ" sz="1600" dirty="0"/>
          </a:p>
          <a:p>
            <a:r>
              <a:rPr lang="cs-CZ" sz="1600" dirty="0"/>
              <a:t>Audit dodavatelů – zabývající se plněním požadavků IKB (ČSN ISO/IEC 27001) v rámci firemního prostředí</a:t>
            </a:r>
          </a:p>
          <a:p>
            <a:endParaRPr lang="cs-CZ" sz="1600" dirty="0"/>
          </a:p>
          <a:p>
            <a:r>
              <a:rPr lang="cs-CZ" sz="1600" dirty="0"/>
              <a:t>Analýza rizik dodavatelů – která je součástí Auditu, zaměřuje se na konkrétní body dle „Dotazník k hodnocení rizik s dopady do Informační a kybernetické bezpečnosti“ odpovídající požadavkům ČSN ISO/IEC 27001</a:t>
            </a:r>
          </a:p>
          <a:p>
            <a:endParaRPr lang="cs-CZ" dirty="0"/>
          </a:p>
          <a:p>
            <a:pPr marL="0" indent="0">
              <a:buNone/>
            </a:pPr>
            <a:endParaRPr lang="cs-CZ" dirty="0"/>
          </a:p>
        </p:txBody>
      </p:sp>
      <p:pic>
        <p:nvPicPr>
          <p:cNvPr id="5" name="Obrázek 4">
            <a:extLst>
              <a:ext uri="{FF2B5EF4-FFF2-40B4-BE49-F238E27FC236}">
                <a16:creationId xmlns:a16="http://schemas.microsoft.com/office/drawing/2014/main" id="{39BB5091-C92F-4D09-877A-58E83A69ADDA}"/>
              </a:ext>
            </a:extLst>
          </p:cNvPr>
          <p:cNvPicPr>
            <a:picLocks noChangeAspect="1"/>
          </p:cNvPicPr>
          <p:nvPr/>
        </p:nvPicPr>
        <p:blipFill>
          <a:blip r:embed="rId2"/>
          <a:stretch>
            <a:fillRect/>
          </a:stretch>
        </p:blipFill>
        <p:spPr>
          <a:xfrm>
            <a:off x="7283518" y="4091888"/>
            <a:ext cx="3686634" cy="1247717"/>
          </a:xfrm>
          <a:prstGeom prst="rect">
            <a:avLst/>
          </a:prstGeom>
        </p:spPr>
      </p:pic>
      <p:pic>
        <p:nvPicPr>
          <p:cNvPr id="8" name="Obrázek 7">
            <a:extLst>
              <a:ext uri="{FF2B5EF4-FFF2-40B4-BE49-F238E27FC236}">
                <a16:creationId xmlns:a16="http://schemas.microsoft.com/office/drawing/2014/main" id="{0D406162-580B-4B8E-A73F-B3A6674B1E06}"/>
              </a:ext>
            </a:extLst>
          </p:cNvPr>
          <p:cNvPicPr>
            <a:picLocks noChangeAspect="1"/>
          </p:cNvPicPr>
          <p:nvPr/>
        </p:nvPicPr>
        <p:blipFill>
          <a:blip r:embed="rId3"/>
          <a:stretch>
            <a:fillRect/>
          </a:stretch>
        </p:blipFill>
        <p:spPr>
          <a:xfrm>
            <a:off x="7311391" y="4070382"/>
            <a:ext cx="1766236" cy="1258358"/>
          </a:xfrm>
          <a:prstGeom prst="rect">
            <a:avLst/>
          </a:prstGeom>
        </p:spPr>
      </p:pic>
      <p:pic>
        <p:nvPicPr>
          <p:cNvPr id="10" name="Obrázek 9">
            <a:extLst>
              <a:ext uri="{FF2B5EF4-FFF2-40B4-BE49-F238E27FC236}">
                <a16:creationId xmlns:a16="http://schemas.microsoft.com/office/drawing/2014/main" id="{E0F82A97-4FFA-4E9C-9547-94B84E615B29}"/>
              </a:ext>
            </a:extLst>
          </p:cNvPr>
          <p:cNvPicPr>
            <a:picLocks noChangeAspect="1"/>
          </p:cNvPicPr>
          <p:nvPr/>
        </p:nvPicPr>
        <p:blipFill>
          <a:blip r:embed="rId4"/>
          <a:stretch>
            <a:fillRect/>
          </a:stretch>
        </p:blipFill>
        <p:spPr>
          <a:xfrm>
            <a:off x="2448673" y="4045951"/>
            <a:ext cx="1683226" cy="1255669"/>
          </a:xfrm>
          <a:prstGeom prst="rect">
            <a:avLst/>
          </a:prstGeom>
        </p:spPr>
      </p:pic>
      <p:sp>
        <p:nvSpPr>
          <p:cNvPr id="11" name="Rectangle: Rounded Corners 6">
            <a:extLst>
              <a:ext uri="{FF2B5EF4-FFF2-40B4-BE49-F238E27FC236}">
                <a16:creationId xmlns:a16="http://schemas.microsoft.com/office/drawing/2014/main" id="{56ABA088-3839-4B85-9819-A1F430B75880}"/>
              </a:ext>
            </a:extLst>
          </p:cNvPr>
          <p:cNvSpPr/>
          <p:nvPr/>
        </p:nvSpPr>
        <p:spPr bwMode="auto">
          <a:xfrm>
            <a:off x="565326" y="5448732"/>
            <a:ext cx="10583936" cy="954108"/>
          </a:xfrm>
          <a:prstGeom prst="roundRect">
            <a:avLst/>
          </a:prstGeom>
          <a:noFill/>
          <a:ln w="28575" cap="flat" cmpd="sng" algn="ctr">
            <a:solidFill>
              <a:schemeClr val="accent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lvl="1" algn="ctr">
              <a:lnSpc>
                <a:spcPts val="1800"/>
              </a:lnSpc>
              <a:buClr>
                <a:schemeClr val="accent2"/>
              </a:buClr>
            </a:pPr>
            <a:r>
              <a:rPr lang="cs-CZ" sz="1600" b="1" dirty="0">
                <a:solidFill>
                  <a:srgbClr val="00C752"/>
                </a:solidFill>
              </a:rPr>
              <a:t>Pro školení ke Kontrole dodavatelů můžete kontaktovat odd. ZPS EDU / ZPS ETE</a:t>
            </a:r>
          </a:p>
        </p:txBody>
      </p:sp>
      <p:pic>
        <p:nvPicPr>
          <p:cNvPr id="3" name="Obrázek 2">
            <a:extLst>
              <a:ext uri="{FF2B5EF4-FFF2-40B4-BE49-F238E27FC236}">
                <a16:creationId xmlns:a16="http://schemas.microsoft.com/office/drawing/2014/main" id="{E6A25986-D4E2-3F0D-7379-B154EE98E32E}"/>
              </a:ext>
            </a:extLst>
          </p:cNvPr>
          <p:cNvPicPr>
            <a:picLocks noChangeAspect="1"/>
          </p:cNvPicPr>
          <p:nvPr/>
        </p:nvPicPr>
        <p:blipFill>
          <a:blip r:embed="rId5"/>
          <a:stretch>
            <a:fillRect/>
          </a:stretch>
        </p:blipFill>
        <p:spPr>
          <a:xfrm>
            <a:off x="3981529" y="4062206"/>
            <a:ext cx="1696655" cy="1239414"/>
          </a:xfrm>
          <a:prstGeom prst="rect">
            <a:avLst/>
          </a:prstGeom>
        </p:spPr>
      </p:pic>
      <p:pic>
        <p:nvPicPr>
          <p:cNvPr id="12" name="Obrázek 11">
            <a:extLst>
              <a:ext uri="{FF2B5EF4-FFF2-40B4-BE49-F238E27FC236}">
                <a16:creationId xmlns:a16="http://schemas.microsoft.com/office/drawing/2014/main" id="{2ADF9809-71E3-A1EB-B967-6777BDE62FBB}"/>
              </a:ext>
            </a:extLst>
          </p:cNvPr>
          <p:cNvPicPr>
            <a:picLocks noChangeAspect="1"/>
          </p:cNvPicPr>
          <p:nvPr/>
        </p:nvPicPr>
        <p:blipFill>
          <a:blip r:embed="rId6"/>
          <a:stretch>
            <a:fillRect/>
          </a:stretch>
        </p:blipFill>
        <p:spPr>
          <a:xfrm>
            <a:off x="665562" y="4064027"/>
            <a:ext cx="966142" cy="1237593"/>
          </a:xfrm>
          <a:prstGeom prst="rect">
            <a:avLst/>
          </a:prstGeom>
        </p:spPr>
      </p:pic>
      <p:pic>
        <p:nvPicPr>
          <p:cNvPr id="13" name="Obrázek 12">
            <a:extLst>
              <a:ext uri="{FF2B5EF4-FFF2-40B4-BE49-F238E27FC236}">
                <a16:creationId xmlns:a16="http://schemas.microsoft.com/office/drawing/2014/main" id="{31DBB7DB-FBF2-8A5D-3AD3-0DDA64FF52EF}"/>
              </a:ext>
            </a:extLst>
          </p:cNvPr>
          <p:cNvPicPr>
            <a:picLocks noChangeAspect="1"/>
          </p:cNvPicPr>
          <p:nvPr/>
        </p:nvPicPr>
        <p:blipFill>
          <a:blip r:embed="rId7"/>
          <a:stretch>
            <a:fillRect/>
          </a:stretch>
        </p:blipFill>
        <p:spPr>
          <a:xfrm>
            <a:off x="1631704" y="4062206"/>
            <a:ext cx="837790" cy="1239414"/>
          </a:xfrm>
          <a:prstGeom prst="rect">
            <a:avLst/>
          </a:prstGeom>
        </p:spPr>
      </p:pic>
      <p:pic>
        <p:nvPicPr>
          <p:cNvPr id="7" name="Obrázek 6">
            <a:extLst>
              <a:ext uri="{FF2B5EF4-FFF2-40B4-BE49-F238E27FC236}">
                <a16:creationId xmlns:a16="http://schemas.microsoft.com/office/drawing/2014/main" id="{05C90C62-BDA0-40CA-BE7D-F0916919AD9B}"/>
              </a:ext>
            </a:extLst>
          </p:cNvPr>
          <p:cNvPicPr>
            <a:picLocks noChangeAspect="1"/>
          </p:cNvPicPr>
          <p:nvPr/>
        </p:nvPicPr>
        <p:blipFill>
          <a:blip r:embed="rId8"/>
          <a:stretch>
            <a:fillRect/>
          </a:stretch>
        </p:blipFill>
        <p:spPr>
          <a:xfrm>
            <a:off x="5678184" y="4063639"/>
            <a:ext cx="1696655" cy="1254236"/>
          </a:xfrm>
          <a:prstGeom prst="rect">
            <a:avLst/>
          </a:prstGeom>
        </p:spPr>
      </p:pic>
    </p:spTree>
    <p:extLst>
      <p:ext uri="{BB962C8B-B14F-4D97-AF65-F5344CB8AC3E}">
        <p14:creationId xmlns:p14="http://schemas.microsoft.com/office/powerpoint/2010/main" val="389427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E5AFFEA-E804-4580-ADBB-0E5F4BE78D33}"/>
              </a:ext>
            </a:extLst>
          </p:cNvPr>
          <p:cNvSpPr>
            <a:spLocks noGrp="1"/>
          </p:cNvSpPr>
          <p:nvPr>
            <p:ph type="body" sz="quarter" idx="11"/>
          </p:nvPr>
        </p:nvSpPr>
        <p:spPr/>
        <p:txBody>
          <a:bodyPr/>
          <a:lstStyle/>
          <a:p>
            <a:r>
              <a:rPr lang="cs-CZ" dirty="0"/>
              <a:t>Informační a kybernetická bezpečnost</a:t>
            </a:r>
          </a:p>
          <a:p>
            <a:endParaRPr lang="cs-CZ" sz="2000" dirty="0">
              <a:solidFill>
                <a:srgbClr val="2D2D2D"/>
              </a:solidFill>
            </a:endParaRPr>
          </a:p>
        </p:txBody>
      </p:sp>
      <p:sp>
        <p:nvSpPr>
          <p:cNvPr id="8" name="TextovéPole 7">
            <a:extLst>
              <a:ext uri="{FF2B5EF4-FFF2-40B4-BE49-F238E27FC236}">
                <a16:creationId xmlns:a16="http://schemas.microsoft.com/office/drawing/2014/main" id="{E3232732-EB94-4623-B1CA-B811A3BC9A0A}"/>
              </a:ext>
            </a:extLst>
          </p:cNvPr>
          <p:cNvSpPr txBox="1"/>
          <p:nvPr/>
        </p:nvSpPr>
        <p:spPr>
          <a:xfrm>
            <a:off x="128376" y="1736529"/>
            <a:ext cx="9419661" cy="3046988"/>
          </a:xfrm>
          <a:prstGeom prst="rect">
            <a:avLst/>
          </a:prstGeom>
          <a:noFill/>
        </p:spPr>
        <p:txBody>
          <a:bodyPr wrap="square">
            <a:spAutoFit/>
          </a:bodyPr>
          <a:lstStyle/>
          <a:p>
            <a:pPr lvl="1">
              <a:buClr>
                <a:srgbClr val="00C752"/>
              </a:buClr>
            </a:pPr>
            <a:r>
              <a:rPr lang="cs-CZ" b="1" i="0" dirty="0">
                <a:solidFill>
                  <a:srgbClr val="1E1E1E"/>
                </a:solidFill>
                <a:effectLst/>
                <a:latin typeface="Segoe UI" panose="020B0502040204020203" pitchFamily="34" charset="0"/>
              </a:rPr>
              <a:t>Informační a kybernetická bezpečnost </a:t>
            </a:r>
            <a:r>
              <a:rPr lang="cs-CZ" b="0" i="0" dirty="0">
                <a:solidFill>
                  <a:srgbClr val="1E1E1E"/>
                </a:solidFill>
                <a:effectLst/>
                <a:latin typeface="Segoe UI" panose="020B0502040204020203" pitchFamily="34" charset="0"/>
              </a:rPr>
              <a:t>(IKB), známá také jako digitální zabezpečení, se zabývá způsoby, jakými chráníme své digitální informace, zařízení a </a:t>
            </a:r>
            <a:r>
              <a:rPr lang="cs-CZ" b="1" i="0" dirty="0">
                <a:solidFill>
                  <a:srgbClr val="1E1E1E"/>
                </a:solidFill>
                <a:effectLst/>
                <a:latin typeface="Segoe UI" panose="020B0502040204020203" pitchFamily="34" charset="0"/>
              </a:rPr>
              <a:t>aktiva</a:t>
            </a:r>
            <a:r>
              <a:rPr lang="cs-CZ" b="0" i="0" dirty="0">
                <a:solidFill>
                  <a:srgbClr val="1E1E1E"/>
                </a:solidFill>
                <a:effectLst/>
                <a:latin typeface="Segoe UI" panose="020B0502040204020203" pitchFamily="34" charset="0"/>
              </a:rPr>
              <a:t>. To zahrnuje osobní údaje, účty, </a:t>
            </a:r>
            <a:r>
              <a:rPr lang="cs-CZ" b="0" i="0">
                <a:solidFill>
                  <a:srgbClr val="1E1E1E"/>
                </a:solidFill>
                <a:effectLst/>
                <a:latin typeface="Segoe UI" panose="020B0502040204020203" pitchFamily="34" charset="0"/>
              </a:rPr>
              <a:t>soubory ad.</a:t>
            </a:r>
            <a:br>
              <a:rPr lang="cs-CZ" b="0" i="0" dirty="0">
                <a:solidFill>
                  <a:srgbClr val="1E1E1E"/>
                </a:solidFill>
                <a:effectLst/>
                <a:latin typeface="Segoe UI" panose="020B0502040204020203" pitchFamily="34" charset="0"/>
              </a:rPr>
            </a:br>
            <a:br>
              <a:rPr lang="cs-CZ" b="0" i="0" dirty="0">
                <a:solidFill>
                  <a:srgbClr val="1E1E1E"/>
                </a:solidFill>
                <a:effectLst/>
                <a:latin typeface="Segoe UI" panose="020B0502040204020203" pitchFamily="34" charset="0"/>
              </a:rPr>
            </a:br>
            <a:r>
              <a:rPr lang="cs-CZ" b="1" i="0" dirty="0">
                <a:solidFill>
                  <a:srgbClr val="1E1E1E"/>
                </a:solidFill>
                <a:effectLst/>
                <a:latin typeface="Segoe UI" panose="020B0502040204020203" pitchFamily="34" charset="0"/>
              </a:rPr>
              <a:t>Informační aktiva </a:t>
            </a:r>
            <a:r>
              <a:rPr lang="cs-CZ" b="0" i="0" dirty="0">
                <a:solidFill>
                  <a:srgbClr val="1E1E1E"/>
                </a:solidFill>
                <a:effectLst/>
                <a:latin typeface="Segoe UI" panose="020B0502040204020203" pitchFamily="34" charset="0"/>
              </a:rPr>
              <a:t>jsou data, informace a znalosti, které potřebuje organizace ke svému fungování a rozhodování. Aktiva musí být vždy někde uchována, zpracovává nebo je poskytuje firemní informační systém.</a:t>
            </a:r>
            <a:br>
              <a:rPr lang="cs-CZ" b="0" i="0" dirty="0">
                <a:solidFill>
                  <a:srgbClr val="1E1E1E"/>
                </a:solidFill>
                <a:effectLst/>
                <a:latin typeface="Segoe UI" panose="020B0502040204020203" pitchFamily="34" charset="0"/>
              </a:rPr>
            </a:br>
            <a:r>
              <a:rPr lang="cs-CZ" b="0" i="0" dirty="0">
                <a:solidFill>
                  <a:srgbClr val="1E1E1E"/>
                </a:solidFill>
                <a:effectLst/>
                <a:latin typeface="Segoe UI" panose="020B0502040204020203" pitchFamily="34" charset="0"/>
              </a:rPr>
              <a:t>Když jsou narušena informační, pak organizace nemůže fungovat a nemůže probíhat rozhodování a řízení.</a:t>
            </a:r>
            <a:endParaRPr lang="cs-CZ" dirty="0"/>
          </a:p>
          <a:p>
            <a:pPr marL="742950" lvl="1" indent="-285750">
              <a:buClr>
                <a:srgbClr val="00C752"/>
              </a:buClr>
              <a:buFont typeface="Wingdings" panose="05000000000000000000" pitchFamily="2" charset="2"/>
              <a:buChar char="§"/>
            </a:pPr>
            <a:endParaRPr lang="cs-CZ" dirty="0"/>
          </a:p>
          <a:p>
            <a:pPr marL="742950" lvl="1" indent="-285750">
              <a:buClr>
                <a:srgbClr val="00C752"/>
              </a:buClr>
              <a:buFont typeface="Wingdings" panose="05000000000000000000" pitchFamily="2" charset="2"/>
              <a:buChar char="§"/>
            </a:pPr>
            <a:endParaRPr lang="cs-CZ" sz="1200" dirty="0">
              <a:solidFill>
                <a:srgbClr val="2D2D2D"/>
              </a:solidFill>
            </a:endParaRPr>
          </a:p>
        </p:txBody>
      </p:sp>
      <p:sp>
        <p:nvSpPr>
          <p:cNvPr id="14" name="Rectangle: Rounded Corners 6">
            <a:extLst>
              <a:ext uri="{FF2B5EF4-FFF2-40B4-BE49-F238E27FC236}">
                <a16:creationId xmlns:a16="http://schemas.microsoft.com/office/drawing/2014/main" id="{1F5EC6E0-D8DF-4A1E-B5F5-1B668155789C}"/>
              </a:ext>
            </a:extLst>
          </p:cNvPr>
          <p:cNvSpPr/>
          <p:nvPr/>
        </p:nvSpPr>
        <p:spPr bwMode="auto">
          <a:xfrm>
            <a:off x="550861" y="5429533"/>
            <a:ext cx="11003827" cy="954108"/>
          </a:xfrm>
          <a:prstGeom prst="roundRect">
            <a:avLst/>
          </a:prstGeom>
          <a:noFill/>
          <a:ln w="28575" cap="flat" cmpd="sng" algn="ctr">
            <a:solidFill>
              <a:schemeClr val="accent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lvl="1" algn="ctr">
              <a:lnSpc>
                <a:spcPts val="1800"/>
              </a:lnSpc>
              <a:buClr>
                <a:schemeClr val="accent2"/>
              </a:buClr>
            </a:pPr>
            <a:r>
              <a:rPr lang="cs-CZ" b="1" dirty="0">
                <a:solidFill>
                  <a:schemeClr val="accent1"/>
                </a:solidFill>
              </a:rPr>
              <a:t>Kybernetická bezpečnost je nedílnou součástí kultury bezpečnosti.</a:t>
            </a:r>
            <a:r>
              <a:rPr lang="cs-CZ" sz="1600" b="1" dirty="0">
                <a:solidFill>
                  <a:schemeClr val="accent1"/>
                </a:solidFill>
              </a:rPr>
              <a:t> </a:t>
            </a:r>
          </a:p>
          <a:p>
            <a:pPr lvl="1" algn="r">
              <a:lnSpc>
                <a:spcPts val="1800"/>
              </a:lnSpc>
              <a:buClr>
                <a:schemeClr val="accent2"/>
              </a:buClr>
            </a:pPr>
            <a:r>
              <a:rPr lang="cs-CZ" sz="1200" b="1" dirty="0">
                <a:solidFill>
                  <a:schemeClr val="accent1"/>
                </a:solidFill>
              </a:rPr>
              <a:t>Jan Kruml, ŘOJ ETE, 30.10.2022 Intranet SKČ              </a:t>
            </a:r>
          </a:p>
        </p:txBody>
      </p:sp>
    </p:spTree>
    <p:extLst>
      <p:ext uri="{BB962C8B-B14F-4D97-AF65-F5344CB8AC3E}">
        <p14:creationId xmlns:p14="http://schemas.microsoft.com/office/powerpoint/2010/main" val="3545570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93C25333-F52C-4400-8887-B62F682C3F96}"/>
              </a:ext>
            </a:extLst>
          </p:cNvPr>
          <p:cNvSpPr>
            <a:spLocks noGrp="1"/>
          </p:cNvSpPr>
          <p:nvPr>
            <p:ph type="body" sz="quarter" idx="11"/>
          </p:nvPr>
        </p:nvSpPr>
        <p:spPr/>
        <p:txBody>
          <a:bodyPr/>
          <a:lstStyle/>
          <a:p>
            <a:r>
              <a:rPr lang="cs-CZ" dirty="0"/>
              <a:t>Řešení Kybernetických bezpečnostních událostí a incidentů (BU/BI)</a:t>
            </a:r>
          </a:p>
        </p:txBody>
      </p:sp>
      <p:pic>
        <p:nvPicPr>
          <p:cNvPr id="10" name="Picture 2">
            <a:extLst>
              <a:ext uri="{FF2B5EF4-FFF2-40B4-BE49-F238E27FC236}">
                <a16:creationId xmlns:a16="http://schemas.microsoft.com/office/drawing/2014/main" id="{DF299D80-179E-4368-B557-0DE0C0260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5040" y="3976360"/>
            <a:ext cx="1436228" cy="236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a:extLst>
              <a:ext uri="{FF2B5EF4-FFF2-40B4-BE49-F238E27FC236}">
                <a16:creationId xmlns:a16="http://schemas.microsoft.com/office/drawing/2014/main" id="{DD68AFE1-FA7C-4545-A630-D2BABDD2A6A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4" name="TextovéPole 3">
            <a:extLst>
              <a:ext uri="{FF2B5EF4-FFF2-40B4-BE49-F238E27FC236}">
                <a16:creationId xmlns:a16="http://schemas.microsoft.com/office/drawing/2014/main" id="{44B38903-0C71-9B84-B6B4-BCE6264CFCFF}"/>
              </a:ext>
            </a:extLst>
          </p:cNvPr>
          <p:cNvSpPr txBox="1"/>
          <p:nvPr/>
        </p:nvSpPr>
        <p:spPr>
          <a:xfrm>
            <a:off x="550862" y="1537148"/>
            <a:ext cx="10298111" cy="4053930"/>
          </a:xfrm>
          <a:prstGeom prst="rect">
            <a:avLst/>
          </a:prstGeom>
          <a:noFill/>
        </p:spPr>
        <p:txBody>
          <a:bodyPr wrap="square">
            <a:spAutoFit/>
          </a:bodyPr>
          <a:lstStyle/>
          <a:p>
            <a:pPr indent="449580" algn="just">
              <a:lnSpc>
                <a:spcPct val="150000"/>
              </a:lnSpc>
              <a:spcAft>
                <a:spcPts val="800"/>
              </a:spcAft>
            </a:pPr>
            <a:r>
              <a:rPr lang="cs-CZ" sz="1600" dirty="0"/>
              <a:t>Základní definice</a:t>
            </a:r>
          </a:p>
          <a:p>
            <a:pPr indent="449580" algn="just">
              <a:lnSpc>
                <a:spcPct val="150000"/>
              </a:lnSpc>
              <a:spcAft>
                <a:spcPts val="8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„Kybernetickou bezpečnostní událostí je událost, která může způsobit narušení bezpečnosti informací v informačních systémech nebo narušení bezpečnosti služeb anebo bezpečnosti a integrity sítí elektronických komunikací.“</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49580" algn="just">
              <a:lnSpc>
                <a:spcPct val="150000"/>
              </a:lnSpc>
              <a:spcAft>
                <a:spcPts val="8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Jak vyplývá z dikce uvedeného ustanovení, je kybernetickou bezpečnostní událostí taková činnost, která je schopna ohrozit jeden ze tří základních prvků kybernetické bezpečnosti (Dostupnost, Důvěrnost, Integrita), přičemž se jedná o pouhou způsobilost narušení a nikoli o narušení reálné. </a:t>
            </a:r>
          </a:p>
          <a:p>
            <a:pPr indent="449580" algn="just">
              <a:lnSpc>
                <a:spcPct val="150000"/>
              </a:lnSpc>
              <a:spcAft>
                <a:spcPts val="8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Na rozdíl od kybernetické bezpečnostní události je kybernetický bezpečnostní incident reálné </a:t>
            </a: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„narušení bezpečnosti informací v informačních systémech nebo narušení bezpečnosti služeb anebo bezpečnosti a integrity sítí elektronických komunikací v důsledku kybernetické bezpečnostní události“</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Předpokladem vzniku kybernetického bezpečnostního incidentu je tedy kybernetická bezpečnostní událost.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371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93C25333-F52C-4400-8887-B62F682C3F96}"/>
              </a:ext>
            </a:extLst>
          </p:cNvPr>
          <p:cNvSpPr>
            <a:spLocks noGrp="1"/>
          </p:cNvSpPr>
          <p:nvPr>
            <p:ph type="body" sz="quarter" idx="11"/>
          </p:nvPr>
        </p:nvSpPr>
        <p:spPr/>
        <p:txBody>
          <a:bodyPr/>
          <a:lstStyle/>
          <a:p>
            <a:r>
              <a:rPr lang="cs-CZ" dirty="0"/>
              <a:t>Řešení BU/BI</a:t>
            </a:r>
          </a:p>
        </p:txBody>
      </p:sp>
      <p:pic>
        <p:nvPicPr>
          <p:cNvPr id="10" name="Picture 2">
            <a:extLst>
              <a:ext uri="{FF2B5EF4-FFF2-40B4-BE49-F238E27FC236}">
                <a16:creationId xmlns:a16="http://schemas.microsoft.com/office/drawing/2014/main" id="{DF299D80-179E-4368-B557-0DE0C0260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859" y="4013305"/>
            <a:ext cx="1436228" cy="236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a:extLst>
              <a:ext uri="{FF2B5EF4-FFF2-40B4-BE49-F238E27FC236}">
                <a16:creationId xmlns:a16="http://schemas.microsoft.com/office/drawing/2014/main" id="{DD68AFE1-FA7C-4545-A630-D2BABDD2A6A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6" name="Obrázek 5" descr="Obsah obrázku text, snímek obrazovky, Písmo&#10;&#10;Popis byl vytvořen automaticky">
            <a:extLst>
              <a:ext uri="{FF2B5EF4-FFF2-40B4-BE49-F238E27FC236}">
                <a16:creationId xmlns:a16="http://schemas.microsoft.com/office/drawing/2014/main" id="{7517A0AE-2917-4427-6B1C-46BBC14CD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669" y="1069543"/>
            <a:ext cx="6584662" cy="4567811"/>
          </a:xfrm>
          <a:prstGeom prst="rect">
            <a:avLst/>
          </a:prstGeom>
        </p:spPr>
      </p:pic>
      <p:sp>
        <p:nvSpPr>
          <p:cNvPr id="7" name="Rectangle: Rounded Corners 6">
            <a:extLst>
              <a:ext uri="{FF2B5EF4-FFF2-40B4-BE49-F238E27FC236}">
                <a16:creationId xmlns:a16="http://schemas.microsoft.com/office/drawing/2014/main" id="{C58BDD96-B43B-9A01-05C7-4331DE84F947}"/>
              </a:ext>
            </a:extLst>
          </p:cNvPr>
          <p:cNvSpPr/>
          <p:nvPr/>
        </p:nvSpPr>
        <p:spPr bwMode="auto">
          <a:xfrm>
            <a:off x="624913" y="5637354"/>
            <a:ext cx="10070796" cy="540807"/>
          </a:xfrm>
          <a:prstGeom prst="roundRect">
            <a:avLst/>
          </a:prstGeom>
          <a:noFill/>
          <a:ln w="28575" cap="flat" cmpd="sng" algn="ctr">
            <a:solidFill>
              <a:schemeClr val="accent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lvl="1" algn="ctr">
              <a:lnSpc>
                <a:spcPts val="1800"/>
              </a:lnSpc>
              <a:buClr>
                <a:schemeClr val="accent2"/>
              </a:buClr>
            </a:pPr>
            <a:r>
              <a:rPr lang="cs-CZ" sz="1600" b="1" dirty="0">
                <a:solidFill>
                  <a:srgbClr val="00C752"/>
                </a:solidFill>
              </a:rPr>
              <a:t>Při jakémkoliv podezření kontaktujte směnového inženýra!</a:t>
            </a:r>
          </a:p>
        </p:txBody>
      </p:sp>
    </p:spTree>
    <p:extLst>
      <p:ext uri="{BB962C8B-B14F-4D97-AF65-F5344CB8AC3E}">
        <p14:creationId xmlns:p14="http://schemas.microsoft.com/office/powerpoint/2010/main" val="410934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FBAB0EB-AE4B-4A51-8982-3A2AC30E4C4F}"/>
              </a:ext>
            </a:extLst>
          </p:cNvPr>
          <p:cNvSpPr>
            <a:spLocks noGrp="1"/>
          </p:cNvSpPr>
          <p:nvPr>
            <p:ph type="body" sz="quarter" idx="11"/>
          </p:nvPr>
        </p:nvSpPr>
        <p:spPr/>
        <p:txBody>
          <a:bodyPr/>
          <a:lstStyle/>
          <a:p>
            <a:r>
              <a:rPr lang="cs-CZ" dirty="0"/>
              <a:t>Řešení BU/BI</a:t>
            </a:r>
          </a:p>
        </p:txBody>
      </p:sp>
      <p:sp>
        <p:nvSpPr>
          <p:cNvPr id="3" name="Zástupný text 2">
            <a:extLst>
              <a:ext uri="{FF2B5EF4-FFF2-40B4-BE49-F238E27FC236}">
                <a16:creationId xmlns:a16="http://schemas.microsoft.com/office/drawing/2014/main" id="{8BCED5FF-DCD3-4977-B809-EAC620E47380}"/>
              </a:ext>
            </a:extLst>
          </p:cNvPr>
          <p:cNvSpPr>
            <a:spLocks noGrp="1"/>
          </p:cNvSpPr>
          <p:nvPr>
            <p:ph type="body" sz="quarter" idx="12"/>
          </p:nvPr>
        </p:nvSpPr>
        <p:spPr>
          <a:xfrm>
            <a:off x="550862" y="1916113"/>
            <a:ext cx="10922001" cy="1982119"/>
          </a:xfrm>
        </p:spPr>
        <p:txBody>
          <a:bodyPr/>
          <a:lstStyle/>
          <a:p>
            <a:r>
              <a:rPr lang="cs-CZ" dirty="0"/>
              <a:t>Pokud zjistíte jakékoliv nestandardní chování v technologický systémech:</a:t>
            </a:r>
          </a:p>
          <a:p>
            <a:pPr marL="285750" indent="-285750">
              <a:buClr>
                <a:srgbClr val="00C752"/>
              </a:buClr>
              <a:buFont typeface="Wingdings" panose="05000000000000000000" pitchFamily="2" charset="2"/>
              <a:buChar char="§"/>
            </a:pPr>
            <a:r>
              <a:rPr lang="cs-CZ" dirty="0"/>
              <a:t>Neovladatelné povely z periferií (myš, klávesnice),</a:t>
            </a:r>
          </a:p>
          <a:p>
            <a:pPr marL="285750" indent="-285750">
              <a:buClr>
                <a:srgbClr val="00C752"/>
              </a:buClr>
              <a:buFont typeface="Wingdings" panose="05000000000000000000" pitchFamily="2" charset="2"/>
              <a:buChar char="§"/>
            </a:pPr>
            <a:r>
              <a:rPr lang="cs-CZ" dirty="0"/>
              <a:t>Samovolně se otvírají okna</a:t>
            </a:r>
          </a:p>
          <a:p>
            <a:pPr marL="285750" indent="-285750">
              <a:buClr>
                <a:srgbClr val="00C752"/>
              </a:buClr>
              <a:buFont typeface="Wingdings" panose="05000000000000000000" pitchFamily="2" charset="2"/>
              <a:buChar char="§"/>
            </a:pPr>
            <a:r>
              <a:rPr lang="cs-CZ" dirty="0"/>
              <a:t>Výzva</a:t>
            </a:r>
            <a:r>
              <a:rPr kumimoji="0" lang="cs-CZ" sz="1800" b="0" i="0" u="none" strike="noStrike" kern="1200" cap="none" spc="0" normalizeH="0" baseline="0" noProof="0" dirty="0">
                <a:ln>
                  <a:noFill/>
                </a:ln>
                <a:solidFill>
                  <a:srgbClr val="363738"/>
                </a:solidFill>
                <a:effectLst/>
                <a:uLnTx/>
                <a:uFillTx/>
                <a:latin typeface="Arial"/>
                <a:ea typeface="+mn-ea"/>
                <a:cs typeface="+mn-cs"/>
              </a:rPr>
              <a:t>, nebo neidentifikovatelný stav technologie bez zjevné příčiny.</a:t>
            </a:r>
          </a:p>
          <a:p>
            <a:pPr marL="285750" indent="-285750">
              <a:buClr>
                <a:srgbClr val="00C752"/>
              </a:buClr>
              <a:buFont typeface="Wingdings" panose="05000000000000000000" pitchFamily="2" charset="2"/>
              <a:buChar char="§"/>
            </a:pPr>
            <a:r>
              <a:rPr kumimoji="0" lang="cs-CZ" sz="1800" b="0" i="0" u="none" strike="noStrike" kern="1200" cap="none" spc="0" normalizeH="0" baseline="0" noProof="0" dirty="0">
                <a:ln>
                  <a:noFill/>
                </a:ln>
                <a:solidFill>
                  <a:srgbClr val="363738"/>
                </a:solidFill>
                <a:effectLst/>
                <a:uLnTx/>
                <a:uFillTx/>
                <a:latin typeface="Arial"/>
                <a:ea typeface="+mn-ea"/>
                <a:cs typeface="+mn-cs"/>
              </a:rPr>
              <a:t>Změny stavu zařízení v technologii bez zjevné příčiny.</a:t>
            </a:r>
          </a:p>
          <a:p>
            <a:pPr marL="285750" indent="-285750">
              <a:buClr>
                <a:srgbClr val="00C752"/>
              </a:buClr>
              <a:buFont typeface="Wingdings" panose="05000000000000000000" pitchFamily="2" charset="2"/>
              <a:buChar char="§"/>
            </a:pPr>
            <a:r>
              <a:rPr kumimoji="0" lang="cs-CZ" sz="1800" b="0" i="0" u="none" strike="noStrike" kern="1200" cap="none" spc="0" normalizeH="0" baseline="0" noProof="0" dirty="0">
                <a:ln>
                  <a:noFill/>
                </a:ln>
                <a:solidFill>
                  <a:srgbClr val="363738"/>
                </a:solidFill>
                <a:effectLst/>
                <a:uLnTx/>
                <a:uFillTx/>
                <a:latin typeface="Arial"/>
                <a:ea typeface="+mn-ea"/>
                <a:cs typeface="+mn-cs"/>
              </a:rPr>
              <a:t>Neidentifikovatelný HW, paměťové </a:t>
            </a:r>
            <a:r>
              <a:rPr kumimoji="0" lang="cs-CZ" b="0" i="0" u="none" strike="noStrike" kern="1200" cap="none" spc="0" normalizeH="0" baseline="0" noProof="0" dirty="0">
                <a:ln>
                  <a:noFill/>
                </a:ln>
                <a:solidFill>
                  <a:srgbClr val="363738"/>
                </a:solidFill>
                <a:effectLst/>
                <a:uLnTx/>
                <a:uFillTx/>
                <a:latin typeface="Arial"/>
                <a:ea typeface="+mn-ea"/>
                <a:cs typeface="+mn-cs"/>
              </a:rPr>
              <a:t>médium (PC, NB, USB, Router, Modem…) v TS</a:t>
            </a:r>
          </a:p>
          <a:p>
            <a:pPr marL="285750" indent="-285750">
              <a:buClr>
                <a:srgbClr val="00C752"/>
              </a:buClr>
              <a:buFont typeface="Wingdings" panose="05000000000000000000" pitchFamily="2" charset="2"/>
              <a:buChar char="§"/>
            </a:pPr>
            <a:r>
              <a:rPr lang="cs-CZ" kern="1200" dirty="0">
                <a:solidFill>
                  <a:srgbClr val="363738"/>
                </a:solidFill>
                <a:latin typeface="Arial"/>
                <a:cs typeface="+mn-cs"/>
              </a:rPr>
              <a:t>…a další nestandardní chování</a:t>
            </a:r>
            <a:endParaRPr kumimoji="0" lang="cs-CZ" sz="1800" b="0" i="0" u="none" strike="noStrike" kern="1200" cap="none" spc="0" normalizeH="0" baseline="0" noProof="0" dirty="0">
              <a:ln>
                <a:noFill/>
              </a:ln>
              <a:solidFill>
                <a:srgbClr val="363738"/>
              </a:solidFill>
              <a:effectLst/>
              <a:uLnTx/>
              <a:uFillTx/>
              <a:latin typeface="Arial"/>
              <a:ea typeface="+mn-ea"/>
              <a:cs typeface="+mn-cs"/>
            </a:endParaRPr>
          </a:p>
          <a:p>
            <a:pPr marL="285750" indent="-285750">
              <a:buFontTx/>
              <a:buChar char="-"/>
            </a:pPr>
            <a:endParaRPr lang="cs-CZ" kern="1200" dirty="0">
              <a:solidFill>
                <a:srgbClr val="363738"/>
              </a:solidFill>
              <a:latin typeface="Arial"/>
              <a:cs typeface="+mn-cs"/>
            </a:endParaRPr>
          </a:p>
        </p:txBody>
      </p:sp>
      <p:sp>
        <p:nvSpPr>
          <p:cNvPr id="5" name="Rectangle: Rounded Corners 6">
            <a:extLst>
              <a:ext uri="{FF2B5EF4-FFF2-40B4-BE49-F238E27FC236}">
                <a16:creationId xmlns:a16="http://schemas.microsoft.com/office/drawing/2014/main" id="{200AE14F-2E33-4EA8-9B2A-922E484A5450}"/>
              </a:ext>
            </a:extLst>
          </p:cNvPr>
          <p:cNvSpPr/>
          <p:nvPr/>
        </p:nvSpPr>
        <p:spPr bwMode="auto">
          <a:xfrm>
            <a:off x="565326" y="5416648"/>
            <a:ext cx="10583936" cy="954108"/>
          </a:xfrm>
          <a:prstGeom prst="roundRect">
            <a:avLst/>
          </a:prstGeom>
          <a:noFill/>
          <a:ln w="28575" cap="flat" cmpd="sng" algn="ctr">
            <a:solidFill>
              <a:schemeClr val="accent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lvl="1" algn="ctr">
              <a:lnSpc>
                <a:spcPts val="1800"/>
              </a:lnSpc>
              <a:buClr>
                <a:schemeClr val="accent2"/>
              </a:buClr>
            </a:pPr>
            <a:r>
              <a:rPr lang="cs-CZ" sz="1600" b="1" dirty="0">
                <a:solidFill>
                  <a:srgbClr val="00C752"/>
                </a:solidFill>
              </a:rPr>
              <a:t>Při jakémkoliv podezření kontaktujte směnového inženýra!</a:t>
            </a:r>
          </a:p>
        </p:txBody>
      </p:sp>
    </p:spTree>
    <p:extLst>
      <p:ext uri="{BB962C8B-B14F-4D97-AF65-F5344CB8AC3E}">
        <p14:creationId xmlns:p14="http://schemas.microsoft.com/office/powerpoint/2010/main" val="371667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37387C00-4D2C-35AD-9577-D21984452C8E}"/>
              </a:ext>
            </a:extLst>
          </p:cNvPr>
          <p:cNvSpPr>
            <a:spLocks noGrp="1"/>
          </p:cNvSpPr>
          <p:nvPr>
            <p:ph type="body" sz="quarter" idx="11"/>
          </p:nvPr>
        </p:nvSpPr>
        <p:spPr/>
        <p:txBody>
          <a:bodyPr lIns="91440" tIns="45720" rIns="91440" bIns="45720" anchor="t"/>
          <a:lstStyle/>
          <a:p>
            <a:r>
              <a:rPr lang="cs-CZ" dirty="0"/>
              <a:t>Uplatnění restrikčních a sankčních opatření v JE</a:t>
            </a:r>
          </a:p>
        </p:txBody>
      </p:sp>
      <p:sp>
        <p:nvSpPr>
          <p:cNvPr id="4" name="Zástupný text 3">
            <a:extLst>
              <a:ext uri="{FF2B5EF4-FFF2-40B4-BE49-F238E27FC236}">
                <a16:creationId xmlns:a16="http://schemas.microsoft.com/office/drawing/2014/main" id="{3FB8706B-0F4E-AC1A-1072-B2837ED68010}"/>
              </a:ext>
            </a:extLst>
          </p:cNvPr>
          <p:cNvSpPr>
            <a:spLocks noGrp="1"/>
          </p:cNvSpPr>
          <p:nvPr>
            <p:ph type="body" sz="quarter" idx="14"/>
          </p:nvPr>
        </p:nvSpPr>
        <p:spPr>
          <a:xfrm>
            <a:off x="550863" y="1226194"/>
            <a:ext cx="11009312" cy="1776888"/>
          </a:xfrm>
        </p:spPr>
        <p:txBody>
          <a:bodyPr lIns="91440" tIns="45720" rIns="91440" bIns="45720" anchor="t"/>
          <a:lstStyle/>
          <a:p>
            <a:pPr marL="0" indent="0">
              <a:buNone/>
            </a:pPr>
            <a:r>
              <a:rPr lang="cs-CZ" sz="1800" dirty="0">
                <a:ea typeface="+mn-lt"/>
                <a:cs typeface="+mn-lt"/>
              </a:rPr>
              <a:t>Restrikční a sankční opatření (omezení činností a pokuty) jsou součástí spravedlivé kultury, uplatňované v jaderném průmyslu, kdy za neúmyslné chyby netrestáme a uplatňujeme politiku netrestání (</a:t>
            </a:r>
            <a:r>
              <a:rPr lang="cs-CZ" sz="1800" dirty="0" err="1">
                <a:ea typeface="+mn-lt"/>
                <a:cs typeface="+mn-lt"/>
              </a:rPr>
              <a:t>blame</a:t>
            </a:r>
            <a:r>
              <a:rPr lang="cs-CZ" sz="1800" dirty="0">
                <a:ea typeface="+mn-lt"/>
                <a:cs typeface="+mn-lt"/>
              </a:rPr>
              <a:t> free </a:t>
            </a:r>
            <a:r>
              <a:rPr lang="cs-CZ" sz="1800" dirty="0" err="1">
                <a:ea typeface="+mn-lt"/>
                <a:cs typeface="+mn-lt"/>
              </a:rPr>
              <a:t>culture</a:t>
            </a:r>
            <a:r>
              <a:rPr lang="cs-CZ" sz="1800" dirty="0">
                <a:ea typeface="+mn-lt"/>
                <a:cs typeface="+mn-lt"/>
              </a:rPr>
              <a:t>), ale za zjevné a úmyslné porušení pravidel udělujeme sankce a omezujeme činnosti. </a:t>
            </a:r>
          </a:p>
          <a:p>
            <a:pPr marL="0" indent="0">
              <a:buNone/>
            </a:pPr>
            <a:endParaRPr lang="cs-CZ" sz="1800" dirty="0">
              <a:ea typeface="+mn-lt"/>
              <a:cs typeface="+mn-lt"/>
            </a:endParaRPr>
          </a:p>
          <a:p>
            <a:pPr marL="0" indent="0">
              <a:buNone/>
            </a:pPr>
            <a:r>
              <a:rPr lang="cs-CZ" sz="1800" dirty="0">
                <a:cs typeface="Arial"/>
              </a:rPr>
              <a:t>Uplatňování </a:t>
            </a:r>
            <a:r>
              <a:rPr lang="cs-CZ" sz="1800" dirty="0">
                <a:ea typeface="+mn-lt"/>
                <a:cs typeface="+mn-lt"/>
              </a:rPr>
              <a:t>Restrikční a sankční opatření je řízené metodikou ČEZ_ME_0342 a z ní vycházejí následné sankce v oblasti IKB:</a:t>
            </a:r>
          </a:p>
          <a:p>
            <a:pPr marL="0" indent="0">
              <a:buNone/>
            </a:pPr>
            <a:endParaRPr lang="cs-CZ" sz="1800" dirty="0">
              <a:ea typeface="+mn-lt"/>
              <a:cs typeface="+mn-lt"/>
            </a:endParaRPr>
          </a:p>
          <a:p>
            <a:pPr marL="0" indent="0">
              <a:buNone/>
            </a:pPr>
            <a:endParaRPr lang="cs-CZ" sz="1800" dirty="0">
              <a:ea typeface="+mn-lt"/>
              <a:cs typeface="+mn-lt"/>
            </a:endParaRPr>
          </a:p>
          <a:p>
            <a:pPr marL="0" indent="0">
              <a:buNone/>
            </a:pPr>
            <a:endParaRPr lang="cs-CZ" sz="1800" dirty="0">
              <a:ea typeface="+mn-lt"/>
              <a:cs typeface="+mn-lt"/>
            </a:endParaRPr>
          </a:p>
          <a:p>
            <a:pPr marL="0" indent="0">
              <a:buNone/>
            </a:pPr>
            <a:endParaRPr lang="cs-CZ" sz="1800" dirty="0">
              <a:cs typeface="Arial"/>
            </a:endParaRPr>
          </a:p>
          <a:p>
            <a:endParaRPr lang="cs-CZ" dirty="0">
              <a:cs typeface="Arial"/>
            </a:endParaRPr>
          </a:p>
        </p:txBody>
      </p:sp>
      <p:graphicFrame>
        <p:nvGraphicFramePr>
          <p:cNvPr id="3" name="Tabulka 4">
            <a:extLst>
              <a:ext uri="{FF2B5EF4-FFF2-40B4-BE49-F238E27FC236}">
                <a16:creationId xmlns:a16="http://schemas.microsoft.com/office/drawing/2014/main" id="{5419E1F1-CBCA-4229-8E25-0644C4DA5702}"/>
              </a:ext>
            </a:extLst>
          </p:cNvPr>
          <p:cNvGraphicFramePr>
            <a:graphicFrameLocks noGrp="1"/>
          </p:cNvGraphicFramePr>
          <p:nvPr>
            <p:extLst>
              <p:ext uri="{D42A27DB-BD31-4B8C-83A1-F6EECF244321}">
                <p14:modId xmlns:p14="http://schemas.microsoft.com/office/powerpoint/2010/main" val="1013577677"/>
              </p:ext>
            </p:extLst>
          </p:nvPr>
        </p:nvGraphicFramePr>
        <p:xfrm>
          <a:off x="1635917" y="3232727"/>
          <a:ext cx="8136156" cy="2694433"/>
        </p:xfrm>
        <a:graphic>
          <a:graphicData uri="http://schemas.openxmlformats.org/drawingml/2006/table">
            <a:tbl>
              <a:tblPr firstRow="1" bandRow="1">
                <a:tableStyleId>{5C22544A-7EE6-4342-B048-85BDC9FD1C3A}</a:tableStyleId>
              </a:tblPr>
              <a:tblGrid>
                <a:gridCol w="6057974">
                  <a:extLst>
                    <a:ext uri="{9D8B030D-6E8A-4147-A177-3AD203B41FA5}">
                      <a16:colId xmlns:a16="http://schemas.microsoft.com/office/drawing/2014/main" val="952942611"/>
                    </a:ext>
                  </a:extLst>
                </a:gridCol>
                <a:gridCol w="2078182">
                  <a:extLst>
                    <a:ext uri="{9D8B030D-6E8A-4147-A177-3AD203B41FA5}">
                      <a16:colId xmlns:a16="http://schemas.microsoft.com/office/drawing/2014/main" val="410306568"/>
                    </a:ext>
                  </a:extLst>
                </a:gridCol>
              </a:tblGrid>
              <a:tr h="241993">
                <a:tc>
                  <a:txBody>
                    <a:bodyPr/>
                    <a:lstStyle/>
                    <a:p>
                      <a:r>
                        <a:rPr lang="cs-CZ" sz="1600" b="1" dirty="0">
                          <a:solidFill>
                            <a:schemeClr val="lt1"/>
                          </a:solidFill>
                          <a:effectLst/>
                          <a:latin typeface="+mn-lt"/>
                          <a:ea typeface="+mn-ea"/>
                          <a:cs typeface="+mn-cs"/>
                        </a:rPr>
                        <a:t>Za porušení pracovních povinností je považováno:</a:t>
                      </a:r>
                      <a:endParaRPr lang="cs-CZ" sz="1600" dirty="0"/>
                    </a:p>
                  </a:txBody>
                  <a:tcPr>
                    <a:solidFill>
                      <a:schemeClr val="accent2">
                        <a:lumMod val="60000"/>
                        <a:lumOff val="40000"/>
                      </a:schemeClr>
                    </a:solidFill>
                  </a:tcPr>
                </a:tc>
                <a:tc>
                  <a:txBody>
                    <a:bodyPr/>
                    <a:lstStyle/>
                    <a:p>
                      <a:r>
                        <a:rPr lang="cs-CZ" sz="1600" b="1" dirty="0">
                          <a:solidFill>
                            <a:schemeClr val="lt1"/>
                          </a:solidFill>
                          <a:effectLst/>
                          <a:latin typeface="+mn-lt"/>
                          <a:ea typeface="+mn-ea"/>
                          <a:cs typeface="+mn-cs"/>
                        </a:rPr>
                        <a:t>Sankční opatření </a:t>
                      </a:r>
                      <a:endParaRPr lang="cs-CZ" sz="1600" dirty="0"/>
                    </a:p>
                  </a:txBody>
                  <a:tcPr>
                    <a:solidFill>
                      <a:schemeClr val="accent2">
                        <a:lumMod val="60000"/>
                        <a:lumOff val="40000"/>
                      </a:schemeClr>
                    </a:solidFill>
                  </a:tcPr>
                </a:tc>
                <a:extLst>
                  <a:ext uri="{0D108BD9-81ED-4DB2-BD59-A6C34878D82A}">
                    <a16:rowId xmlns:a16="http://schemas.microsoft.com/office/drawing/2014/main" val="2930814770"/>
                  </a:ext>
                </a:extLst>
              </a:tr>
              <a:tr h="438913">
                <a:tc>
                  <a:txBody>
                    <a:bodyPr/>
                    <a:lstStyle/>
                    <a:p>
                      <a:pPr marL="0" indent="0" algn="l" hangingPunct="0">
                        <a:spcBef>
                          <a:spcPts val="0"/>
                        </a:spcBef>
                        <a:spcAft>
                          <a:spcPts val="0"/>
                        </a:spcAft>
                      </a:pPr>
                      <a:endParaRPr lang="cs-CZ" sz="200" dirty="0">
                        <a:solidFill>
                          <a:schemeClr val="tx1"/>
                        </a:solidFill>
                        <a:effectLst/>
                        <a:latin typeface="Arial" panose="020B0604020202020204" pitchFamily="34" charset="0"/>
                        <a:ea typeface="+mn-ea"/>
                        <a:cs typeface="+mn-cs"/>
                      </a:endParaRPr>
                    </a:p>
                    <a:p>
                      <a:pPr marL="0" indent="0" algn="l" hangingPunct="0">
                        <a:spcBef>
                          <a:spcPts val="0"/>
                        </a:spcBef>
                        <a:spcAft>
                          <a:spcPts val="0"/>
                        </a:spcAft>
                      </a:pPr>
                      <a:r>
                        <a:rPr lang="cs-CZ" sz="1200" dirty="0">
                          <a:solidFill>
                            <a:schemeClr val="tx1"/>
                          </a:solidFill>
                          <a:effectLst/>
                          <a:latin typeface="Arial" panose="020B0604020202020204" pitchFamily="34" charset="0"/>
                          <a:ea typeface="+mn-ea"/>
                          <a:cs typeface="+mn-cs"/>
                        </a:rPr>
                        <a:t>Nedodržení interních předpisů ČEZ, a. s., pro práci s výpočetní technikou z pohledu informační a kybernetické bezpečnosti</a:t>
                      </a:r>
                    </a:p>
                  </a:txBody>
                  <a:tcPr marL="68580" marR="68580" marT="0" marB="0">
                    <a:solidFill>
                      <a:schemeClr val="accent2">
                        <a:lumMod val="20000"/>
                        <a:lumOff val="80000"/>
                      </a:schemeClr>
                    </a:solidFill>
                  </a:tcPr>
                </a:tc>
                <a:tc>
                  <a:txBody>
                    <a:bodyPr/>
                    <a:lstStyle/>
                    <a:p>
                      <a:pPr algn="ctr"/>
                      <a:r>
                        <a:rPr lang="cs-CZ" b="1" dirty="0">
                          <a:solidFill>
                            <a:schemeClr val="tx1"/>
                          </a:solidFill>
                        </a:rPr>
                        <a:t>5000 Kč</a:t>
                      </a:r>
                    </a:p>
                  </a:txBody>
                  <a:tcPr anchor="ctr">
                    <a:solidFill>
                      <a:schemeClr val="accent2">
                        <a:lumMod val="20000"/>
                        <a:lumOff val="80000"/>
                      </a:schemeClr>
                    </a:solidFill>
                  </a:tcPr>
                </a:tc>
                <a:extLst>
                  <a:ext uri="{0D108BD9-81ED-4DB2-BD59-A6C34878D82A}">
                    <a16:rowId xmlns:a16="http://schemas.microsoft.com/office/drawing/2014/main" val="1700217322"/>
                  </a:ext>
                </a:extLst>
              </a:tr>
              <a:tr h="370971">
                <a:tc>
                  <a:txBody>
                    <a:bodyPr/>
                    <a:lstStyle/>
                    <a:p>
                      <a:pPr algn="l"/>
                      <a:r>
                        <a:rPr lang="cs-CZ" sz="1200" dirty="0">
                          <a:solidFill>
                            <a:schemeClr val="tx1"/>
                          </a:solidFill>
                          <a:effectLst/>
                          <a:latin typeface="Arial" panose="020B0604020202020204" pitchFamily="34" charset="0"/>
                          <a:ea typeface="+mn-ea"/>
                          <a:cs typeface="+mn-cs"/>
                        </a:rPr>
                        <a:t>Neoprávněná manipulace s výpočetní technikou dle interních předpisů ČEZ z pohledu informační a kybernetické bezpečnosti, jak je popsáno v </a:t>
                      </a:r>
                      <a:r>
                        <a:rPr lang="cs-CZ" sz="1200" dirty="0">
                          <a:solidFill>
                            <a:schemeClr val="tx1"/>
                          </a:solidFill>
                          <a:effectLst/>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ČEZ_PChD_0001</a:t>
                      </a:r>
                      <a:r>
                        <a:rPr lang="cs-CZ" sz="1200" dirty="0">
                          <a:solidFill>
                            <a:schemeClr val="tx1"/>
                          </a:solidFill>
                          <a:effectLst/>
                          <a:latin typeface="Arial" panose="020B0604020202020204" pitchFamily="34" charset="0"/>
                          <a:ea typeface="+mn-ea"/>
                          <a:cs typeface="+mn-cs"/>
                        </a:rPr>
                        <a:t>;</a:t>
                      </a:r>
                      <a:endParaRPr lang="cs-CZ" sz="1200" dirty="0">
                        <a:solidFill>
                          <a:schemeClr val="tx1"/>
                        </a:solidFill>
                        <a:effectLst/>
                        <a:latin typeface="Arial" panose="020B0604020202020204" pitchFamily="34" charset="0"/>
                        <a:cs typeface="+mn-cs"/>
                      </a:endParaRPr>
                    </a:p>
                  </a:txBody>
                  <a:tcPr>
                    <a:solidFill>
                      <a:schemeClr val="accent2">
                        <a:lumMod val="20000"/>
                        <a:lumOff val="80000"/>
                      </a:schemeClr>
                    </a:solidFill>
                  </a:tcPr>
                </a:tc>
                <a:tc>
                  <a:txBody>
                    <a:bodyPr/>
                    <a:lstStyle/>
                    <a:p>
                      <a:pPr algn="ctr"/>
                      <a:r>
                        <a:rPr lang="cs-CZ" b="1" dirty="0">
                          <a:solidFill>
                            <a:schemeClr val="tx1"/>
                          </a:solidFill>
                        </a:rPr>
                        <a:t>20 000 Kč</a:t>
                      </a:r>
                    </a:p>
                  </a:txBody>
                  <a:tcPr anchor="ctr">
                    <a:solidFill>
                      <a:schemeClr val="accent2">
                        <a:lumMod val="20000"/>
                        <a:lumOff val="80000"/>
                      </a:schemeClr>
                    </a:solidFill>
                  </a:tcPr>
                </a:tc>
                <a:extLst>
                  <a:ext uri="{0D108BD9-81ED-4DB2-BD59-A6C34878D82A}">
                    <a16:rowId xmlns:a16="http://schemas.microsoft.com/office/drawing/2014/main" val="3831825908"/>
                  </a:ext>
                </a:extLst>
              </a:tr>
              <a:tr h="370971">
                <a:tc>
                  <a:txBody>
                    <a:bodyPr/>
                    <a:lstStyle/>
                    <a:p>
                      <a:r>
                        <a:rPr lang="cs-CZ" sz="1200" dirty="0">
                          <a:solidFill>
                            <a:schemeClr val="tx1"/>
                          </a:solidFill>
                          <a:effectLst/>
                          <a:latin typeface="Arial" panose="020B0604020202020204" pitchFamily="34" charset="0"/>
                          <a:ea typeface="+mn-ea"/>
                          <a:cs typeface="+mn-cs"/>
                        </a:rPr>
                        <a:t>Neoprávněná manipulace s daty a informacemi ČEZ, a. s., (schéma o infrastruktuře, popis algoritmů, databáze signálů, dokumentace o popisu řídicích systémů apod.) z pohledu informační a kybernetické bezpečnosti;</a:t>
                      </a:r>
                    </a:p>
                  </a:txBody>
                  <a:tcPr>
                    <a:solidFill>
                      <a:schemeClr val="accent2">
                        <a:lumMod val="20000"/>
                        <a:lumOff val="80000"/>
                      </a:schemeClr>
                    </a:solidFill>
                  </a:tcPr>
                </a:tc>
                <a:tc>
                  <a:txBody>
                    <a:bodyPr/>
                    <a:lstStyle/>
                    <a:p>
                      <a:pPr algn="ctr"/>
                      <a:r>
                        <a:rPr lang="cs-CZ" b="1" dirty="0">
                          <a:solidFill>
                            <a:schemeClr val="tx1"/>
                          </a:solidFill>
                        </a:rPr>
                        <a:t>20 000 Kč</a:t>
                      </a:r>
                    </a:p>
                  </a:txBody>
                  <a:tcPr anchor="ctr">
                    <a:solidFill>
                      <a:schemeClr val="accent2">
                        <a:lumMod val="20000"/>
                        <a:lumOff val="80000"/>
                      </a:schemeClr>
                    </a:solidFill>
                  </a:tcPr>
                </a:tc>
                <a:extLst>
                  <a:ext uri="{0D108BD9-81ED-4DB2-BD59-A6C34878D82A}">
                    <a16:rowId xmlns:a16="http://schemas.microsoft.com/office/drawing/2014/main" val="687339185"/>
                  </a:ext>
                </a:extLst>
              </a:tr>
              <a:tr h="370971">
                <a:tc>
                  <a:txBody>
                    <a:bodyPr/>
                    <a:lstStyle/>
                    <a:p>
                      <a:r>
                        <a:rPr lang="cs-CZ" sz="1200" dirty="0">
                          <a:solidFill>
                            <a:schemeClr val="tx1"/>
                          </a:solidFill>
                          <a:effectLst/>
                          <a:latin typeface="Arial" panose="020B0604020202020204" pitchFamily="34" charset="0"/>
                          <a:ea typeface="+mn-ea"/>
                          <a:cs typeface="+mn-cs"/>
                        </a:rPr>
                        <a:t>Způsobení bezpečnostního incidentu dle řídicí dokumentace ČEZ, a. s., nebo způsobení bezpečnostního incidentu (dle definice vyhlášky č. 82/2018 Sb., v platném znění) majícího za následek nutnost provádění nápravných činností a opatření.</a:t>
                      </a:r>
                    </a:p>
                  </a:txBody>
                  <a:tcPr>
                    <a:solidFill>
                      <a:schemeClr val="accent2">
                        <a:lumMod val="20000"/>
                        <a:lumOff val="80000"/>
                      </a:schemeClr>
                    </a:solidFill>
                  </a:tcPr>
                </a:tc>
                <a:tc>
                  <a:txBody>
                    <a:bodyPr/>
                    <a:lstStyle/>
                    <a:p>
                      <a:pPr algn="ctr"/>
                      <a:endParaRPr lang="cs-CZ" b="1" dirty="0">
                        <a:solidFill>
                          <a:schemeClr val="tx1"/>
                        </a:solidFill>
                      </a:endParaRPr>
                    </a:p>
                    <a:p>
                      <a:pPr algn="ctr"/>
                      <a:r>
                        <a:rPr lang="cs-CZ" b="1" dirty="0">
                          <a:solidFill>
                            <a:schemeClr val="tx1"/>
                          </a:solidFill>
                        </a:rPr>
                        <a:t>50 000 Kč</a:t>
                      </a:r>
                    </a:p>
                  </a:txBody>
                  <a:tcPr anchor="ctr">
                    <a:solidFill>
                      <a:schemeClr val="accent2">
                        <a:lumMod val="20000"/>
                        <a:lumOff val="80000"/>
                      </a:schemeClr>
                    </a:solidFill>
                  </a:tcPr>
                </a:tc>
                <a:extLst>
                  <a:ext uri="{0D108BD9-81ED-4DB2-BD59-A6C34878D82A}">
                    <a16:rowId xmlns:a16="http://schemas.microsoft.com/office/drawing/2014/main" val="3873196378"/>
                  </a:ext>
                </a:extLst>
              </a:tr>
            </a:tbl>
          </a:graphicData>
        </a:graphic>
      </p:graphicFrame>
    </p:spTree>
    <p:extLst>
      <p:ext uri="{BB962C8B-B14F-4D97-AF65-F5344CB8AC3E}">
        <p14:creationId xmlns:p14="http://schemas.microsoft.com/office/powerpoint/2010/main" val="252797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820E36A-F1EE-4C15-B65C-27AB413598B6}"/>
              </a:ext>
            </a:extLst>
          </p:cNvPr>
          <p:cNvSpPr>
            <a:spLocks noGrp="1"/>
          </p:cNvSpPr>
          <p:nvPr>
            <p:ph type="body" sz="quarter" idx="11"/>
          </p:nvPr>
        </p:nvSpPr>
        <p:spPr/>
        <p:txBody>
          <a:bodyPr/>
          <a:lstStyle/>
          <a:p>
            <a:r>
              <a:rPr lang="cs-CZ" dirty="0"/>
              <a:t>Kde čerpat informace</a:t>
            </a:r>
            <a:endParaRPr lang="cs-CZ" sz="2000" dirty="0">
              <a:solidFill>
                <a:srgbClr val="FFC000"/>
              </a:solidFill>
            </a:endParaRPr>
          </a:p>
        </p:txBody>
      </p:sp>
      <p:sp>
        <p:nvSpPr>
          <p:cNvPr id="3" name="Zástupný text 2">
            <a:extLst>
              <a:ext uri="{FF2B5EF4-FFF2-40B4-BE49-F238E27FC236}">
                <a16:creationId xmlns:a16="http://schemas.microsoft.com/office/drawing/2014/main" id="{8985FC2B-AD1B-4853-B4D6-3E9F46954056}"/>
              </a:ext>
            </a:extLst>
          </p:cNvPr>
          <p:cNvSpPr>
            <a:spLocks noGrp="1"/>
          </p:cNvSpPr>
          <p:nvPr>
            <p:ph type="body" sz="quarter" idx="12"/>
          </p:nvPr>
        </p:nvSpPr>
        <p:spPr>
          <a:xfrm>
            <a:off x="550862" y="1311227"/>
            <a:ext cx="10922001" cy="646331"/>
          </a:xfrm>
        </p:spPr>
        <p:txBody>
          <a:bodyPr/>
          <a:lstStyle/>
          <a:p>
            <a:r>
              <a:rPr lang="cs-CZ" b="1" dirty="0"/>
              <a:t>Standardu SKČ_ST_0027:</a:t>
            </a:r>
          </a:p>
          <a:p>
            <a:endParaRPr lang="cs-CZ" dirty="0"/>
          </a:p>
          <a:p>
            <a:pPr marL="285750" indent="-285750">
              <a:buClr>
                <a:srgbClr val="00C752"/>
              </a:buClr>
              <a:buFont typeface="Wingdings" panose="05000000000000000000" pitchFamily="2" charset="2"/>
              <a:buChar char="§"/>
            </a:pPr>
            <a:r>
              <a:rPr lang="cs-CZ" dirty="0"/>
              <a:t>VP H - Bezpečnostní požadavky pro dodávky kritické informační infrastruktury</a:t>
            </a:r>
          </a:p>
          <a:p>
            <a:pPr marL="285750" indent="-285750">
              <a:buClr>
                <a:srgbClr val="00C752"/>
              </a:buClr>
              <a:buFont typeface="Wingdings" panose="05000000000000000000" pitchFamily="2" charset="2"/>
              <a:buChar char="§"/>
            </a:pPr>
            <a:r>
              <a:rPr lang="cs-CZ" dirty="0"/>
              <a:t>VP A - Bezpečnostní požadavky pro dodávky standardních systémů a technologií</a:t>
            </a:r>
          </a:p>
          <a:p>
            <a:pPr marL="285750" indent="-285750">
              <a:buClr>
                <a:srgbClr val="00C752"/>
              </a:buClr>
              <a:buFont typeface="Wingdings" panose="05000000000000000000" pitchFamily="2" charset="2"/>
              <a:buChar char="§"/>
            </a:pPr>
            <a:r>
              <a:rPr lang="cs-CZ" dirty="0"/>
              <a:t>VP G - Seznam požadavků na dodavatele a poskytovatele služeb pro smlouvy na údržbu</a:t>
            </a:r>
          </a:p>
          <a:p>
            <a:pPr marL="285750" lvl="0" indent="-285750">
              <a:buClr>
                <a:srgbClr val="00C752"/>
              </a:buClr>
              <a:buFont typeface="Wingdings" panose="05000000000000000000" pitchFamily="2" charset="2"/>
              <a:buChar char="§"/>
            </a:pPr>
            <a:r>
              <a:rPr lang="cs-CZ" dirty="0"/>
              <a:t>VP by měla být součástí smlouvy s dodavatelem</a:t>
            </a:r>
          </a:p>
          <a:p>
            <a:pPr marL="285750" lvl="0" indent="-285750">
              <a:buClr>
                <a:srgbClr val="00C752"/>
              </a:buClr>
              <a:buFont typeface="Wingdings" panose="05000000000000000000" pitchFamily="2" charset="2"/>
              <a:buChar char="§"/>
            </a:pPr>
            <a:r>
              <a:rPr lang="cs-CZ" dirty="0"/>
              <a:t>Rozlišení o správné příloze je v kompetenci žadatele nákupního požadavku</a:t>
            </a:r>
          </a:p>
          <a:p>
            <a:pPr marL="285750" lvl="1" indent="-285750">
              <a:buClr>
                <a:srgbClr val="00C752"/>
              </a:buClr>
              <a:buFont typeface="Wingdings" panose="05000000000000000000" pitchFamily="2" charset="2"/>
              <a:buChar char="§"/>
            </a:pPr>
            <a:r>
              <a:rPr lang="cs-CZ" dirty="0">
                <a:solidFill>
                  <a:schemeClr val="tx1"/>
                </a:solidFill>
                <a:ea typeface="+mn-ea"/>
              </a:rPr>
              <a:t>VP I (SKČ_ST_0027) – Pravidla CYBEX – školení dodavatelů</a:t>
            </a:r>
          </a:p>
          <a:p>
            <a:pPr marL="285750" lvl="1" indent="-285750">
              <a:buClr>
                <a:srgbClr val="00C752"/>
              </a:buClr>
              <a:buFont typeface="Wingdings" panose="05000000000000000000" pitchFamily="2" charset="2"/>
              <a:buChar char="§"/>
            </a:pPr>
            <a:r>
              <a:rPr lang="cs-CZ" dirty="0">
                <a:solidFill>
                  <a:schemeClr val="tx1"/>
                </a:solidFill>
                <a:ea typeface="+mn-ea"/>
              </a:rPr>
              <a:t>V rámci vstupního a opakovaného školení (pro zaměstnance i vedoucí pracovníky)</a:t>
            </a:r>
          </a:p>
          <a:p>
            <a:pPr marL="285750" lvl="1" indent="-285750">
              <a:buClr>
                <a:srgbClr val="00C752"/>
              </a:buClr>
              <a:buFont typeface="Wingdings" panose="05000000000000000000" pitchFamily="2" charset="2"/>
              <a:buChar char="§"/>
            </a:pPr>
            <a:r>
              <a:rPr lang="cs-CZ" dirty="0">
                <a:solidFill>
                  <a:schemeClr val="tx1"/>
                </a:solidFill>
                <a:ea typeface="+mn-ea"/>
              </a:rPr>
              <a:t>Dle VP A </a:t>
            </a:r>
            <a:r>
              <a:rPr lang="cs-CZ" dirty="0" err="1">
                <a:solidFill>
                  <a:schemeClr val="tx1"/>
                </a:solidFill>
                <a:ea typeface="+mn-ea"/>
              </a:rPr>
              <a:t>a</a:t>
            </a:r>
            <a:r>
              <a:rPr lang="cs-CZ" dirty="0">
                <a:solidFill>
                  <a:schemeClr val="tx1"/>
                </a:solidFill>
                <a:ea typeface="+mn-ea"/>
              </a:rPr>
              <a:t> H máme právo na audit IKB u dodavatele, zajištění je v odpovědnosti Garanta aktiva, IKB spolupracuje</a:t>
            </a:r>
          </a:p>
          <a:p>
            <a:pPr marL="285750" lvl="1" indent="-285750">
              <a:buClr>
                <a:schemeClr val="accent2"/>
              </a:buClr>
              <a:buFont typeface="Arial" panose="020B0604020202020204" pitchFamily="34" charset="0"/>
              <a:buChar char="•"/>
            </a:pPr>
            <a:endParaRPr lang="cs-CZ" dirty="0">
              <a:ea typeface="+mn-ea"/>
            </a:endParaRPr>
          </a:p>
          <a:p>
            <a:r>
              <a:rPr lang="cs-CZ" sz="1800" b="1" dirty="0"/>
              <a:t>ŘD SKČ_ME_0151 – Uživatelský manuál IKB</a:t>
            </a:r>
          </a:p>
          <a:p>
            <a:pPr marL="285750" indent="-285750">
              <a:lnSpc>
                <a:spcPts val="2000"/>
              </a:lnSpc>
              <a:buClr>
                <a:srgbClr val="00C752"/>
              </a:buClr>
              <a:buFont typeface="Wingdings" panose="05000000000000000000" pitchFamily="2" charset="2"/>
              <a:buChar char="§"/>
            </a:pPr>
            <a:r>
              <a:rPr lang="cs-CZ" sz="1800" dirty="0"/>
              <a:t>Dokument rozpracovává řídicí dokumentaci procesu A05 – Informační a kybernetická bezpečnost do jednoduchých pracovních situací a pomáhá tak zaměstnancům společnosti aplikovat a prosazovat bezpečnostní zásady a pravidla uvedené v řídicí dokumentaci.</a:t>
            </a:r>
          </a:p>
          <a:p>
            <a:endParaRPr lang="cs-CZ" dirty="0"/>
          </a:p>
        </p:txBody>
      </p:sp>
    </p:spTree>
    <p:extLst>
      <p:ext uri="{BB962C8B-B14F-4D97-AF65-F5344CB8AC3E}">
        <p14:creationId xmlns:p14="http://schemas.microsoft.com/office/powerpoint/2010/main" val="2839285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B2E358B6-ADCB-4C5C-8383-71C9A9079B6A}"/>
              </a:ext>
            </a:extLst>
          </p:cNvPr>
          <p:cNvSpPr>
            <a:spLocks noGrp="1"/>
          </p:cNvSpPr>
          <p:nvPr>
            <p:ph type="body" sz="quarter" idx="12"/>
          </p:nvPr>
        </p:nvSpPr>
        <p:spPr>
          <a:xfrm>
            <a:off x="4658009" y="2079398"/>
            <a:ext cx="2875983" cy="646331"/>
          </a:xfrm>
        </p:spPr>
        <p:txBody>
          <a:bodyPr/>
          <a:lstStyle/>
          <a:p>
            <a:r>
              <a:rPr lang="cs-CZ" sz="1800" b="1" i="0" dirty="0">
                <a:solidFill>
                  <a:srgbClr val="000000"/>
                </a:solidFill>
                <a:latin typeface="Arial CE"/>
              </a:rPr>
              <a:t>A teď nastává prostor… </a:t>
            </a:r>
          </a:p>
          <a:p>
            <a:endParaRPr lang="cs-CZ" dirty="0"/>
          </a:p>
        </p:txBody>
      </p:sp>
      <p:pic>
        <p:nvPicPr>
          <p:cNvPr id="5" name="Picture 2">
            <a:extLst>
              <a:ext uri="{FF2B5EF4-FFF2-40B4-BE49-F238E27FC236}">
                <a16:creationId xmlns:a16="http://schemas.microsoft.com/office/drawing/2014/main" id="{88A973B3-1268-4F22-94CC-05DDFCBBA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113" y="2616873"/>
            <a:ext cx="277177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a:extLst>
              <a:ext uri="{FF2B5EF4-FFF2-40B4-BE49-F238E27FC236}">
                <a16:creationId xmlns:a16="http://schemas.microsoft.com/office/drawing/2014/main" id="{5A534CFD-B70E-4829-918D-D05F493EF285}"/>
              </a:ext>
            </a:extLst>
          </p:cNvPr>
          <p:cNvSpPr txBox="1"/>
          <p:nvPr/>
        </p:nvSpPr>
        <p:spPr>
          <a:xfrm>
            <a:off x="4853271" y="4985291"/>
            <a:ext cx="2485459" cy="369332"/>
          </a:xfrm>
          <a:prstGeom prst="rect">
            <a:avLst/>
          </a:prstGeom>
          <a:noFill/>
        </p:spPr>
        <p:txBody>
          <a:bodyPr wrap="square">
            <a:spAutoFit/>
          </a:bodyPr>
          <a:lstStyle/>
          <a:p>
            <a:pPr eaLnBrk="1" fontAlgn="auto" hangingPunct="1">
              <a:spcBef>
                <a:spcPts val="0"/>
              </a:spcBef>
              <a:spcAft>
                <a:spcPts val="0"/>
              </a:spcAft>
              <a:buClrTx/>
              <a:buFontTx/>
              <a:buNone/>
            </a:pPr>
            <a:r>
              <a:rPr lang="cs-CZ" sz="1800" b="1" i="0" dirty="0">
                <a:solidFill>
                  <a:srgbClr val="000000"/>
                </a:solidFill>
                <a:latin typeface="Arial CE"/>
              </a:rPr>
              <a:t>… pro Vaše dotazy.</a:t>
            </a:r>
          </a:p>
        </p:txBody>
      </p:sp>
    </p:spTree>
    <p:extLst>
      <p:ext uri="{BB962C8B-B14F-4D97-AF65-F5344CB8AC3E}">
        <p14:creationId xmlns:p14="http://schemas.microsoft.com/office/powerpoint/2010/main" val="267412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ÚJV Řež - Mainstream Technologies">
            <a:extLst>
              <a:ext uri="{FF2B5EF4-FFF2-40B4-BE49-F238E27FC236}">
                <a16:creationId xmlns:a16="http://schemas.microsoft.com/office/drawing/2014/main" id="{750D2C9F-8489-4BB4-913A-882DB8FC17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4155" y="2420744"/>
            <a:ext cx="1626649" cy="1016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ÚJV Řež, a.s. (Věda) • Mapy.cz">
            <a:extLst>
              <a:ext uri="{FF2B5EF4-FFF2-40B4-BE49-F238E27FC236}">
                <a16:creationId xmlns:a16="http://schemas.microsoft.com/office/drawing/2014/main" id="{340672F4-E194-4805-851A-29A898926D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578" y="3366990"/>
            <a:ext cx="2506321" cy="167088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text 1">
            <a:extLst>
              <a:ext uri="{FF2B5EF4-FFF2-40B4-BE49-F238E27FC236}">
                <a16:creationId xmlns:a16="http://schemas.microsoft.com/office/drawing/2014/main" id="{BE5AFFEA-E804-4580-ADBB-0E5F4BE78D33}"/>
              </a:ext>
            </a:extLst>
          </p:cNvPr>
          <p:cNvSpPr>
            <a:spLocks noGrp="1"/>
          </p:cNvSpPr>
          <p:nvPr>
            <p:ph type="body" sz="quarter" idx="11"/>
          </p:nvPr>
        </p:nvSpPr>
        <p:spPr/>
        <p:txBody>
          <a:bodyPr/>
          <a:lstStyle/>
          <a:p>
            <a:r>
              <a:rPr lang="cs-CZ" dirty="0"/>
              <a:t>Přehled kybernetických událostí</a:t>
            </a:r>
          </a:p>
          <a:p>
            <a:endParaRPr lang="cs-CZ" sz="2000" dirty="0">
              <a:solidFill>
                <a:srgbClr val="2D2D2D"/>
              </a:solidFill>
            </a:endParaRPr>
          </a:p>
        </p:txBody>
      </p:sp>
      <p:pic>
        <p:nvPicPr>
          <p:cNvPr id="1030" name="Picture 6" descr="Přeměna ŘSD na novou státní organizaci má být dokončena do začátku roku 2024">
            <a:extLst>
              <a:ext uri="{FF2B5EF4-FFF2-40B4-BE49-F238E27FC236}">
                <a16:creationId xmlns:a16="http://schemas.microsoft.com/office/drawing/2014/main" id="{9A6AB8DF-5236-4DD7-A426-B852910B17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3328" y="1311227"/>
            <a:ext cx="3081361" cy="10358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Mobile Czech Republic – Wikipedie">
            <a:extLst>
              <a:ext uri="{FF2B5EF4-FFF2-40B4-BE49-F238E27FC236}">
                <a16:creationId xmlns:a16="http://schemas.microsoft.com/office/drawing/2014/main" id="{C3F3955C-82F1-4829-8757-5E1E20941F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2901" y="2570800"/>
            <a:ext cx="1273492" cy="6248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Vodafone CZ - YouTube">
            <a:extLst>
              <a:ext uri="{FF2B5EF4-FFF2-40B4-BE49-F238E27FC236}">
                <a16:creationId xmlns:a16="http://schemas.microsoft.com/office/drawing/2014/main" id="{6AEF0778-420D-4EC7-A814-373AC3A010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72436" y="2992689"/>
            <a:ext cx="682253" cy="6822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O společnosti | O2 Czech Republic">
            <a:extLst>
              <a:ext uri="{FF2B5EF4-FFF2-40B4-BE49-F238E27FC236}">
                <a16:creationId xmlns:a16="http://schemas.microsoft.com/office/drawing/2014/main" id="{DF513E75-6DFA-4F77-BBBF-03B5A21B72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18292" y="3195607"/>
            <a:ext cx="591239" cy="591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Dopravní značka - IJ2 - Nemocnice | DALSIKO, s.r.o. - Prodej dopravního  značení">
            <a:extLst>
              <a:ext uri="{FF2B5EF4-FFF2-40B4-BE49-F238E27FC236}">
                <a16:creationId xmlns:a16="http://schemas.microsoft.com/office/drawing/2014/main" id="{2A87401C-193E-4F37-80F1-481AACE301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1578" y="1306501"/>
            <a:ext cx="1134967" cy="15873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kro | Jumex.cz">
            <a:extLst>
              <a:ext uri="{FF2B5EF4-FFF2-40B4-BE49-F238E27FC236}">
                <a16:creationId xmlns:a16="http://schemas.microsoft.com/office/drawing/2014/main" id="{F0B4DCE1-A6F2-4171-9FCC-AB42C33904C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67899" y="4144380"/>
            <a:ext cx="1786980" cy="893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odexo Pass Česká republika a.s. - očima zaměstnanců – Atmoskop.cz">
            <a:extLst>
              <a:ext uri="{FF2B5EF4-FFF2-40B4-BE49-F238E27FC236}">
                <a16:creationId xmlns:a16="http://schemas.microsoft.com/office/drawing/2014/main" id="{6E2EFED9-AE19-4505-97F7-D921E9C200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6787" y="4231859"/>
            <a:ext cx="2513232" cy="80601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6">
            <a:extLst>
              <a:ext uri="{FF2B5EF4-FFF2-40B4-BE49-F238E27FC236}">
                <a16:creationId xmlns:a16="http://schemas.microsoft.com/office/drawing/2014/main" id="{1F5EC6E0-D8DF-4A1E-B5F5-1B668155789C}"/>
              </a:ext>
            </a:extLst>
          </p:cNvPr>
          <p:cNvSpPr/>
          <p:nvPr/>
        </p:nvSpPr>
        <p:spPr bwMode="auto">
          <a:xfrm>
            <a:off x="550861" y="5429533"/>
            <a:ext cx="11003827" cy="954108"/>
          </a:xfrm>
          <a:prstGeom prst="roundRect">
            <a:avLst/>
          </a:prstGeom>
          <a:noFill/>
          <a:ln w="28575" cap="flat" cmpd="sng" algn="ctr">
            <a:solidFill>
              <a:schemeClr val="accent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lvl="1" algn="ctr">
              <a:lnSpc>
                <a:spcPts val="1800"/>
              </a:lnSpc>
              <a:buClr>
                <a:schemeClr val="accent2"/>
              </a:buClr>
            </a:pPr>
            <a:r>
              <a:rPr lang="cs-CZ" sz="1600" b="1" dirty="0">
                <a:solidFill>
                  <a:schemeClr val="accent1"/>
                </a:solidFill>
              </a:rPr>
              <a:t>Bezpečný provoz jaderných elektráren se bez zajištění kybernetické bezpečnosti neobejde. </a:t>
            </a:r>
          </a:p>
          <a:p>
            <a:pPr lvl="1" algn="r">
              <a:lnSpc>
                <a:spcPts val="1800"/>
              </a:lnSpc>
              <a:buClr>
                <a:schemeClr val="accent2"/>
              </a:buClr>
            </a:pPr>
            <a:r>
              <a:rPr lang="cs-CZ" sz="1200" b="1" dirty="0">
                <a:solidFill>
                  <a:schemeClr val="accent1"/>
                </a:solidFill>
              </a:rPr>
              <a:t>Roman Havlín ŘOJ EDU, 9.1.2023 intranet ČEZ              </a:t>
            </a:r>
          </a:p>
        </p:txBody>
      </p:sp>
      <p:sp>
        <p:nvSpPr>
          <p:cNvPr id="7" name="TextovéPole 6">
            <a:extLst>
              <a:ext uri="{FF2B5EF4-FFF2-40B4-BE49-F238E27FC236}">
                <a16:creationId xmlns:a16="http://schemas.microsoft.com/office/drawing/2014/main" id="{203C4DFA-C50E-0CBC-417F-78A4FC4D6126}"/>
              </a:ext>
            </a:extLst>
          </p:cNvPr>
          <p:cNvSpPr txBox="1"/>
          <p:nvPr/>
        </p:nvSpPr>
        <p:spPr>
          <a:xfrm>
            <a:off x="132860" y="834173"/>
            <a:ext cx="7234892" cy="4524315"/>
          </a:xfrm>
          <a:prstGeom prst="rect">
            <a:avLst/>
          </a:prstGeom>
          <a:noFill/>
        </p:spPr>
        <p:txBody>
          <a:bodyPr wrap="square">
            <a:spAutoFit/>
          </a:bodyPr>
          <a:lstStyle/>
          <a:p>
            <a:pPr marL="742950" lvl="1" indent="-285750">
              <a:buClr>
                <a:srgbClr val="00C752"/>
              </a:buClr>
              <a:buFont typeface="Wingdings" panose="05000000000000000000" pitchFamily="2" charset="2"/>
              <a:buChar char="§"/>
            </a:pPr>
            <a:r>
              <a:rPr lang="cs-CZ" sz="1200" b="1" dirty="0"/>
              <a:t>1982 – Trans-sibiřský plynovod </a:t>
            </a:r>
            <a:r>
              <a:rPr lang="en-US" sz="1200" dirty="0"/>
              <a:t>(</a:t>
            </a:r>
            <a:r>
              <a:rPr lang="en-US" sz="1200" dirty="0" err="1"/>
              <a:t>Rusko</a:t>
            </a:r>
            <a:r>
              <a:rPr lang="cs-CZ" sz="1200" dirty="0"/>
              <a:t>, malware v OT systémech</a:t>
            </a:r>
            <a:r>
              <a:rPr lang="en-US" sz="1200" dirty="0"/>
              <a:t>)</a:t>
            </a:r>
            <a:endParaRPr lang="cs-CZ" sz="1200" dirty="0"/>
          </a:p>
          <a:p>
            <a:pPr marL="742950" lvl="1" indent="-285750">
              <a:buClr>
                <a:srgbClr val="00C752"/>
              </a:buClr>
              <a:buFont typeface="Wingdings" panose="05000000000000000000" pitchFamily="2" charset="2"/>
              <a:buChar char="§"/>
            </a:pPr>
            <a:r>
              <a:rPr lang="cs-CZ" sz="1200" b="1" dirty="0"/>
              <a:t>2003 – Slammer </a:t>
            </a:r>
            <a:r>
              <a:rPr lang="en-US" sz="1200" dirty="0"/>
              <a:t>(Internet</a:t>
            </a:r>
            <a:r>
              <a:rPr lang="cs-CZ" sz="1200" dirty="0"/>
              <a:t>, </a:t>
            </a:r>
            <a:r>
              <a:rPr lang="cs-CZ" sz="1200" dirty="0" err="1"/>
              <a:t>DoS</a:t>
            </a:r>
            <a:r>
              <a:rPr lang="cs-CZ" sz="1200" dirty="0"/>
              <a:t> komunikačních zařízení v Internetu</a:t>
            </a:r>
            <a:r>
              <a:rPr lang="en-US" sz="1200" dirty="0"/>
              <a:t>)</a:t>
            </a:r>
            <a:endParaRPr lang="cs-CZ" sz="1200" dirty="0"/>
          </a:p>
          <a:p>
            <a:pPr marL="742950" lvl="1" indent="-285750">
              <a:buClr>
                <a:srgbClr val="00C752"/>
              </a:buClr>
              <a:buFont typeface="Wingdings" panose="05000000000000000000" pitchFamily="2" charset="2"/>
              <a:buChar char="§"/>
            </a:pPr>
            <a:r>
              <a:rPr lang="cs-CZ" sz="1200" b="1" dirty="0"/>
              <a:t>2010 – Stuxnet </a:t>
            </a:r>
            <a:r>
              <a:rPr lang="cs-CZ" sz="1200" dirty="0"/>
              <a:t>(Írán, malware v OT pro obohacování uranu)</a:t>
            </a:r>
          </a:p>
          <a:p>
            <a:pPr marL="742950" lvl="1" indent="-285750">
              <a:buClr>
                <a:srgbClr val="00C752"/>
              </a:buClr>
              <a:buFont typeface="Wingdings" panose="05000000000000000000" pitchFamily="2" charset="2"/>
              <a:buChar char="§"/>
            </a:pPr>
            <a:r>
              <a:rPr lang="cs-CZ" sz="1200" b="1" dirty="0"/>
              <a:t>2011 – </a:t>
            </a:r>
            <a:r>
              <a:rPr lang="cs-CZ" sz="1200" b="1" dirty="0" err="1"/>
              <a:t>Flame</a:t>
            </a:r>
            <a:r>
              <a:rPr lang="cs-CZ" sz="1200" b="1" dirty="0"/>
              <a:t> </a:t>
            </a:r>
            <a:r>
              <a:rPr lang="en-US" sz="1200" dirty="0"/>
              <a:t>(</a:t>
            </a:r>
            <a:r>
              <a:rPr lang="cs-CZ" sz="1200" dirty="0"/>
              <a:t>Írán, Rusko, Rakousko, Maďarsko – špionážní malware)</a:t>
            </a:r>
          </a:p>
          <a:p>
            <a:pPr marL="742950" lvl="1" indent="-285750">
              <a:buClr>
                <a:srgbClr val="00C752"/>
              </a:buClr>
              <a:buFont typeface="Wingdings" panose="05000000000000000000" pitchFamily="2" charset="2"/>
              <a:buChar char="§"/>
            </a:pPr>
            <a:r>
              <a:rPr lang="cs-CZ" sz="1200" b="1" dirty="0"/>
              <a:t>2012 – </a:t>
            </a:r>
            <a:r>
              <a:rPr lang="cs-CZ" sz="1200" b="1" dirty="0" err="1"/>
              <a:t>Shamoon</a:t>
            </a:r>
            <a:r>
              <a:rPr lang="cs-CZ" sz="1200" b="1" dirty="0"/>
              <a:t> </a:t>
            </a:r>
            <a:r>
              <a:rPr lang="cs-CZ" sz="1200" dirty="0"/>
              <a:t>(SAE, Katar – ropné společnosti)</a:t>
            </a:r>
          </a:p>
          <a:p>
            <a:pPr marL="742950" lvl="1" indent="-285750">
              <a:buClr>
                <a:srgbClr val="00C752"/>
              </a:buClr>
              <a:buFont typeface="Wingdings" panose="05000000000000000000" pitchFamily="2" charset="2"/>
              <a:buChar char="§"/>
            </a:pPr>
            <a:r>
              <a:rPr lang="cs-CZ" sz="1200" b="1" dirty="0"/>
              <a:t>2014 – Dragonfly </a:t>
            </a:r>
            <a:r>
              <a:rPr lang="cs-CZ" sz="1200" dirty="0"/>
              <a:t>– </a:t>
            </a:r>
            <a:r>
              <a:rPr lang="cs-CZ" sz="1200" dirty="0" err="1"/>
              <a:t>Energetic</a:t>
            </a:r>
            <a:r>
              <a:rPr lang="cs-CZ" sz="1200" dirty="0"/>
              <a:t> </a:t>
            </a:r>
            <a:r>
              <a:rPr lang="cs-CZ" sz="1200" dirty="0" err="1"/>
              <a:t>Bear</a:t>
            </a:r>
            <a:r>
              <a:rPr lang="cs-CZ" sz="1200" dirty="0"/>
              <a:t> (vznik ruské skupiny zaměřené na ICS)</a:t>
            </a:r>
          </a:p>
          <a:p>
            <a:pPr marL="742950" lvl="1" indent="-285750">
              <a:buClr>
                <a:srgbClr val="00C752"/>
              </a:buClr>
              <a:buFont typeface="Wingdings" panose="05000000000000000000" pitchFamily="2" charset="2"/>
              <a:buChar char="§"/>
            </a:pPr>
            <a:r>
              <a:rPr lang="cs-CZ" sz="1200" b="1" dirty="0"/>
              <a:t>2015 – BlackEnergy </a:t>
            </a:r>
            <a:r>
              <a:rPr lang="cs-CZ" sz="1200" dirty="0"/>
              <a:t>(Ukrajina – útok na elektrickou rozvodnou síť)</a:t>
            </a:r>
          </a:p>
          <a:p>
            <a:pPr marL="742950" lvl="1" indent="-285750">
              <a:buClr>
                <a:srgbClr val="00C752"/>
              </a:buClr>
              <a:buFont typeface="Wingdings" panose="05000000000000000000" pitchFamily="2" charset="2"/>
              <a:buChar char="§"/>
            </a:pPr>
            <a:r>
              <a:rPr lang="cs-CZ" sz="1200" b="1" dirty="0"/>
              <a:t>2016 – Industroyer </a:t>
            </a:r>
            <a:r>
              <a:rPr lang="cs-CZ" sz="1200" dirty="0"/>
              <a:t>(Ukrajina – polovina obyvatel Kyjeva a pětina města bez elektřiny)</a:t>
            </a:r>
          </a:p>
          <a:p>
            <a:pPr marL="742950" lvl="1" indent="-285750">
              <a:buClr>
                <a:srgbClr val="00C752"/>
              </a:buClr>
              <a:buFont typeface="Wingdings" panose="05000000000000000000" pitchFamily="2" charset="2"/>
              <a:buChar char="§"/>
            </a:pPr>
            <a:r>
              <a:rPr lang="cs-CZ" sz="1200" b="1" dirty="0"/>
              <a:t>2017 – Trisis/Triton </a:t>
            </a:r>
            <a:r>
              <a:rPr lang="cs-CZ" sz="1200" dirty="0"/>
              <a:t>(SAE – vypnutí průmyslových bezpečnostních systémů)</a:t>
            </a:r>
          </a:p>
          <a:p>
            <a:pPr marL="742950" lvl="1" indent="-285750">
              <a:buClr>
                <a:srgbClr val="00C752"/>
              </a:buClr>
              <a:buFont typeface="Wingdings" panose="05000000000000000000" pitchFamily="2" charset="2"/>
              <a:buChar char="§"/>
            </a:pPr>
            <a:r>
              <a:rPr lang="cs-CZ" sz="1200" b="1" dirty="0"/>
              <a:t>2019 – </a:t>
            </a:r>
            <a:r>
              <a:rPr lang="en-US" sz="1200" b="1" dirty="0" err="1"/>
              <a:t>Kudankulam</a:t>
            </a:r>
            <a:r>
              <a:rPr lang="en-US" sz="1200" b="1" dirty="0"/>
              <a:t> NPP</a:t>
            </a:r>
            <a:r>
              <a:rPr lang="en-US" sz="1200" dirty="0"/>
              <a:t> (</a:t>
            </a:r>
            <a:r>
              <a:rPr lang="cs-CZ" sz="1200" dirty="0"/>
              <a:t>Indie - malware</a:t>
            </a:r>
            <a:r>
              <a:rPr lang="en-US" sz="1200" dirty="0"/>
              <a:t>)</a:t>
            </a:r>
            <a:endParaRPr lang="cs-CZ" sz="1200" dirty="0"/>
          </a:p>
          <a:p>
            <a:pPr marL="742950" lvl="1" indent="-285750">
              <a:buClr>
                <a:srgbClr val="00C752"/>
              </a:buClr>
              <a:buFont typeface="Wingdings" panose="05000000000000000000" pitchFamily="2" charset="2"/>
              <a:buChar char="§"/>
            </a:pPr>
            <a:r>
              <a:rPr lang="cs-CZ" sz="1200" b="1" dirty="0"/>
              <a:t>2020 – </a:t>
            </a:r>
            <a:r>
              <a:rPr lang="cs-CZ" sz="1200" b="1" dirty="0" err="1"/>
              <a:t>SolarWinds</a:t>
            </a:r>
            <a:r>
              <a:rPr lang="cs-CZ" sz="1200" b="1" dirty="0"/>
              <a:t> </a:t>
            </a:r>
            <a:r>
              <a:rPr lang="en-US" sz="1200" dirty="0"/>
              <a:t>(</a:t>
            </a:r>
            <a:r>
              <a:rPr lang="cs-CZ" sz="1200" dirty="0"/>
              <a:t>USA – infiltrace malware do sady SW bezpečnostních nástrojů Orion)</a:t>
            </a:r>
          </a:p>
          <a:p>
            <a:pPr marL="742950" lvl="1" indent="-285750">
              <a:buClr>
                <a:srgbClr val="00C752"/>
              </a:buClr>
              <a:buFont typeface="Wingdings" panose="05000000000000000000" pitchFamily="2" charset="2"/>
              <a:buChar char="§"/>
            </a:pPr>
            <a:r>
              <a:rPr lang="cs-CZ" sz="1200" b="1" dirty="0">
                <a:solidFill>
                  <a:schemeClr val="bg2"/>
                </a:solidFill>
              </a:rPr>
              <a:t>2020 – Fakultní nemocnice Brno </a:t>
            </a:r>
            <a:r>
              <a:rPr lang="cs-CZ" sz="1200" dirty="0">
                <a:solidFill>
                  <a:schemeClr val="bg2"/>
                </a:solidFill>
              </a:rPr>
              <a:t>(CZ - ransomware</a:t>
            </a:r>
            <a:r>
              <a:rPr lang="en-US" sz="1200" dirty="0">
                <a:solidFill>
                  <a:schemeClr val="bg2"/>
                </a:solidFill>
              </a:rPr>
              <a:t>)</a:t>
            </a:r>
            <a:endParaRPr lang="cs-CZ" sz="1200" dirty="0">
              <a:solidFill>
                <a:schemeClr val="bg2"/>
              </a:solidFill>
            </a:endParaRPr>
          </a:p>
          <a:p>
            <a:pPr marL="742950" lvl="1" indent="-285750">
              <a:buClr>
                <a:srgbClr val="00C752"/>
              </a:buClr>
              <a:buFont typeface="Wingdings" panose="05000000000000000000" pitchFamily="2" charset="2"/>
              <a:buChar char="§"/>
            </a:pPr>
            <a:r>
              <a:rPr lang="cs-CZ" sz="1200" b="1" dirty="0">
                <a:solidFill>
                  <a:schemeClr val="bg2"/>
                </a:solidFill>
              </a:rPr>
              <a:t>2020 – Nemocnice Benešov </a:t>
            </a:r>
            <a:r>
              <a:rPr lang="cs-CZ" sz="1200" dirty="0">
                <a:solidFill>
                  <a:schemeClr val="bg2"/>
                </a:solidFill>
              </a:rPr>
              <a:t>(CZ - ransomware</a:t>
            </a:r>
            <a:r>
              <a:rPr lang="en-US" sz="1200" dirty="0">
                <a:solidFill>
                  <a:schemeClr val="bg2"/>
                </a:solidFill>
              </a:rPr>
              <a:t>)</a:t>
            </a:r>
            <a:endParaRPr lang="cs-CZ" sz="1200" dirty="0">
              <a:solidFill>
                <a:schemeClr val="bg2"/>
              </a:solidFill>
            </a:endParaRPr>
          </a:p>
          <a:p>
            <a:pPr marL="742950" lvl="1" indent="-285750">
              <a:buClr>
                <a:srgbClr val="00C752"/>
              </a:buClr>
              <a:buFont typeface="Wingdings" panose="05000000000000000000" pitchFamily="2" charset="2"/>
              <a:buChar char="§"/>
            </a:pPr>
            <a:r>
              <a:rPr lang="cs-CZ" sz="1200" b="1" dirty="0"/>
              <a:t>2021 – </a:t>
            </a:r>
            <a:r>
              <a:rPr lang="cs-CZ" sz="1200" b="1" dirty="0" err="1"/>
              <a:t>Colonial</a:t>
            </a:r>
            <a:r>
              <a:rPr lang="cs-CZ" sz="1200" b="1" dirty="0"/>
              <a:t> </a:t>
            </a:r>
            <a:r>
              <a:rPr lang="cs-CZ" sz="1200" b="1" dirty="0" err="1"/>
              <a:t>Pipeline</a:t>
            </a:r>
            <a:r>
              <a:rPr lang="cs-CZ" sz="1200" b="1" dirty="0"/>
              <a:t> </a:t>
            </a:r>
            <a:r>
              <a:rPr lang="cs-CZ" sz="1200" dirty="0"/>
              <a:t>(USA – ransomware, výpadek dodávek PMH na jihovýchodě USA)</a:t>
            </a:r>
          </a:p>
          <a:p>
            <a:pPr marL="742950" lvl="1" indent="-285750">
              <a:buClr>
                <a:srgbClr val="00C752"/>
              </a:buClr>
              <a:buFont typeface="Wingdings" panose="05000000000000000000" pitchFamily="2" charset="2"/>
              <a:buChar char="§"/>
            </a:pPr>
            <a:r>
              <a:rPr lang="cs-CZ" sz="1200" b="1" dirty="0"/>
              <a:t>2021 – </a:t>
            </a:r>
            <a:r>
              <a:rPr lang="cs-CZ" sz="1200" b="1" dirty="0" err="1"/>
              <a:t>Metsamor</a:t>
            </a:r>
            <a:r>
              <a:rPr lang="cs-CZ" sz="1200" b="1" dirty="0"/>
              <a:t> NPP</a:t>
            </a:r>
            <a:r>
              <a:rPr lang="cs-CZ" sz="1200" dirty="0"/>
              <a:t> (Arménie - data </a:t>
            </a:r>
            <a:r>
              <a:rPr lang="cs-CZ" sz="1200" dirty="0" err="1"/>
              <a:t>leak</a:t>
            </a:r>
            <a:r>
              <a:rPr lang="cs-CZ" sz="1200" dirty="0"/>
              <a:t>)</a:t>
            </a:r>
          </a:p>
          <a:p>
            <a:pPr marL="742950" lvl="1" indent="-285750">
              <a:buClr>
                <a:srgbClr val="00C752"/>
              </a:buClr>
              <a:buFont typeface="Wingdings" panose="05000000000000000000" pitchFamily="2" charset="2"/>
              <a:buChar char="§"/>
            </a:pPr>
            <a:r>
              <a:rPr lang="cs-CZ" sz="1200" b="1" dirty="0"/>
              <a:t>2021 – </a:t>
            </a:r>
            <a:r>
              <a:rPr lang="cs-CZ" sz="1200" b="1" dirty="0" err="1"/>
              <a:t>Iranian</a:t>
            </a:r>
            <a:r>
              <a:rPr lang="cs-CZ" sz="1200" b="1" dirty="0"/>
              <a:t> </a:t>
            </a:r>
            <a:r>
              <a:rPr lang="cs-CZ" sz="1200" b="1" dirty="0" err="1"/>
              <a:t>Railways</a:t>
            </a:r>
            <a:r>
              <a:rPr lang="cs-CZ" sz="1200" b="1" dirty="0"/>
              <a:t> </a:t>
            </a:r>
            <a:r>
              <a:rPr lang="cs-CZ" sz="1200" dirty="0"/>
              <a:t>(Írán - nefunkční systém řízení jízdních řádů a vydávání jízdenek)</a:t>
            </a:r>
          </a:p>
          <a:p>
            <a:pPr marL="742950" lvl="1" indent="-285750">
              <a:buClr>
                <a:srgbClr val="00C752"/>
              </a:buClr>
              <a:buFont typeface="Wingdings" panose="05000000000000000000" pitchFamily="2" charset="2"/>
              <a:buChar char="§"/>
            </a:pPr>
            <a:r>
              <a:rPr lang="cs-CZ" sz="1200" b="1" dirty="0">
                <a:solidFill>
                  <a:schemeClr val="bg2"/>
                </a:solidFill>
              </a:rPr>
              <a:t>2022 – Ředitelství silnic a dálnic</a:t>
            </a:r>
            <a:r>
              <a:rPr lang="cs-CZ" sz="1200" dirty="0">
                <a:solidFill>
                  <a:schemeClr val="bg2"/>
                </a:solidFill>
              </a:rPr>
              <a:t> (CZ - ransomware</a:t>
            </a:r>
            <a:r>
              <a:rPr lang="en-US" sz="1200" dirty="0">
                <a:solidFill>
                  <a:schemeClr val="bg2"/>
                </a:solidFill>
              </a:rPr>
              <a:t>)</a:t>
            </a:r>
            <a:endParaRPr lang="cs-CZ" sz="1200" dirty="0">
              <a:solidFill>
                <a:schemeClr val="bg2"/>
              </a:solidFill>
            </a:endParaRPr>
          </a:p>
          <a:p>
            <a:pPr marL="742950" lvl="1" indent="-285750">
              <a:buClr>
                <a:srgbClr val="00C752"/>
              </a:buClr>
              <a:buFont typeface="Wingdings" panose="05000000000000000000" pitchFamily="2" charset="2"/>
              <a:buChar char="§"/>
            </a:pPr>
            <a:r>
              <a:rPr lang="cs-CZ" sz="1200" b="1" dirty="0">
                <a:solidFill>
                  <a:schemeClr val="bg2"/>
                </a:solidFill>
              </a:rPr>
              <a:t>2022 – opakovaně vyřazené sítě mobilních operátorů</a:t>
            </a:r>
            <a:r>
              <a:rPr lang="cs-CZ" sz="1200" dirty="0">
                <a:solidFill>
                  <a:schemeClr val="bg2"/>
                </a:solidFill>
              </a:rPr>
              <a:t> (CZ - </a:t>
            </a:r>
            <a:r>
              <a:rPr lang="cs-CZ" sz="1200" dirty="0" err="1">
                <a:solidFill>
                  <a:schemeClr val="bg2"/>
                </a:solidFill>
              </a:rPr>
              <a:t>DoS</a:t>
            </a:r>
            <a:r>
              <a:rPr lang="en-US" sz="1200" dirty="0">
                <a:solidFill>
                  <a:schemeClr val="bg2"/>
                </a:solidFill>
              </a:rPr>
              <a:t>)</a:t>
            </a:r>
          </a:p>
          <a:p>
            <a:pPr marL="742950" lvl="1" indent="-285750">
              <a:buClr>
                <a:srgbClr val="00C752"/>
              </a:buClr>
              <a:buFont typeface="Wingdings" panose="05000000000000000000" pitchFamily="2" charset="2"/>
              <a:buChar char="§"/>
            </a:pPr>
            <a:r>
              <a:rPr lang="en-US" sz="1200" b="1" dirty="0">
                <a:solidFill>
                  <a:schemeClr val="bg2"/>
                </a:solidFill>
              </a:rPr>
              <a:t>2022 </a:t>
            </a:r>
            <a:r>
              <a:rPr lang="cs-CZ" sz="1200" b="1" dirty="0">
                <a:solidFill>
                  <a:schemeClr val="bg2"/>
                </a:solidFill>
              </a:rPr>
              <a:t>–</a:t>
            </a:r>
            <a:r>
              <a:rPr lang="en-US" sz="1200" b="1" dirty="0">
                <a:solidFill>
                  <a:schemeClr val="bg2"/>
                </a:solidFill>
              </a:rPr>
              <a:t> </a:t>
            </a:r>
            <a:r>
              <a:rPr lang="cs-CZ" sz="1200" b="1" dirty="0">
                <a:solidFill>
                  <a:schemeClr val="bg2"/>
                </a:solidFill>
              </a:rPr>
              <a:t>ÚJV Řež</a:t>
            </a:r>
            <a:r>
              <a:rPr lang="cs-CZ" sz="1200" dirty="0">
                <a:solidFill>
                  <a:schemeClr val="bg2"/>
                </a:solidFill>
              </a:rPr>
              <a:t> (CZ – ransomware / data </a:t>
            </a:r>
            <a:r>
              <a:rPr lang="cs-CZ" sz="1200" dirty="0" err="1">
                <a:solidFill>
                  <a:schemeClr val="bg2"/>
                </a:solidFill>
              </a:rPr>
              <a:t>leak</a:t>
            </a:r>
            <a:r>
              <a:rPr lang="en-US" sz="1200" dirty="0">
                <a:solidFill>
                  <a:schemeClr val="bg2"/>
                </a:solidFill>
              </a:rPr>
              <a:t>)</a:t>
            </a:r>
            <a:endParaRPr lang="cs-CZ" sz="1200" dirty="0">
              <a:solidFill>
                <a:schemeClr val="bg2"/>
              </a:solidFill>
            </a:endParaRPr>
          </a:p>
          <a:p>
            <a:pPr marL="742950" lvl="1" indent="-285750">
              <a:buClr>
                <a:srgbClr val="00C752"/>
              </a:buClr>
              <a:buFont typeface="Wingdings" panose="05000000000000000000" pitchFamily="2" charset="2"/>
              <a:buChar char="§"/>
            </a:pPr>
            <a:r>
              <a:rPr lang="cs-CZ" sz="1200" b="1" dirty="0">
                <a:solidFill>
                  <a:srgbClr val="2D2D2D"/>
                </a:solidFill>
              </a:rPr>
              <a:t>2022 – Europarlament</a:t>
            </a:r>
            <a:r>
              <a:rPr lang="cs-CZ" sz="1200" dirty="0">
                <a:solidFill>
                  <a:srgbClr val="2D2D2D"/>
                </a:solidFill>
              </a:rPr>
              <a:t> (EU - </a:t>
            </a:r>
            <a:r>
              <a:rPr lang="cs-CZ" sz="1200" dirty="0" err="1">
                <a:solidFill>
                  <a:srgbClr val="2D2D2D"/>
                </a:solidFill>
              </a:rPr>
              <a:t>DoS</a:t>
            </a:r>
            <a:r>
              <a:rPr lang="cs-CZ" sz="1200" dirty="0">
                <a:solidFill>
                  <a:srgbClr val="2D2D2D"/>
                </a:solidFill>
              </a:rPr>
              <a:t>)</a:t>
            </a:r>
          </a:p>
          <a:p>
            <a:pPr marL="742950" lvl="1" indent="-285750">
              <a:buClr>
                <a:srgbClr val="00C752"/>
              </a:buClr>
              <a:buFont typeface="Wingdings" panose="05000000000000000000" pitchFamily="2" charset="2"/>
              <a:buChar char="§"/>
            </a:pPr>
            <a:r>
              <a:rPr lang="cs-CZ" sz="1200" b="1" dirty="0">
                <a:solidFill>
                  <a:schemeClr val="bg2"/>
                </a:solidFill>
              </a:rPr>
              <a:t>2022 – řetězec obchodů Makro</a:t>
            </a:r>
            <a:r>
              <a:rPr lang="cs-CZ" sz="1200" dirty="0">
                <a:solidFill>
                  <a:schemeClr val="bg2"/>
                </a:solidFill>
              </a:rPr>
              <a:t> (CZ - ransomware</a:t>
            </a:r>
            <a:r>
              <a:rPr lang="en-US" sz="1200" dirty="0">
                <a:solidFill>
                  <a:schemeClr val="bg2"/>
                </a:solidFill>
              </a:rPr>
              <a:t>)</a:t>
            </a:r>
            <a:endParaRPr lang="cs-CZ" sz="1200" dirty="0">
              <a:solidFill>
                <a:schemeClr val="bg2"/>
              </a:solidFill>
            </a:endParaRPr>
          </a:p>
          <a:p>
            <a:pPr marL="742950" lvl="1" indent="-285750">
              <a:buClr>
                <a:srgbClr val="00C752"/>
              </a:buClr>
              <a:buFont typeface="Wingdings" panose="05000000000000000000" pitchFamily="2" charset="2"/>
              <a:buChar char="§"/>
            </a:pPr>
            <a:r>
              <a:rPr lang="cs-CZ" sz="1200" b="1" dirty="0">
                <a:solidFill>
                  <a:srgbClr val="2D2D2D"/>
                </a:solidFill>
              </a:rPr>
              <a:t>2022</a:t>
            </a:r>
            <a:r>
              <a:rPr lang="cs-CZ" sz="1200" b="1" dirty="0"/>
              <a:t> –</a:t>
            </a:r>
            <a:r>
              <a:rPr lang="cs-CZ" sz="1200" b="1" dirty="0">
                <a:solidFill>
                  <a:srgbClr val="2D2D2D"/>
                </a:solidFill>
              </a:rPr>
              <a:t> Guardian Media Group</a:t>
            </a:r>
            <a:r>
              <a:rPr lang="cs-CZ" sz="1200" dirty="0">
                <a:solidFill>
                  <a:srgbClr val="2D2D2D"/>
                </a:solidFill>
              </a:rPr>
              <a:t> (GB - </a:t>
            </a:r>
            <a:r>
              <a:rPr lang="cs-CZ" sz="1200" dirty="0" err="1">
                <a:solidFill>
                  <a:srgbClr val="2D2D2D"/>
                </a:solidFill>
              </a:rPr>
              <a:t>ransomare</a:t>
            </a:r>
            <a:r>
              <a:rPr lang="cs-CZ" sz="1200" dirty="0">
                <a:solidFill>
                  <a:srgbClr val="2D2D2D"/>
                </a:solidFill>
              </a:rPr>
              <a:t>)</a:t>
            </a:r>
          </a:p>
          <a:p>
            <a:pPr marL="742950" lvl="1" indent="-285750">
              <a:buClr>
                <a:srgbClr val="00C752"/>
              </a:buClr>
              <a:buFont typeface="Wingdings" panose="05000000000000000000" pitchFamily="2" charset="2"/>
              <a:buChar char="§"/>
            </a:pPr>
            <a:r>
              <a:rPr lang="cs-CZ" sz="1200" b="1" dirty="0">
                <a:solidFill>
                  <a:srgbClr val="2D2D2D"/>
                </a:solidFill>
              </a:rPr>
              <a:t>2023 – </a:t>
            </a:r>
            <a:r>
              <a:rPr lang="cs-CZ" sz="1200" b="1" dirty="0" err="1">
                <a:solidFill>
                  <a:srgbClr val="2D2D2D"/>
                </a:solidFill>
              </a:rPr>
              <a:t>Royal</a:t>
            </a:r>
            <a:r>
              <a:rPr lang="cs-CZ" sz="1200" b="1" dirty="0">
                <a:solidFill>
                  <a:srgbClr val="2D2D2D"/>
                </a:solidFill>
              </a:rPr>
              <a:t> Mail Group</a:t>
            </a:r>
            <a:r>
              <a:rPr lang="cs-CZ" sz="1200" dirty="0">
                <a:solidFill>
                  <a:srgbClr val="2D2D2D"/>
                </a:solidFill>
              </a:rPr>
              <a:t> (GB - ransomware)</a:t>
            </a:r>
          </a:p>
          <a:p>
            <a:pPr marL="742950" lvl="1" indent="-285750">
              <a:buClr>
                <a:srgbClr val="00C752"/>
              </a:buClr>
              <a:buFont typeface="Wingdings" panose="05000000000000000000" pitchFamily="2" charset="2"/>
              <a:buChar char="§"/>
            </a:pPr>
            <a:r>
              <a:rPr lang="cs-CZ" sz="1200" b="1" dirty="0">
                <a:solidFill>
                  <a:schemeClr val="bg2"/>
                </a:solidFill>
              </a:rPr>
              <a:t>2023 – </a:t>
            </a:r>
            <a:r>
              <a:rPr lang="cs-CZ" sz="1200" b="1" dirty="0" err="1">
                <a:solidFill>
                  <a:schemeClr val="bg2"/>
                </a:solidFill>
              </a:rPr>
              <a:t>Sodexo</a:t>
            </a:r>
            <a:r>
              <a:rPr lang="cs-CZ" sz="1200" b="1" dirty="0">
                <a:solidFill>
                  <a:schemeClr val="bg2"/>
                </a:solidFill>
              </a:rPr>
              <a:t> </a:t>
            </a:r>
            <a:r>
              <a:rPr lang="cs-CZ" sz="1200" b="1" dirty="0" err="1">
                <a:solidFill>
                  <a:schemeClr val="bg2"/>
                </a:solidFill>
              </a:rPr>
              <a:t>Pass</a:t>
            </a:r>
            <a:r>
              <a:rPr lang="cs-CZ" sz="1200" b="1" dirty="0">
                <a:solidFill>
                  <a:schemeClr val="bg2"/>
                </a:solidFill>
              </a:rPr>
              <a:t> Česká republika</a:t>
            </a:r>
            <a:r>
              <a:rPr lang="cs-CZ" sz="1200" dirty="0">
                <a:solidFill>
                  <a:schemeClr val="bg2"/>
                </a:solidFill>
              </a:rPr>
              <a:t> </a:t>
            </a:r>
            <a:r>
              <a:rPr lang="en-US" sz="1200" dirty="0">
                <a:solidFill>
                  <a:schemeClr val="bg2"/>
                </a:solidFill>
              </a:rPr>
              <a:t>(CZ)</a:t>
            </a:r>
            <a:endParaRPr lang="cs-CZ" sz="1200" dirty="0">
              <a:solidFill>
                <a:srgbClr val="2D2D2D"/>
              </a:solidFill>
            </a:endParaRPr>
          </a:p>
        </p:txBody>
      </p:sp>
    </p:spTree>
    <p:extLst>
      <p:ext uri="{BB962C8B-B14F-4D97-AF65-F5344CB8AC3E}">
        <p14:creationId xmlns:p14="http://schemas.microsoft.com/office/powerpoint/2010/main" val="148581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767979B-A8AD-459C-A539-9A221B0304E0}"/>
              </a:ext>
            </a:extLst>
          </p:cNvPr>
          <p:cNvSpPr>
            <a:spLocks noGrp="1"/>
          </p:cNvSpPr>
          <p:nvPr>
            <p:ph type="body" sz="quarter" idx="11"/>
          </p:nvPr>
        </p:nvSpPr>
        <p:spPr/>
        <p:txBody>
          <a:bodyPr/>
          <a:lstStyle/>
          <a:p>
            <a:r>
              <a:rPr lang="cs-CZ" dirty="0"/>
              <a:t>Proces zvyšování bezpečnostního povědomí </a:t>
            </a:r>
            <a:r>
              <a:rPr lang="en-US" dirty="0"/>
              <a:t>(Teams </a:t>
            </a:r>
            <a:r>
              <a:rPr lang="cs-CZ" dirty="0"/>
              <a:t>IKB</a:t>
            </a:r>
            <a:r>
              <a:rPr lang="en-US" dirty="0"/>
              <a:t>)</a:t>
            </a:r>
            <a:endParaRPr lang="cs-CZ" dirty="0"/>
          </a:p>
        </p:txBody>
      </p:sp>
      <p:pic>
        <p:nvPicPr>
          <p:cNvPr id="12" name="Obrázek 11">
            <a:extLst>
              <a:ext uri="{FF2B5EF4-FFF2-40B4-BE49-F238E27FC236}">
                <a16:creationId xmlns:a16="http://schemas.microsoft.com/office/drawing/2014/main" id="{5587DFEC-775D-4911-AA53-DE73D29A1068}"/>
              </a:ext>
            </a:extLst>
          </p:cNvPr>
          <p:cNvPicPr>
            <a:picLocks noChangeAspect="1"/>
          </p:cNvPicPr>
          <p:nvPr/>
        </p:nvPicPr>
        <p:blipFill>
          <a:blip r:embed="rId2"/>
          <a:stretch>
            <a:fillRect/>
          </a:stretch>
        </p:blipFill>
        <p:spPr>
          <a:xfrm>
            <a:off x="1101969" y="1201007"/>
            <a:ext cx="5853246" cy="2588650"/>
          </a:xfrm>
          <a:prstGeom prst="rect">
            <a:avLst/>
          </a:prstGeom>
        </p:spPr>
      </p:pic>
      <p:pic>
        <p:nvPicPr>
          <p:cNvPr id="14" name="Obrázek 13">
            <a:extLst>
              <a:ext uri="{FF2B5EF4-FFF2-40B4-BE49-F238E27FC236}">
                <a16:creationId xmlns:a16="http://schemas.microsoft.com/office/drawing/2014/main" id="{AA85C5E8-EF36-4A0C-AAFB-6E063F005641}"/>
              </a:ext>
            </a:extLst>
          </p:cNvPr>
          <p:cNvPicPr>
            <a:picLocks noChangeAspect="1"/>
          </p:cNvPicPr>
          <p:nvPr/>
        </p:nvPicPr>
        <p:blipFill>
          <a:blip r:embed="rId3"/>
          <a:stretch>
            <a:fillRect/>
          </a:stretch>
        </p:blipFill>
        <p:spPr>
          <a:xfrm>
            <a:off x="343877" y="3883249"/>
            <a:ext cx="5033108" cy="2413336"/>
          </a:xfrm>
          <a:prstGeom prst="rect">
            <a:avLst/>
          </a:prstGeom>
        </p:spPr>
      </p:pic>
      <p:pic>
        <p:nvPicPr>
          <p:cNvPr id="20" name="Obrázek 19">
            <a:extLst>
              <a:ext uri="{FF2B5EF4-FFF2-40B4-BE49-F238E27FC236}">
                <a16:creationId xmlns:a16="http://schemas.microsoft.com/office/drawing/2014/main" id="{46DAC33B-1E2A-4FB0-9162-B9E5FBF95410}"/>
              </a:ext>
            </a:extLst>
          </p:cNvPr>
          <p:cNvPicPr>
            <a:picLocks noChangeAspect="1"/>
          </p:cNvPicPr>
          <p:nvPr/>
        </p:nvPicPr>
        <p:blipFill>
          <a:blip r:embed="rId4"/>
          <a:stretch>
            <a:fillRect/>
          </a:stretch>
        </p:blipFill>
        <p:spPr>
          <a:xfrm>
            <a:off x="6288485" y="923914"/>
            <a:ext cx="4318982" cy="2268707"/>
          </a:xfrm>
          <a:prstGeom prst="rect">
            <a:avLst/>
          </a:prstGeom>
        </p:spPr>
      </p:pic>
      <p:pic>
        <p:nvPicPr>
          <p:cNvPr id="22" name="Obrázek 21">
            <a:extLst>
              <a:ext uri="{FF2B5EF4-FFF2-40B4-BE49-F238E27FC236}">
                <a16:creationId xmlns:a16="http://schemas.microsoft.com/office/drawing/2014/main" id="{4C90597D-AEA3-4949-AD4C-22B727D3712C}"/>
              </a:ext>
            </a:extLst>
          </p:cNvPr>
          <p:cNvPicPr>
            <a:picLocks noChangeAspect="1"/>
          </p:cNvPicPr>
          <p:nvPr/>
        </p:nvPicPr>
        <p:blipFill>
          <a:blip r:embed="rId5"/>
          <a:stretch>
            <a:fillRect/>
          </a:stretch>
        </p:blipFill>
        <p:spPr>
          <a:xfrm>
            <a:off x="5470769" y="4606042"/>
            <a:ext cx="5831254" cy="814660"/>
          </a:xfrm>
          <a:prstGeom prst="rect">
            <a:avLst/>
          </a:prstGeom>
        </p:spPr>
      </p:pic>
      <p:pic>
        <p:nvPicPr>
          <p:cNvPr id="24" name="Obrázek 23">
            <a:extLst>
              <a:ext uri="{FF2B5EF4-FFF2-40B4-BE49-F238E27FC236}">
                <a16:creationId xmlns:a16="http://schemas.microsoft.com/office/drawing/2014/main" id="{7C15E131-75D9-40AC-93B5-DE88CE3F57D9}"/>
              </a:ext>
            </a:extLst>
          </p:cNvPr>
          <p:cNvPicPr>
            <a:picLocks noChangeAspect="1"/>
          </p:cNvPicPr>
          <p:nvPr/>
        </p:nvPicPr>
        <p:blipFill>
          <a:blip r:embed="rId6"/>
          <a:stretch>
            <a:fillRect/>
          </a:stretch>
        </p:blipFill>
        <p:spPr>
          <a:xfrm>
            <a:off x="343877" y="2008691"/>
            <a:ext cx="3180084" cy="1930298"/>
          </a:xfrm>
          <a:prstGeom prst="rect">
            <a:avLst/>
          </a:prstGeom>
        </p:spPr>
      </p:pic>
      <p:pic>
        <p:nvPicPr>
          <p:cNvPr id="4" name="Obrázek 3">
            <a:extLst>
              <a:ext uri="{FF2B5EF4-FFF2-40B4-BE49-F238E27FC236}">
                <a16:creationId xmlns:a16="http://schemas.microsoft.com/office/drawing/2014/main" id="{42EB7A38-ECD3-755D-9865-1DB04093952F}"/>
              </a:ext>
            </a:extLst>
          </p:cNvPr>
          <p:cNvPicPr>
            <a:picLocks noChangeAspect="1"/>
          </p:cNvPicPr>
          <p:nvPr/>
        </p:nvPicPr>
        <p:blipFill>
          <a:blip r:embed="rId7"/>
          <a:stretch>
            <a:fillRect/>
          </a:stretch>
        </p:blipFill>
        <p:spPr>
          <a:xfrm>
            <a:off x="5699917" y="3216228"/>
            <a:ext cx="5559232" cy="1445521"/>
          </a:xfrm>
          <a:prstGeom prst="rect">
            <a:avLst/>
          </a:prstGeom>
        </p:spPr>
      </p:pic>
      <p:pic>
        <p:nvPicPr>
          <p:cNvPr id="6" name="Obrázek 5">
            <a:extLst>
              <a:ext uri="{FF2B5EF4-FFF2-40B4-BE49-F238E27FC236}">
                <a16:creationId xmlns:a16="http://schemas.microsoft.com/office/drawing/2014/main" id="{1C0507FD-993B-EFAD-FD30-404C3092EEC5}"/>
              </a:ext>
            </a:extLst>
          </p:cNvPr>
          <p:cNvPicPr>
            <a:picLocks noChangeAspect="1"/>
          </p:cNvPicPr>
          <p:nvPr/>
        </p:nvPicPr>
        <p:blipFill>
          <a:blip r:embed="rId8"/>
          <a:stretch>
            <a:fillRect/>
          </a:stretch>
        </p:blipFill>
        <p:spPr>
          <a:xfrm>
            <a:off x="5470768" y="5179471"/>
            <a:ext cx="5140093" cy="1117114"/>
          </a:xfrm>
          <a:prstGeom prst="rect">
            <a:avLst/>
          </a:prstGeom>
        </p:spPr>
      </p:pic>
    </p:spTree>
    <p:extLst>
      <p:ext uri="{BB962C8B-B14F-4D97-AF65-F5344CB8AC3E}">
        <p14:creationId xmlns:p14="http://schemas.microsoft.com/office/powerpoint/2010/main" val="1917758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57AD198A-40B4-42FE-ABAF-D6BD897F8409}"/>
              </a:ext>
            </a:extLst>
          </p:cNvPr>
          <p:cNvSpPr>
            <a:spLocks noGrp="1"/>
          </p:cNvSpPr>
          <p:nvPr>
            <p:ph type="body" sz="quarter" idx="11"/>
          </p:nvPr>
        </p:nvSpPr>
        <p:spPr/>
        <p:txBody>
          <a:bodyPr/>
          <a:lstStyle/>
          <a:p>
            <a:r>
              <a:rPr lang="cs-CZ" dirty="0"/>
              <a:t>Základní informace z oblasti IKB</a:t>
            </a:r>
          </a:p>
        </p:txBody>
      </p:sp>
      <p:sp>
        <p:nvSpPr>
          <p:cNvPr id="3" name="Zástupný text 2">
            <a:extLst>
              <a:ext uri="{FF2B5EF4-FFF2-40B4-BE49-F238E27FC236}">
                <a16:creationId xmlns:a16="http://schemas.microsoft.com/office/drawing/2014/main" id="{1078C2FC-EF30-4499-A36D-A9A6D896A802}"/>
              </a:ext>
            </a:extLst>
          </p:cNvPr>
          <p:cNvSpPr>
            <a:spLocks noGrp="1"/>
          </p:cNvSpPr>
          <p:nvPr>
            <p:ph type="body" sz="quarter" idx="12"/>
          </p:nvPr>
        </p:nvSpPr>
        <p:spPr>
          <a:xfrm>
            <a:off x="550862" y="1311227"/>
            <a:ext cx="10922001" cy="3284836"/>
          </a:xfrm>
        </p:spPr>
        <p:txBody>
          <a:bodyPr/>
          <a:lstStyle/>
          <a:p>
            <a:pPr>
              <a:buClrTx/>
            </a:pPr>
            <a:r>
              <a:rPr lang="cs-CZ" sz="1800" i="0" dirty="0"/>
              <a:t>Jako pracovník nesu odpovědnost za to, jak se chovám k informacím a souvisejícím informačním aktivům společnosti Skupiny ČEZ, k nimž získám přístup. </a:t>
            </a:r>
          </a:p>
          <a:p>
            <a:pPr marL="285750" indent="-285750">
              <a:buClrTx/>
              <a:buFont typeface="Arial" panose="020B0604020202020204" pitchFamily="34" charset="0"/>
              <a:buChar char="•"/>
            </a:pPr>
            <a:endParaRPr lang="cs-CZ" sz="1800" b="1" i="0" dirty="0"/>
          </a:p>
          <a:p>
            <a:pPr marL="285750" indent="-285750">
              <a:buClr>
                <a:srgbClr val="00C752"/>
              </a:buClr>
              <a:buFont typeface="Wingdings" panose="05000000000000000000" pitchFamily="2" charset="2"/>
              <a:buChar char="§"/>
            </a:pPr>
            <a:r>
              <a:rPr lang="cs-CZ" sz="1800" b="1" i="0" dirty="0"/>
              <a:t>Bezpečné zacházení s informacemi </a:t>
            </a:r>
            <a:r>
              <a:rPr lang="cs-CZ" sz="1800" i="0" dirty="0"/>
              <a:t>(klasifikace informací)</a:t>
            </a:r>
          </a:p>
          <a:p>
            <a:pPr marL="285750" indent="-285750">
              <a:buClr>
                <a:srgbClr val="00C752"/>
              </a:buClr>
              <a:buFont typeface="Wingdings" panose="05000000000000000000" pitchFamily="2" charset="2"/>
              <a:buChar char="§"/>
            </a:pPr>
            <a:endParaRPr lang="cs-CZ" sz="1800" i="0" dirty="0"/>
          </a:p>
          <a:p>
            <a:pPr marL="285750" indent="-285750">
              <a:buClr>
                <a:srgbClr val="00C752"/>
              </a:buClr>
              <a:buFont typeface="Wingdings" panose="05000000000000000000" pitchFamily="2" charset="2"/>
              <a:buChar char="§"/>
            </a:pPr>
            <a:r>
              <a:rPr lang="cs-CZ" sz="1800" b="1" i="0" dirty="0"/>
              <a:t>Dodržování bezpečnostních zásad </a:t>
            </a:r>
            <a:r>
              <a:rPr lang="cs-CZ" sz="1800" i="0" dirty="0"/>
              <a:t>při užívání služeb a ICT/ICS techniky</a:t>
            </a:r>
          </a:p>
          <a:p>
            <a:pPr marL="285750" indent="-285750">
              <a:buClr>
                <a:srgbClr val="00C752"/>
              </a:buClr>
              <a:buFont typeface="Wingdings" panose="05000000000000000000" pitchFamily="2" charset="2"/>
              <a:buChar char="§"/>
            </a:pPr>
            <a:endParaRPr lang="cs-CZ" sz="1800" i="0" dirty="0"/>
          </a:p>
          <a:p>
            <a:pPr marL="285750" indent="-285750">
              <a:buClr>
                <a:srgbClr val="00C752"/>
              </a:buClr>
              <a:buFont typeface="Wingdings" panose="05000000000000000000" pitchFamily="2" charset="2"/>
              <a:buChar char="§"/>
            </a:pPr>
            <a:r>
              <a:rPr lang="cs-CZ" sz="1800" b="1" i="0" dirty="0"/>
              <a:t>Dodržování zásad stanovených řídící dokumentací</a:t>
            </a:r>
            <a:r>
              <a:rPr lang="cs-CZ" sz="1800" i="0" dirty="0"/>
              <a:t>, pracovními či metodickými postupy a pokyny odpovědných zaměstnanců</a:t>
            </a:r>
          </a:p>
          <a:p>
            <a:pPr marL="285750" indent="-285750">
              <a:buClr>
                <a:srgbClr val="00C752"/>
              </a:buClr>
              <a:buFont typeface="Wingdings" panose="05000000000000000000" pitchFamily="2" charset="2"/>
              <a:buChar char="§"/>
            </a:pPr>
            <a:endParaRPr lang="cs-CZ" sz="1800" i="0" dirty="0"/>
          </a:p>
          <a:p>
            <a:pPr marL="285750" indent="-285750">
              <a:buClr>
                <a:srgbClr val="00C752"/>
              </a:buClr>
              <a:buFont typeface="Wingdings" panose="05000000000000000000" pitchFamily="2" charset="2"/>
              <a:buChar char="§"/>
            </a:pPr>
            <a:r>
              <a:rPr lang="cs-CZ" sz="1800" b="1" i="0" dirty="0"/>
              <a:t>Udržovat v naprosté tajnosti přidělené autentizační informace </a:t>
            </a:r>
            <a:r>
              <a:rPr lang="cs-CZ" sz="1800" i="0" dirty="0"/>
              <a:t>(ID, hesla, karty…)</a:t>
            </a:r>
          </a:p>
          <a:p>
            <a:endParaRPr lang="cs-CZ" sz="1800" b="1" i="0" dirty="0">
              <a:solidFill>
                <a:schemeClr val="accent2"/>
              </a:solidFill>
            </a:endParaRPr>
          </a:p>
          <a:p>
            <a:pPr marL="285750" indent="-285750">
              <a:buClrTx/>
              <a:buFont typeface="Arial" panose="020B0604020202020204" pitchFamily="34" charset="0"/>
              <a:buChar char="•"/>
            </a:pPr>
            <a:endParaRPr lang="cs-CZ" sz="1800" i="0" dirty="0"/>
          </a:p>
          <a:p>
            <a:pPr algn="just"/>
            <a:r>
              <a:rPr lang="cs-CZ" sz="1800" b="1" i="0" dirty="0">
                <a:solidFill>
                  <a:srgbClr val="00C752"/>
                </a:solidFill>
              </a:rPr>
              <a:t>Nedodržení zásad nebo porušení informační a kybernetické bezpečnosti může být posuzováno jako porušení pracovních povinnosti s vyvozením příslušných důsledků, včetně ukončení smluvního vztahu.</a:t>
            </a:r>
          </a:p>
        </p:txBody>
      </p:sp>
      <p:sp>
        <p:nvSpPr>
          <p:cNvPr id="4" name="Rectangle: Rounded Corners 6">
            <a:extLst>
              <a:ext uri="{FF2B5EF4-FFF2-40B4-BE49-F238E27FC236}">
                <a16:creationId xmlns:a16="http://schemas.microsoft.com/office/drawing/2014/main" id="{F07196C0-E85E-49FA-9941-303FF6FEBA5C}"/>
              </a:ext>
            </a:extLst>
          </p:cNvPr>
          <p:cNvSpPr/>
          <p:nvPr/>
        </p:nvSpPr>
        <p:spPr bwMode="auto">
          <a:xfrm>
            <a:off x="546604" y="4764666"/>
            <a:ext cx="10922001" cy="1219922"/>
          </a:xfrm>
          <a:prstGeom prst="roundRect">
            <a:avLst/>
          </a:prstGeom>
          <a:noFill/>
          <a:ln w="28575" cap="flat" cmpd="sng" algn="ctr">
            <a:solidFill>
              <a:schemeClr val="accent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lvl="1" algn="ctr">
              <a:lnSpc>
                <a:spcPts val="1800"/>
              </a:lnSpc>
              <a:buClr>
                <a:schemeClr val="accent2"/>
              </a:buClr>
            </a:pPr>
            <a:endParaRPr lang="cs-CZ" sz="1600" b="1" dirty="0">
              <a:solidFill>
                <a:schemeClr val="accent1"/>
              </a:solidFill>
            </a:endParaRPr>
          </a:p>
        </p:txBody>
      </p:sp>
    </p:spTree>
    <p:extLst>
      <p:ext uri="{BB962C8B-B14F-4D97-AF65-F5344CB8AC3E}">
        <p14:creationId xmlns:p14="http://schemas.microsoft.com/office/powerpoint/2010/main" val="1969125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55CC2A1A-1508-4D24-B068-880E68A108C6}"/>
              </a:ext>
            </a:extLst>
          </p:cNvPr>
          <p:cNvSpPr>
            <a:spLocks noGrp="1"/>
          </p:cNvSpPr>
          <p:nvPr>
            <p:ph type="body" sz="quarter" idx="11"/>
          </p:nvPr>
        </p:nvSpPr>
        <p:spPr/>
        <p:txBody>
          <a:bodyPr/>
          <a:lstStyle/>
          <a:p>
            <a:r>
              <a:rPr lang="cs-CZ" dirty="0"/>
              <a:t>Základní informace z oblasti IKB</a:t>
            </a:r>
          </a:p>
        </p:txBody>
      </p:sp>
      <p:sp>
        <p:nvSpPr>
          <p:cNvPr id="3" name="Zástupný text 2">
            <a:extLst>
              <a:ext uri="{FF2B5EF4-FFF2-40B4-BE49-F238E27FC236}">
                <a16:creationId xmlns:a16="http://schemas.microsoft.com/office/drawing/2014/main" id="{4DBBE3A1-084B-4A91-ACB6-4F616B9FC7CA}"/>
              </a:ext>
            </a:extLst>
          </p:cNvPr>
          <p:cNvSpPr>
            <a:spLocks noGrp="1"/>
          </p:cNvSpPr>
          <p:nvPr>
            <p:ph type="body" sz="quarter" idx="12"/>
          </p:nvPr>
        </p:nvSpPr>
        <p:spPr>
          <a:xfrm>
            <a:off x="550862" y="1311227"/>
            <a:ext cx="10922001" cy="3758078"/>
          </a:xfrm>
        </p:spPr>
        <p:txBody>
          <a:bodyPr/>
          <a:lstStyle/>
          <a:p>
            <a:pPr hangingPunct="0"/>
            <a:r>
              <a:rPr lang="cs-CZ" b="1" dirty="0"/>
              <a:t>Základní pravidla</a:t>
            </a:r>
          </a:p>
          <a:p>
            <a:pPr hangingPunct="0"/>
            <a:r>
              <a:rPr lang="cs-CZ" dirty="0"/>
              <a:t>Uživatelé mají povinnost minimalizovat možnost zavlečení škodlivých programů do systémů společnosti.</a:t>
            </a:r>
          </a:p>
          <a:p>
            <a:pPr hangingPunct="0"/>
            <a:endParaRPr lang="cs-CZ" dirty="0"/>
          </a:p>
          <a:p>
            <a:pPr hangingPunct="0"/>
            <a:r>
              <a:rPr lang="cs-CZ" b="1" dirty="0"/>
              <a:t>Uživatelům není dovoleno:</a:t>
            </a:r>
          </a:p>
          <a:p>
            <a:pPr marL="639763" lvl="3" indent="-285750" hangingPunct="0">
              <a:buClr>
                <a:srgbClr val="00C752"/>
              </a:buClr>
              <a:buFont typeface="Wingdings" panose="05000000000000000000" pitchFamily="2" charset="2"/>
              <a:buChar char="§"/>
            </a:pPr>
            <a:r>
              <a:rPr lang="cs-CZ" dirty="0"/>
              <a:t>Instalovat na svěřených zařízeních jiné než schválené programové vybavení.</a:t>
            </a:r>
          </a:p>
          <a:p>
            <a:pPr marL="639763" lvl="3" indent="-285750" hangingPunct="0">
              <a:buClr>
                <a:srgbClr val="00C752"/>
              </a:buClr>
              <a:buFont typeface="Wingdings" panose="05000000000000000000" pitchFamily="2" charset="2"/>
              <a:buChar char="§"/>
            </a:pPr>
            <a:r>
              <a:rPr lang="cs-CZ" dirty="0"/>
              <a:t>Modifikovat nastavení webového prohlížeče a jiných programů.</a:t>
            </a:r>
          </a:p>
          <a:p>
            <a:pPr marL="639763" lvl="3" indent="-285750" hangingPunct="0">
              <a:buClr>
                <a:srgbClr val="00C752"/>
              </a:buClr>
              <a:buFont typeface="Wingdings" panose="05000000000000000000" pitchFamily="2" charset="2"/>
              <a:buChar char="§"/>
            </a:pPr>
            <a:r>
              <a:rPr lang="cs-CZ" dirty="0"/>
              <a:t>Vypínat antivirovou ochranu na svěřených zařízeních.</a:t>
            </a:r>
          </a:p>
          <a:p>
            <a:pPr marL="639763" lvl="3" indent="-285750" hangingPunct="0">
              <a:buClr>
                <a:srgbClr val="00C752"/>
              </a:buClr>
              <a:buFont typeface="Wingdings" panose="05000000000000000000" pitchFamily="2" charset="2"/>
              <a:buChar char="§"/>
            </a:pPr>
            <a:r>
              <a:rPr lang="cs-CZ" dirty="0"/>
              <a:t>Zasahovat do běhu antivirových programů a jiné instalované ochrany.</a:t>
            </a:r>
          </a:p>
          <a:p>
            <a:pPr marL="639763" lvl="3" indent="-285750" hangingPunct="0">
              <a:buClr>
                <a:srgbClr val="00C752"/>
              </a:buClr>
              <a:buFont typeface="Wingdings" panose="05000000000000000000" pitchFamily="2" charset="2"/>
              <a:buChar char="§"/>
            </a:pPr>
            <a:r>
              <a:rPr lang="cs-CZ" dirty="0"/>
              <a:t>Využívat jiné než schválené způsoby komunikace.</a:t>
            </a:r>
          </a:p>
          <a:p>
            <a:pPr marL="639763" lvl="3" indent="-285750">
              <a:buClr>
                <a:srgbClr val="00C752"/>
              </a:buClr>
              <a:buFont typeface="Wingdings" panose="05000000000000000000" pitchFamily="2" charset="2"/>
              <a:buChar char="§"/>
            </a:pPr>
            <a:r>
              <a:rPr lang="cs-CZ" dirty="0"/>
              <a:t>Nenechávat IT zařízení bez dozoru například v zamčeném automobilu na parkovišti atp.</a:t>
            </a:r>
          </a:p>
        </p:txBody>
      </p:sp>
      <p:sp>
        <p:nvSpPr>
          <p:cNvPr id="5" name="Rectangle: Rounded Corners 6">
            <a:extLst>
              <a:ext uri="{FF2B5EF4-FFF2-40B4-BE49-F238E27FC236}">
                <a16:creationId xmlns:a16="http://schemas.microsoft.com/office/drawing/2014/main" id="{6CBECE2E-86B6-4042-9FE4-299C6FF1BBA2}"/>
              </a:ext>
            </a:extLst>
          </p:cNvPr>
          <p:cNvSpPr/>
          <p:nvPr/>
        </p:nvSpPr>
        <p:spPr bwMode="auto">
          <a:xfrm>
            <a:off x="620744" y="5264004"/>
            <a:ext cx="10583936" cy="954108"/>
          </a:xfrm>
          <a:prstGeom prst="roundRect">
            <a:avLst/>
          </a:prstGeom>
          <a:noFill/>
          <a:ln w="28575" cap="flat" cmpd="sng" algn="ctr">
            <a:solidFill>
              <a:schemeClr val="accent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a:r>
              <a:rPr lang="cs-CZ" b="1" i="0" dirty="0">
                <a:solidFill>
                  <a:srgbClr val="00C752"/>
                </a:solidFill>
              </a:rPr>
              <a:t>Počítač či notebook je pracovní nástroj který neslouží k zábavě</a:t>
            </a:r>
            <a:r>
              <a:rPr lang="en-US" b="1" i="0" dirty="0">
                <a:solidFill>
                  <a:srgbClr val="00C752"/>
                </a:solidFill>
              </a:rPr>
              <a:t> a </a:t>
            </a:r>
            <a:r>
              <a:rPr lang="cs-CZ" b="1" i="0" dirty="0">
                <a:solidFill>
                  <a:srgbClr val="00C752"/>
                </a:solidFill>
              </a:rPr>
              <a:t>soukrom</a:t>
            </a:r>
            <a:r>
              <a:rPr lang="cs-CZ" b="1" dirty="0">
                <a:solidFill>
                  <a:srgbClr val="00C752"/>
                </a:solidFill>
              </a:rPr>
              <a:t>ý</a:t>
            </a:r>
            <a:r>
              <a:rPr lang="cs-CZ" b="1" i="0" dirty="0">
                <a:solidFill>
                  <a:srgbClr val="00C752"/>
                </a:solidFill>
              </a:rPr>
              <a:t>m aktivitám.</a:t>
            </a:r>
          </a:p>
        </p:txBody>
      </p:sp>
    </p:spTree>
    <p:extLst>
      <p:ext uri="{BB962C8B-B14F-4D97-AF65-F5344CB8AC3E}">
        <p14:creationId xmlns:p14="http://schemas.microsoft.com/office/powerpoint/2010/main" val="149990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5425E18F-3591-4E89-ABD0-1355EB0A07CE}"/>
              </a:ext>
            </a:extLst>
          </p:cNvPr>
          <p:cNvSpPr>
            <a:spLocks noGrp="1"/>
          </p:cNvSpPr>
          <p:nvPr>
            <p:ph type="body" sz="quarter" idx="11"/>
          </p:nvPr>
        </p:nvSpPr>
        <p:spPr/>
        <p:txBody>
          <a:bodyPr/>
          <a:lstStyle/>
          <a:p>
            <a:r>
              <a:rPr lang="cs-CZ" dirty="0"/>
              <a:t>Základní informace z oblasti IKB</a:t>
            </a:r>
            <a:endParaRPr lang="cs-CZ" sz="2000" dirty="0">
              <a:solidFill>
                <a:srgbClr val="FFC000"/>
              </a:solidFill>
            </a:endParaRPr>
          </a:p>
          <a:p>
            <a:endParaRPr lang="cs-CZ" dirty="0"/>
          </a:p>
        </p:txBody>
      </p:sp>
      <p:sp>
        <p:nvSpPr>
          <p:cNvPr id="3" name="Zástupný text 2">
            <a:extLst>
              <a:ext uri="{FF2B5EF4-FFF2-40B4-BE49-F238E27FC236}">
                <a16:creationId xmlns:a16="http://schemas.microsoft.com/office/drawing/2014/main" id="{F57358A9-2FAC-412F-BB42-C557D16DB404}"/>
              </a:ext>
            </a:extLst>
          </p:cNvPr>
          <p:cNvSpPr>
            <a:spLocks noGrp="1"/>
          </p:cNvSpPr>
          <p:nvPr>
            <p:ph type="body" sz="quarter" idx="12"/>
          </p:nvPr>
        </p:nvSpPr>
        <p:spPr>
          <a:xfrm>
            <a:off x="550862" y="1311227"/>
            <a:ext cx="10922001" cy="646331"/>
          </a:xfrm>
        </p:spPr>
        <p:txBody>
          <a:bodyPr/>
          <a:lstStyle/>
          <a:p>
            <a:pPr hangingPunct="0"/>
            <a:r>
              <a:rPr lang="cs-CZ" sz="1800" b="1" dirty="0"/>
              <a:t>Pro správné a bezpečné fungování, byste měli dodržovat následující zásady:</a:t>
            </a:r>
          </a:p>
          <a:p>
            <a:pPr hangingPunct="0"/>
            <a:endParaRPr lang="cs-CZ" sz="1800" b="1" dirty="0"/>
          </a:p>
          <a:p>
            <a:pPr marL="285750" lvl="0" indent="-285750" hangingPunct="0">
              <a:buClr>
                <a:srgbClr val="00C752"/>
              </a:buClr>
              <a:buFont typeface="Wingdings" panose="05000000000000000000" pitchFamily="2" charset="2"/>
              <a:buChar char="§"/>
            </a:pPr>
            <a:r>
              <a:rPr lang="cs-CZ" sz="1800" b="1" dirty="0"/>
              <a:t>Nenavštěvujte rizikové webové stránky </a:t>
            </a:r>
            <a:r>
              <a:rPr lang="cs-CZ" sz="1800" dirty="0"/>
              <a:t>(pornografie, cracking, </a:t>
            </a:r>
            <a:r>
              <a:rPr lang="cs-CZ" sz="1800" dirty="0" err="1"/>
              <a:t>hacking</a:t>
            </a:r>
            <a:r>
              <a:rPr lang="cs-CZ" sz="1800" dirty="0"/>
              <a:t>, </a:t>
            </a:r>
            <a:r>
              <a:rPr lang="cs-CZ" sz="1800" dirty="0" err="1"/>
              <a:t>warez</a:t>
            </a:r>
            <a:r>
              <a:rPr lang="cs-CZ" sz="1800" dirty="0"/>
              <a:t>, drogy, násilí, …)</a:t>
            </a:r>
          </a:p>
          <a:p>
            <a:pPr marL="285750" indent="-285750">
              <a:buClr>
                <a:srgbClr val="00C752"/>
              </a:buClr>
              <a:buFont typeface="Wingdings" panose="05000000000000000000" pitchFamily="2" charset="2"/>
              <a:buChar char="§"/>
            </a:pPr>
            <a:r>
              <a:rPr lang="cs-CZ" sz="1800" b="1" dirty="0"/>
              <a:t>Nevyužívejte automatického ukládání hesel </a:t>
            </a:r>
            <a:r>
              <a:rPr lang="cs-CZ" sz="1800" dirty="0"/>
              <a:t>– tyto hesla je poté snadné odhalit a zneužít</a:t>
            </a:r>
          </a:p>
          <a:p>
            <a:pPr marL="285750" lvl="0" indent="-285750" hangingPunct="0">
              <a:buClr>
                <a:srgbClr val="00C752"/>
              </a:buClr>
              <a:buFont typeface="Wingdings" panose="05000000000000000000" pitchFamily="2" charset="2"/>
              <a:buChar char="§"/>
            </a:pPr>
            <a:r>
              <a:rPr lang="cs-CZ" sz="1800" b="1" dirty="0"/>
              <a:t>Neposílejte přes internet důvěrná data </a:t>
            </a:r>
            <a:r>
              <a:rPr lang="cs-CZ" sz="1800" dirty="0"/>
              <a:t>– pokud je to nutné (např. osobní údaje, informace o bankovním účtu či platební kartě, atd.) tak jedině šifrovaně</a:t>
            </a:r>
          </a:p>
          <a:p>
            <a:pPr marL="285750" lvl="0" indent="-285750" hangingPunct="0">
              <a:buClr>
                <a:srgbClr val="00C752"/>
              </a:buClr>
              <a:buFont typeface="Wingdings" panose="05000000000000000000" pitchFamily="2" charset="2"/>
              <a:buChar char="§"/>
            </a:pPr>
            <a:r>
              <a:rPr lang="cs-CZ" sz="1800" b="1" dirty="0"/>
              <a:t>Nesdělujte osobní informace </a:t>
            </a:r>
            <a:r>
              <a:rPr lang="cs-CZ" sz="1800" dirty="0"/>
              <a:t>– zbytečně neprozrazujte informace, které nejsou potřebné (např. při registracích)</a:t>
            </a:r>
          </a:p>
          <a:p>
            <a:pPr marL="285750" lvl="0" indent="-285750" hangingPunct="0">
              <a:buClr>
                <a:srgbClr val="00C752"/>
              </a:buClr>
              <a:buFont typeface="Wingdings" panose="05000000000000000000" pitchFamily="2" charset="2"/>
              <a:buChar char="§"/>
            </a:pPr>
            <a:r>
              <a:rPr lang="cs-CZ" sz="1800" b="1" dirty="0"/>
              <a:t>Pravidelně aktualizujte </a:t>
            </a:r>
            <a:r>
              <a:rPr lang="cs-CZ" sz="1800" dirty="0"/>
              <a:t>– neodkládejte aktualizace Windows a dalších programů</a:t>
            </a:r>
          </a:p>
          <a:p>
            <a:pPr marL="285750" lvl="0" indent="-285750" fontAlgn="auto">
              <a:buClr>
                <a:srgbClr val="00C752"/>
              </a:buClr>
              <a:buFont typeface="Wingdings" panose="05000000000000000000" pitchFamily="2" charset="2"/>
              <a:buChar char="§"/>
            </a:pPr>
            <a:r>
              <a:rPr lang="cs-CZ" sz="1800" b="1" dirty="0"/>
              <a:t>Nevěřte každé informaci, kterou na internetu získáte</a:t>
            </a:r>
          </a:p>
          <a:p>
            <a:endParaRPr lang="cs-CZ" dirty="0"/>
          </a:p>
        </p:txBody>
      </p:sp>
    </p:spTree>
    <p:extLst>
      <p:ext uri="{BB962C8B-B14F-4D97-AF65-F5344CB8AC3E}">
        <p14:creationId xmlns:p14="http://schemas.microsoft.com/office/powerpoint/2010/main" val="163259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ED8C9613-23AB-4069-8F87-026B16C7358F}"/>
              </a:ext>
            </a:extLst>
          </p:cNvPr>
          <p:cNvSpPr>
            <a:spLocks noGrp="1"/>
          </p:cNvSpPr>
          <p:nvPr>
            <p:ph type="body" sz="quarter" idx="11"/>
          </p:nvPr>
        </p:nvSpPr>
        <p:spPr>
          <a:xfrm>
            <a:off x="550862" y="357121"/>
            <a:ext cx="10298111" cy="646112"/>
          </a:xfrm>
        </p:spPr>
        <p:txBody>
          <a:bodyPr/>
          <a:lstStyle/>
          <a:p>
            <a:r>
              <a:rPr lang="cs-CZ" dirty="0"/>
              <a:t>Primární a podpůrná aktiva KII</a:t>
            </a:r>
          </a:p>
        </p:txBody>
      </p:sp>
      <p:sp>
        <p:nvSpPr>
          <p:cNvPr id="5" name="Zástupný obsah 2">
            <a:extLst>
              <a:ext uri="{FF2B5EF4-FFF2-40B4-BE49-F238E27FC236}">
                <a16:creationId xmlns:a16="http://schemas.microsoft.com/office/drawing/2014/main" id="{45F5DB1B-B5E5-4FE1-84AB-0BB7335C7A32}"/>
              </a:ext>
            </a:extLst>
          </p:cNvPr>
          <p:cNvSpPr>
            <a:spLocks noGrp="1"/>
          </p:cNvSpPr>
          <p:nvPr>
            <p:ph type="body" sz="quarter" idx="12"/>
          </p:nvPr>
        </p:nvSpPr>
        <p:spPr>
          <a:xfrm>
            <a:off x="550862" y="1200390"/>
            <a:ext cx="10922000" cy="4988653"/>
          </a:xfrm>
        </p:spPr>
        <p:txBody>
          <a:bodyPr/>
          <a:lstStyle/>
          <a:p>
            <a:r>
              <a:rPr lang="cs-CZ" sz="1600" dirty="0"/>
              <a:t>Na základě výše uvedených požadavků určil Národní úřad pro kybernetickou a informační bezpečnost pro ČEZ, a. s., v divizi Jaderná energetika pro organizační jednotky EDU a ETE opatřením obecné povahy (OOP), číslo jednací 2947/2019-NÚKIB-E/350 ze dne 4. 11. 2019, tři prvky kritické informační infrastruktury (KII). Jejich popis je uveden viz Tabulka 1. OOP nabylo účinnosti dne 19. 11. 2019.</a:t>
            </a:r>
          </a:p>
          <a:p>
            <a:endParaRPr lang="cs-CZ" dirty="0"/>
          </a:p>
          <a:p>
            <a:endParaRPr lang="cs-CZ" dirty="0"/>
          </a:p>
          <a:p>
            <a:endParaRPr lang="cs-CZ" dirty="0"/>
          </a:p>
          <a:p>
            <a:endParaRPr lang="cs-CZ" dirty="0"/>
          </a:p>
          <a:p>
            <a:endParaRPr lang="cs-CZ" dirty="0"/>
          </a:p>
          <a:p>
            <a:endParaRPr lang="cs-CZ" sz="1600" dirty="0"/>
          </a:p>
          <a:p>
            <a:endParaRPr lang="cs-CZ" dirty="0"/>
          </a:p>
          <a:p>
            <a:endParaRPr lang="cs-CZ" sz="1600" dirty="0"/>
          </a:p>
          <a:p>
            <a:endParaRPr lang="cs-CZ" dirty="0"/>
          </a:p>
          <a:p>
            <a:r>
              <a:rPr lang="cs-CZ" dirty="0"/>
              <a:t>Práce na KII:</a:t>
            </a:r>
          </a:p>
          <a:p>
            <a:pPr indent="-285750">
              <a:buClr>
                <a:srgbClr val="00C752"/>
              </a:buClr>
              <a:buSzPct val="100000"/>
              <a:buFont typeface="Wingdings" panose="05000000000000000000" pitchFamily="2" charset="2"/>
              <a:buChar char="§"/>
            </a:pPr>
            <a:r>
              <a:rPr lang="cs-CZ" sz="1600" dirty="0"/>
              <a:t>Jsem si vědom, že pracuji na zařízení s nejvyšší bezpečnostní klasifikací</a:t>
            </a:r>
          </a:p>
          <a:p>
            <a:pPr indent="-285750">
              <a:buClr>
                <a:srgbClr val="00C752"/>
              </a:buClr>
              <a:buSzPct val="100000"/>
              <a:buFont typeface="Wingdings" panose="05000000000000000000" pitchFamily="2" charset="2"/>
              <a:buChar char="§"/>
            </a:pPr>
            <a:r>
              <a:rPr lang="cs-CZ" sz="1600" dirty="0"/>
              <a:t>Informační a kybernetické bezpečnosti věnuji zvýšenou pozornost</a:t>
            </a:r>
          </a:p>
          <a:p>
            <a:pPr indent="-285750">
              <a:buClr>
                <a:srgbClr val="00C752"/>
              </a:buClr>
              <a:buSzPct val="100000"/>
              <a:buFont typeface="Wingdings" panose="05000000000000000000" pitchFamily="2" charset="2"/>
              <a:buChar char="§"/>
            </a:pPr>
            <a:r>
              <a:rPr lang="cs-CZ" sz="1600" dirty="0"/>
              <a:t>Dodržuji striktně řídicí dokumentaci a pracovní postupy</a:t>
            </a:r>
          </a:p>
          <a:p>
            <a:pPr indent="-285750">
              <a:buClr>
                <a:srgbClr val="00C752"/>
              </a:buClr>
              <a:buSzPct val="100000"/>
              <a:buFont typeface="Wingdings" panose="05000000000000000000" pitchFamily="2" charset="2"/>
              <a:buChar char="§"/>
            </a:pPr>
            <a:r>
              <a:rPr lang="cs-CZ" sz="1600" dirty="0"/>
              <a:t>Hlásím bezpečností události a incidenty příslušnými komunikačními kanály</a:t>
            </a:r>
          </a:p>
          <a:p>
            <a:pPr indent="-285750">
              <a:buClr>
                <a:srgbClr val="00C752"/>
              </a:buClr>
              <a:buSzPct val="100000"/>
              <a:buFont typeface="Wingdings" panose="05000000000000000000" pitchFamily="2" charset="2"/>
              <a:buChar char="§"/>
            </a:pPr>
            <a:r>
              <a:rPr lang="cs-CZ" sz="1600" dirty="0"/>
              <a:t>Dodržovat pravidla a podmínky dle provozního předpisu A082j pro EDU a ČEZ_ME_ETE_0117 pro ETE.</a:t>
            </a:r>
          </a:p>
          <a:p>
            <a:endParaRPr lang="cs-CZ" dirty="0"/>
          </a:p>
        </p:txBody>
      </p:sp>
      <p:graphicFrame>
        <p:nvGraphicFramePr>
          <p:cNvPr id="8" name="Tabulka 7">
            <a:extLst>
              <a:ext uri="{FF2B5EF4-FFF2-40B4-BE49-F238E27FC236}">
                <a16:creationId xmlns:a16="http://schemas.microsoft.com/office/drawing/2014/main" id="{A650FDFD-43AA-484B-BFA9-CE971AAC52CE}"/>
              </a:ext>
            </a:extLst>
          </p:cNvPr>
          <p:cNvGraphicFramePr>
            <a:graphicFrameLocks noGrp="1"/>
          </p:cNvGraphicFramePr>
          <p:nvPr>
            <p:extLst>
              <p:ext uri="{D42A27DB-BD31-4B8C-83A1-F6EECF244321}">
                <p14:modId xmlns:p14="http://schemas.microsoft.com/office/powerpoint/2010/main" val="1269486595"/>
              </p:ext>
            </p:extLst>
          </p:nvPr>
        </p:nvGraphicFramePr>
        <p:xfrm>
          <a:off x="2233809" y="2458243"/>
          <a:ext cx="6932215" cy="1941513"/>
        </p:xfrm>
        <a:graphic>
          <a:graphicData uri="http://schemas.openxmlformats.org/drawingml/2006/table">
            <a:tbl>
              <a:tblPr firstRow="1" firstCol="1" bandRow="1"/>
              <a:tblGrid>
                <a:gridCol w="1238155">
                  <a:extLst>
                    <a:ext uri="{9D8B030D-6E8A-4147-A177-3AD203B41FA5}">
                      <a16:colId xmlns:a16="http://schemas.microsoft.com/office/drawing/2014/main" val="55714908"/>
                    </a:ext>
                  </a:extLst>
                </a:gridCol>
                <a:gridCol w="2216172">
                  <a:extLst>
                    <a:ext uri="{9D8B030D-6E8A-4147-A177-3AD203B41FA5}">
                      <a16:colId xmlns:a16="http://schemas.microsoft.com/office/drawing/2014/main" val="3334125764"/>
                    </a:ext>
                  </a:extLst>
                </a:gridCol>
                <a:gridCol w="3477888">
                  <a:extLst>
                    <a:ext uri="{9D8B030D-6E8A-4147-A177-3AD203B41FA5}">
                      <a16:colId xmlns:a16="http://schemas.microsoft.com/office/drawing/2014/main" val="1509266543"/>
                    </a:ext>
                  </a:extLst>
                </a:gridCol>
              </a:tblGrid>
              <a:tr h="0">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Název prvku KII</a:t>
                      </a:r>
                      <a:r>
                        <a:rPr lang="cs-CZ"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 OOP</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cs-CZ"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Neveřejný název prvku KII mimo OOP</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cs-CZ"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Popis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9954591"/>
                  </a:ext>
                </a:extLst>
              </a:tr>
              <a:tr h="0">
                <a:tc>
                  <a:txBody>
                    <a:bodyPr/>
                    <a:lstStyle/>
                    <a:p>
                      <a:pPr>
                        <a:lnSpc>
                          <a:spcPct val="107000"/>
                        </a:lnSpc>
                        <a:spcAft>
                          <a:spcPts val="800"/>
                        </a:spcAft>
                      </a:pPr>
                      <a:r>
                        <a:rPr lang="cs-CZ"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KII ČEZ EDU 01</a:t>
                      </a:r>
                    </a:p>
                    <a:p>
                      <a:pPr>
                        <a:lnSpc>
                          <a:spcPct val="107000"/>
                        </a:lnSpc>
                        <a:spcAft>
                          <a:spcPts val="800"/>
                        </a:spcAft>
                      </a:pPr>
                      <a:r>
                        <a:rPr lang="cs-CZ"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KII ČEZ ETE 01</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cs-CZ"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Informační a komunikační systém řízení a regulace procesů výroby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cs-CZ"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Jedná se o informační a komunikační systém, který slouží k řízení a regulaci procesu výroby tepelné a elektrické energie v rámci jaderné elektrárny Dukovany.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133074"/>
                  </a:ext>
                </a:extLst>
              </a:tr>
              <a:tr h="0">
                <a:tc>
                  <a:txBody>
                    <a:bodyPr/>
                    <a:lstStyle/>
                    <a:p>
                      <a:pPr>
                        <a:lnSpc>
                          <a:spcPct val="107000"/>
                        </a:lnSpc>
                        <a:spcAft>
                          <a:spcPts val="800"/>
                        </a:spcAft>
                      </a:pPr>
                      <a:r>
                        <a:rPr lang="cs-CZ"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KII ČEZ EDU 02</a:t>
                      </a:r>
                    </a:p>
                    <a:p>
                      <a:pPr>
                        <a:lnSpc>
                          <a:spcPct val="107000"/>
                        </a:lnSpc>
                        <a:spcAft>
                          <a:spcPts val="800"/>
                        </a:spcAft>
                      </a:pPr>
                      <a:r>
                        <a:rPr lang="cs-CZ"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KII ČEZ ETE 02</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cs-CZ"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Informační a komunikační systém plnící bezpečnostní funkce pro zajištění jaderné bezpečnosti</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cs-CZ"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Jedná se o informační a komunikační systém slouží k zajištění jaderné bezpečnosti jaderné elektrárny Dukovany.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163654"/>
                  </a:ext>
                </a:extLst>
              </a:tr>
              <a:tr h="0">
                <a:tc>
                  <a:txBody>
                    <a:bodyPr/>
                    <a:lstStyle/>
                    <a:p>
                      <a:pPr>
                        <a:lnSpc>
                          <a:spcPct val="107000"/>
                        </a:lnSpc>
                        <a:spcAft>
                          <a:spcPts val="800"/>
                        </a:spcAft>
                      </a:pPr>
                      <a:r>
                        <a:rPr lang="cs-CZ"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KII ČEZ EDU 03</a:t>
                      </a:r>
                    </a:p>
                    <a:p>
                      <a:pPr>
                        <a:lnSpc>
                          <a:spcPct val="107000"/>
                        </a:lnSpc>
                        <a:spcAft>
                          <a:spcPts val="800"/>
                        </a:spcAft>
                      </a:pPr>
                      <a:r>
                        <a:rPr lang="cs-CZ"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KII ČEZ ETE 03</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cs-CZ" sz="1100" dirty="0">
                          <a:effectLst/>
                          <a:latin typeface="Calibri" panose="020F0502020204030204" pitchFamily="34" charset="0"/>
                          <a:ea typeface="Calibri" panose="020F0502020204030204" pitchFamily="34" charset="0"/>
                          <a:cs typeface="Arial" panose="020B0604020202020204" pitchFamily="34" charset="0"/>
                        </a:rPr>
                        <a:t>Informační a komunikační systém technického systému fyzické ochrany JE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cs-CZ"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Jedná se o Technický systém fyzické ochrany (TSFO) nezbytný k řízení fyzické ochrany jaderné elektrárny Dukovany.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249044"/>
                  </a:ext>
                </a:extLst>
              </a:tr>
            </a:tbl>
          </a:graphicData>
        </a:graphic>
      </p:graphicFrame>
    </p:spTree>
    <p:extLst>
      <p:ext uri="{BB962C8B-B14F-4D97-AF65-F5344CB8AC3E}">
        <p14:creationId xmlns:p14="http://schemas.microsoft.com/office/powerpoint/2010/main" val="219667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915706A-8D3E-4536-A13C-5388F95C63ED}"/>
              </a:ext>
            </a:extLst>
          </p:cNvPr>
          <p:cNvSpPr>
            <a:spLocks noGrp="1"/>
          </p:cNvSpPr>
          <p:nvPr>
            <p:ph type="body" sz="quarter" idx="11"/>
          </p:nvPr>
        </p:nvSpPr>
        <p:spPr/>
        <p:txBody>
          <a:bodyPr/>
          <a:lstStyle/>
          <a:p>
            <a:r>
              <a:rPr lang="cs-CZ" dirty="0"/>
              <a:t> Používání paměťových médií na TŘIS EDU</a:t>
            </a:r>
            <a:endParaRPr lang="cs-CZ" sz="2000" dirty="0"/>
          </a:p>
        </p:txBody>
      </p:sp>
      <p:sp>
        <p:nvSpPr>
          <p:cNvPr id="4" name="Zástupný text 3">
            <a:extLst>
              <a:ext uri="{FF2B5EF4-FFF2-40B4-BE49-F238E27FC236}">
                <a16:creationId xmlns:a16="http://schemas.microsoft.com/office/drawing/2014/main" id="{9421C3FD-C70A-49BE-9FBC-4CA0383A52BF}"/>
              </a:ext>
            </a:extLst>
          </p:cNvPr>
          <p:cNvSpPr>
            <a:spLocks noGrp="1"/>
          </p:cNvSpPr>
          <p:nvPr>
            <p:ph type="body" sz="quarter" idx="14"/>
          </p:nvPr>
        </p:nvSpPr>
        <p:spPr>
          <a:xfrm>
            <a:off x="550863" y="1311227"/>
            <a:ext cx="11009312" cy="4867900"/>
          </a:xfrm>
        </p:spPr>
        <p:txBody>
          <a:bodyPr/>
          <a:lstStyle/>
          <a:p>
            <a:pPr marL="0" indent="0" fontAlgn="base" hangingPunct="0">
              <a:spcBef>
                <a:spcPts val="300"/>
              </a:spcBef>
              <a:spcAft>
                <a:spcPts val="100"/>
              </a:spcAft>
              <a:buNone/>
            </a:pPr>
            <a:r>
              <a:rPr lang="cs-CZ" sz="1800" b="1" u="sng" dirty="0"/>
              <a:t>Jednotná paměťová média:</a:t>
            </a:r>
          </a:p>
          <a:p>
            <a:pPr marL="0" indent="0" fontAlgn="base" hangingPunct="0">
              <a:spcBef>
                <a:spcPts val="300"/>
              </a:spcBef>
              <a:spcAft>
                <a:spcPts val="100"/>
              </a:spcAft>
              <a:buNone/>
            </a:pPr>
            <a:endParaRPr lang="cs-CZ" sz="1800" b="1" u="sng" dirty="0"/>
          </a:p>
          <a:p>
            <a:pPr marL="0" indent="0" fontAlgn="base" hangingPunct="0">
              <a:spcBef>
                <a:spcPts val="300"/>
              </a:spcBef>
              <a:spcAft>
                <a:spcPts val="100"/>
              </a:spcAft>
              <a:buNone/>
            </a:pPr>
            <a:r>
              <a:rPr lang="cs-CZ" sz="1800" dirty="0"/>
              <a:t>V rámci Technologických řídících informačních systémů (TŘIS) EDU a ETE se využívají jednotné paměťové USB disky.</a:t>
            </a:r>
            <a:r>
              <a:rPr lang="cs-CZ" sz="1800" strike="sngStrike" dirty="0"/>
              <a:t> </a:t>
            </a:r>
            <a:br>
              <a:rPr lang="cs-CZ" sz="1800" strike="sngStrike" dirty="0"/>
            </a:br>
            <a:endParaRPr lang="cs-CZ" sz="1800" dirty="0"/>
          </a:p>
          <a:p>
            <a:pPr fontAlgn="base" hangingPunct="0">
              <a:spcBef>
                <a:spcPts val="300"/>
              </a:spcBef>
              <a:spcAft>
                <a:spcPts val="100"/>
              </a:spcAft>
            </a:pPr>
            <a:r>
              <a:rPr lang="cs-CZ" sz="1800" dirty="0"/>
              <a:t>Paměťové USB disky mají gravírované logo ČEZ a třímístné evidenční číslo,</a:t>
            </a:r>
          </a:p>
          <a:p>
            <a:pPr fontAlgn="base" hangingPunct="0">
              <a:spcBef>
                <a:spcPts val="300"/>
              </a:spcBef>
              <a:spcAft>
                <a:spcPts val="100"/>
              </a:spcAft>
            </a:pPr>
            <a:r>
              <a:rPr lang="cs-CZ" sz="1800" dirty="0"/>
              <a:t>Distribuci na EDU zabezpečuje </a:t>
            </a:r>
            <a:r>
              <a:rPr lang="cs-CZ" sz="1800" dirty="0">
                <a:hlinkClick r:id="rId2">
                  <a:extLst>
                    <a:ext uri="{A12FA001-AC4F-418D-AE19-62706E023703}">
                      <ahyp:hlinkClr xmlns:ahyp="http://schemas.microsoft.com/office/drawing/2018/hyperlinkcolor" val="tx"/>
                    </a:ext>
                  </a:extLst>
                </a:hlinkClick>
              </a:rPr>
              <a:t>KI</a:t>
            </a:r>
            <a:r>
              <a:rPr lang="cs-CZ" sz="1800" dirty="0"/>
              <a:t> </a:t>
            </a:r>
            <a:r>
              <a:rPr lang="cs-CZ" sz="1800" dirty="0">
                <a:hlinkClick r:id="rId3">
                  <a:extLst>
                    <a:ext uri="{A12FA001-AC4F-418D-AE19-62706E023703}">
                      <ahyp:hlinkClr xmlns:ahyp="http://schemas.microsoft.com/office/drawing/2018/hyperlinkcolor" val="tx"/>
                    </a:ext>
                  </a:extLst>
                </a:hlinkClick>
              </a:rPr>
              <a:t>SW</a:t>
            </a:r>
            <a:r>
              <a:rPr lang="cs-CZ" sz="1800" dirty="0"/>
              <a:t> </a:t>
            </a:r>
            <a:r>
              <a:rPr lang="cs-CZ" sz="1800" dirty="0">
                <a:hlinkClick r:id="rId4">
                  <a:extLst>
                    <a:ext uri="{A12FA001-AC4F-418D-AE19-62706E023703}">
                      <ahyp:hlinkClr xmlns:ahyp="http://schemas.microsoft.com/office/drawing/2018/hyperlinkcolor" val="tx"/>
                    </a:ext>
                  </a:extLst>
                </a:hlinkClick>
              </a:rPr>
              <a:t>TŘIS</a:t>
            </a:r>
            <a:r>
              <a:rPr lang="cs-CZ" sz="1800" dirty="0"/>
              <a:t> (Petr Blaise </a:t>
            </a:r>
            <a:r>
              <a:rPr lang="cs-CZ" sz="1800" dirty="0" err="1"/>
              <a:t>tlf</a:t>
            </a:r>
            <a:r>
              <a:rPr lang="cs-CZ" sz="1800" dirty="0"/>
              <a:t>. 3135) a na ETE oddělení ZPS ETE na základě vystaveného požadavku </a:t>
            </a:r>
          </a:p>
          <a:p>
            <a:pPr marL="0" indent="0" fontAlgn="base" hangingPunct="0">
              <a:spcBef>
                <a:spcPts val="300"/>
              </a:spcBef>
              <a:spcAft>
                <a:spcPts val="100"/>
              </a:spcAft>
              <a:buNone/>
            </a:pPr>
            <a:r>
              <a:rPr lang="cs-CZ" sz="1800" dirty="0"/>
              <a:t>   v ServiceDesku na dodání paměťového USB disku,</a:t>
            </a:r>
          </a:p>
          <a:p>
            <a:pPr fontAlgn="base" hangingPunct="0">
              <a:spcBef>
                <a:spcPts val="300"/>
              </a:spcBef>
              <a:spcAft>
                <a:spcPts val="100"/>
              </a:spcAft>
            </a:pPr>
            <a:r>
              <a:rPr lang="cs-CZ" sz="1800" dirty="0"/>
              <a:t>USB disk je následně evidován v Evidenci připojovaných zařízení EDU / ETE včetně HW identifikátoru</a:t>
            </a:r>
          </a:p>
          <a:p>
            <a:pPr fontAlgn="base" hangingPunct="0">
              <a:spcBef>
                <a:spcPts val="300"/>
              </a:spcBef>
              <a:spcAft>
                <a:spcPts val="100"/>
              </a:spcAft>
            </a:pPr>
            <a:r>
              <a:rPr lang="cs-CZ" sz="1800" dirty="0"/>
              <a:t>Vrácení nepotřebného paměťového USB disku probíhá na základě vystaveného požadavku v ServiceDesku, obdobně jako při jeho distribuci</a:t>
            </a:r>
          </a:p>
          <a:p>
            <a:pPr marL="0" indent="0" fontAlgn="base" hangingPunct="0">
              <a:spcBef>
                <a:spcPts val="300"/>
              </a:spcBef>
              <a:spcAft>
                <a:spcPts val="100"/>
              </a:spcAft>
              <a:buNone/>
            </a:pPr>
            <a:endParaRPr lang="cs-CZ" sz="1600" dirty="0"/>
          </a:p>
          <a:p>
            <a:pPr marL="0" indent="0" fontAlgn="base" hangingPunct="0">
              <a:spcBef>
                <a:spcPts val="300"/>
              </a:spcBef>
              <a:spcAft>
                <a:spcPts val="100"/>
              </a:spcAft>
              <a:buNone/>
            </a:pPr>
            <a:endParaRPr lang="cs-CZ" sz="1600" dirty="0"/>
          </a:p>
          <a:p>
            <a:pPr marL="0" indent="0">
              <a:buNone/>
            </a:pPr>
            <a:endParaRPr lang="cs-CZ" dirty="0"/>
          </a:p>
        </p:txBody>
      </p:sp>
      <p:pic>
        <p:nvPicPr>
          <p:cNvPr id="7" name="Picture 2">
            <a:extLst>
              <a:ext uri="{FF2B5EF4-FFF2-40B4-BE49-F238E27FC236}">
                <a16:creationId xmlns:a16="http://schemas.microsoft.com/office/drawing/2014/main" id="{D36C85A2-ACBC-4E38-8B2A-4458140A5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2174" y="4509412"/>
            <a:ext cx="3046799" cy="166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519876"/>
      </p:ext>
    </p:extLst>
  </p:cSld>
  <p:clrMapOvr>
    <a:masterClrMapping/>
  </p:clrMapOvr>
</p:sld>
</file>

<file path=ppt/theme/theme1.xml><?xml version="1.0" encoding="utf-8"?>
<a:theme xmlns:a="http://schemas.openxmlformats.org/drawingml/2006/main" name="Theme Office">
  <a:themeElements>
    <a:clrScheme name="CEZ">
      <a:dk1>
        <a:srgbClr val="FFFFFF"/>
      </a:dk1>
      <a:lt1>
        <a:srgbClr val="363738"/>
      </a:lt1>
      <a:dk2>
        <a:srgbClr val="F24F00"/>
      </a:dk2>
      <a:lt2>
        <a:srgbClr val="63666A"/>
      </a:lt2>
      <a:accent1>
        <a:srgbClr val="00C752"/>
      </a:accent1>
      <a:accent2>
        <a:srgbClr val="FF9C3D"/>
      </a:accent2>
      <a:accent3>
        <a:srgbClr val="FFDA9C"/>
      </a:accent3>
      <a:accent4>
        <a:srgbClr val="989EA3"/>
      </a:accent4>
      <a:accent5>
        <a:srgbClr val="005934"/>
      </a:accent5>
      <a:accent6>
        <a:srgbClr val="7FDB8F"/>
      </a:accent6>
      <a:hlink>
        <a:srgbClr val="363738"/>
      </a:hlink>
      <a:folHlink>
        <a:srgbClr val="363738"/>
      </a:folHlink>
    </a:clrScheme>
    <a:fontScheme name="Arial">
      <a:majorFont>
        <a:latin typeface="Arial"/>
        <a:ea typeface=""/>
        <a:cs typeface=""/>
      </a:majorFont>
      <a:minorFont>
        <a:latin typeface="Arial"/>
        <a:ea typeface=""/>
        <a:cs typeface=""/>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EZ_CZ" id="{EFEED11E-C385-4F5C-B353-96AEF8CB7231}" vid="{50FE5C02-4EBC-490E-908E-06B74B37C8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58A88D-884A-43F7-8511-AB737C4D4AE1}">
  <we:reference id="8a9c0a56-a071-42e1-a185-96d431067951" version="1.0.0.1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7F8F265A1CE7E43B4DBA56A61D7C62F" ma:contentTypeVersion="16" ma:contentTypeDescription="Vytvoří nový dokument" ma:contentTypeScope="" ma:versionID="5b594ddad0b3aee12f954dc2785897a3">
  <xsd:schema xmlns:xsd="http://www.w3.org/2001/XMLSchema" xmlns:xs="http://www.w3.org/2001/XMLSchema" xmlns:p="http://schemas.microsoft.com/office/2006/metadata/properties" xmlns:ns2="f957c741-8a50-49dd-beb7-b5512c9a4d4b" xmlns:ns3="4dfcbddc-c6e4-469c-8535-242f88076ccf" targetNamespace="http://schemas.microsoft.com/office/2006/metadata/properties" ma:root="true" ma:fieldsID="47edcfb345f78f9e379beeb0f7611dec" ns2:_="" ns3:_="">
    <xsd:import namespace="f957c741-8a50-49dd-beb7-b5512c9a4d4b"/>
    <xsd:import namespace="4dfcbddc-c6e4-469c-8535-242f88076c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7c741-8a50-49dd-beb7-b5512c9a4d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Značky obrázků" ma:readOnly="false" ma:fieldId="{5cf76f15-5ced-4ddc-b409-7134ff3c332f}" ma:taxonomyMulti="true" ma:sspId="e1151224-86ec-40a8-ba2f-293eb4cb0a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fcbddc-c6e4-469c-8535-242f88076ccf"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TaxCatchAll" ma:index="22" nillable="true" ma:displayName="Taxonomy Catch All Column" ma:hidden="true" ma:list="{19cf7454-8e20-43f0-98d2-f6f6fe9056ec}" ma:internalName="TaxCatchAll" ma:showField="CatchAllData" ma:web="4dfcbddc-c6e4-469c-8535-242f88076c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fcbddc-c6e4-469c-8535-242f88076ccf" xsi:nil="true"/>
    <lcf76f155ced4ddcb4097134ff3c332f xmlns="f957c741-8a50-49dd-beb7-b5512c9a4d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CB07CF8-0CA3-4AF7-9ACD-0318293422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57c741-8a50-49dd-beb7-b5512c9a4d4b"/>
    <ds:schemaRef ds:uri="4dfcbddc-c6e4-469c-8535-242f88076c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64751E-BE78-4BB0-A593-37800E35E1EA}">
  <ds:schemaRefs>
    <ds:schemaRef ds:uri="http://schemas.microsoft.com/sharepoint/v3/contenttype/forms"/>
  </ds:schemaRefs>
</ds:datastoreItem>
</file>

<file path=customXml/itemProps3.xml><?xml version="1.0" encoding="utf-8"?>
<ds:datastoreItem xmlns:ds="http://schemas.openxmlformats.org/officeDocument/2006/customXml" ds:itemID="{14FB2F70-5258-440C-9161-28BE283FDFF5}">
  <ds:schemaRefs>
    <ds:schemaRef ds:uri="http://schemas.microsoft.com/office/2006/metadata/properties"/>
    <ds:schemaRef ds:uri="http://schemas.microsoft.com/office/infopath/2007/PartnerControls"/>
    <ds:schemaRef ds:uri="4dfcbddc-c6e4-469c-8535-242f88076ccf"/>
    <ds:schemaRef ds:uri="f957c741-8a50-49dd-beb7-b5512c9a4d4b"/>
  </ds:schemaRefs>
</ds:datastoreItem>
</file>

<file path=docProps/app.xml><?xml version="1.0" encoding="utf-8"?>
<Properties xmlns="http://schemas.openxmlformats.org/officeDocument/2006/extended-properties" xmlns:vt="http://schemas.openxmlformats.org/officeDocument/2006/docPropsVTypes">
  <Template>cez_cz</Template>
  <TotalTime>46831</TotalTime>
  <Words>2914</Words>
  <Application>Microsoft Office PowerPoint</Application>
  <PresentationFormat>Širokoúhlá obrazovka</PresentationFormat>
  <Paragraphs>261</Paragraphs>
  <Slides>25</Slides>
  <Notes>0</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25</vt:i4>
      </vt:variant>
    </vt:vector>
  </HeadingPairs>
  <TitlesOfParts>
    <vt:vector size="33" baseType="lpstr">
      <vt:lpstr>Times New Roman</vt:lpstr>
      <vt:lpstr>Wingdings</vt:lpstr>
      <vt:lpstr>Calibri</vt:lpstr>
      <vt:lpstr>Arial</vt:lpstr>
      <vt:lpstr>Arial CE</vt:lpstr>
      <vt:lpstr>Segoe UI</vt:lpstr>
      <vt:lpstr>Theme Office</vt:lpstr>
      <vt:lpstr>Document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Černický Roman</dc:creator>
  <cp:lastModifiedBy>Hladká Renata</cp:lastModifiedBy>
  <cp:revision>53</cp:revision>
  <dcterms:created xsi:type="dcterms:W3CDTF">2022-10-11T10:31:15Z</dcterms:created>
  <dcterms:modified xsi:type="dcterms:W3CDTF">2024-01-30T08:14:49Z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0x010100C7F8F265A1CE7E43B4DBA56A61D7C62F</vt:lpwstr>
  </property>
  <property fmtid="{D5CDD505-2E9C-101B-9397-08002B2CF9AE}" pid="3" name="MediaServiceImageTags">
    <vt:lpwstr/>
  </property>
  <property fmtid="{D5CDD505-2E9C-101B-9397-08002B2CF9AE}" pid="4" name="MSIP_Label_7985ae2b-61c5-4bcb-84e8-ed38ebb27104_Enabled">
    <vt:lpwstr>true</vt:lpwstr>
  </property>
  <property fmtid="{D5CDD505-2E9C-101B-9397-08002B2CF9AE}" pid="5" name="MSIP_Label_7985ae2b-61c5-4bcb-84e8-ed38ebb27104_SetDate">
    <vt:lpwstr>2024-01-16T06:41:58Z</vt:lpwstr>
  </property>
  <property fmtid="{D5CDD505-2E9C-101B-9397-08002B2CF9AE}" pid="6" name="MSIP_Label_7985ae2b-61c5-4bcb-84e8-ed38ebb27104_Method">
    <vt:lpwstr>Privileged</vt:lpwstr>
  </property>
  <property fmtid="{D5CDD505-2E9C-101B-9397-08002B2CF9AE}" pid="7" name="MSIP_Label_7985ae2b-61c5-4bcb-84e8-ed38ebb27104_Name">
    <vt:lpwstr>L00101</vt:lpwstr>
  </property>
  <property fmtid="{D5CDD505-2E9C-101B-9397-08002B2CF9AE}" pid="8" name="MSIP_Label_7985ae2b-61c5-4bcb-84e8-ed38ebb27104_SiteId">
    <vt:lpwstr>b233f9e1-5599-4693-9cef-38858fe25406</vt:lpwstr>
  </property>
  <property fmtid="{D5CDD505-2E9C-101B-9397-08002B2CF9AE}" pid="9" name="MSIP_Label_7985ae2b-61c5-4bcb-84e8-ed38ebb27104_ActionId">
    <vt:lpwstr>c666b2eb-2db6-496a-a199-939a98313a7e</vt:lpwstr>
  </property>
  <property fmtid="{D5CDD505-2E9C-101B-9397-08002B2CF9AE}" pid="10" name="MSIP_Label_7985ae2b-61c5-4bcb-84e8-ed38ebb27104_ContentBits">
    <vt:lpwstr>1</vt:lpwstr>
  </property>
  <property fmtid="{D5CDD505-2E9C-101B-9397-08002B2CF9AE}" pid="11" name="DocumentClasification">
    <vt:lpwstr>Interní</vt:lpwstr>
  </property>
  <property fmtid="{D5CDD505-2E9C-101B-9397-08002B2CF9AE}" pid="12" name="CEZ_DLP">
    <vt:lpwstr>CEZ:CEZ-DJE:C</vt:lpwstr>
  </property>
  <property fmtid="{D5CDD505-2E9C-101B-9397-08002B2CF9AE}" pid="13" name="CEZ_MIPLabelName">
    <vt:lpwstr>Internal-CEZ-DJE</vt:lpwstr>
  </property>
</Properties>
</file>