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0"/>
  </p:notesMasterIdLst>
  <p:sldIdLst>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7" r:id="rId42"/>
    <p:sldId id="299" r:id="rId43"/>
    <p:sldId id="302" r:id="rId44"/>
    <p:sldId id="301" r:id="rId45"/>
    <p:sldId id="300"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Lst>
  <p:sldSz cx="12192000" cy="6858000"/>
  <p:notesSz cx="12192000" cy="6858000"/>
  <p:embeddedFontLst>
    <p:embeddedFont>
      <p:font typeface="Arial CE" panose="020B0604020202020204" pitchFamily="34" charset="0"/>
      <p:regular r:id="rId61"/>
      <p:bold r:id="rId62"/>
      <p:italic r:id="rId63"/>
      <p:boldItalic r:id="rId64"/>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00C752"/>
    <a:srgbClr val="363738"/>
    <a:srgbClr val="03C75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2912C-DD48-4827-A580-8718024BD2DE}" v="134" dt="2025-03-31T12:31:49.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04"/>
  </p:normalViewPr>
  <p:slideViewPr>
    <p:cSldViewPr>
      <p:cViewPr varScale="1">
        <p:scale>
          <a:sx n="103" d="100"/>
          <a:sy n="103" d="100"/>
        </p:scale>
        <p:origin x="750" y="108"/>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3.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Šimková Lenka" userId="fb4f17d3-28b7-41c1-8321-ce43f1ab1a98" providerId="ADAL" clId="{49C2912C-DD48-4827-A580-8718024BD2DE}"/>
    <pc:docChg chg="undo redo custSel addSld delSld modSld sldOrd">
      <pc:chgData name="Šimková Lenka" userId="fb4f17d3-28b7-41c1-8321-ce43f1ab1a98" providerId="ADAL" clId="{49C2912C-DD48-4827-A580-8718024BD2DE}" dt="2025-03-31T12:59:49.958" v="1405" actId="1076"/>
      <pc:docMkLst>
        <pc:docMk/>
      </pc:docMkLst>
      <pc:sldChg chg="modSp mod">
        <pc:chgData name="Šimková Lenka" userId="fb4f17d3-28b7-41c1-8321-ce43f1ab1a98" providerId="ADAL" clId="{49C2912C-DD48-4827-A580-8718024BD2DE}" dt="2025-03-28T10:11:09.035" v="719" actId="1076"/>
        <pc:sldMkLst>
          <pc:docMk/>
          <pc:sldMk cId="0" sldId="259"/>
        </pc:sldMkLst>
        <pc:spChg chg="mod">
          <ac:chgData name="Šimková Lenka" userId="fb4f17d3-28b7-41c1-8321-ce43f1ab1a98" providerId="ADAL" clId="{49C2912C-DD48-4827-A580-8718024BD2DE}" dt="2025-03-11T07:24:38.896" v="40" actId="207"/>
          <ac:spMkLst>
            <pc:docMk/>
            <pc:sldMk cId="0" sldId="259"/>
            <ac:spMk id="4" creationId="{6807B6E5-C177-5540-99D1-BA5AE75974BE}"/>
          </ac:spMkLst>
        </pc:spChg>
        <pc:spChg chg="mod">
          <ac:chgData name="Šimková Lenka" userId="fb4f17d3-28b7-41c1-8321-ce43f1ab1a98" providerId="ADAL" clId="{49C2912C-DD48-4827-A580-8718024BD2DE}" dt="2025-03-28T10:11:09.035" v="719" actId="1076"/>
          <ac:spMkLst>
            <pc:docMk/>
            <pc:sldMk cId="0" sldId="259"/>
            <ac:spMk id="5" creationId="{EA5616DA-4550-FB49-BA80-ED584633682B}"/>
          </ac:spMkLst>
        </pc:spChg>
      </pc:sldChg>
      <pc:sldChg chg="addSp delSp modSp mod">
        <pc:chgData name="Šimková Lenka" userId="fb4f17d3-28b7-41c1-8321-ce43f1ab1a98" providerId="ADAL" clId="{49C2912C-DD48-4827-A580-8718024BD2DE}" dt="2025-03-28T10:16:04.578" v="747" actId="948"/>
        <pc:sldMkLst>
          <pc:docMk/>
          <pc:sldMk cId="2060226606" sldId="260"/>
        </pc:sldMkLst>
        <pc:spChg chg="add mod">
          <ac:chgData name="Šimková Lenka" userId="fb4f17d3-28b7-41c1-8321-ce43f1ab1a98" providerId="ADAL" clId="{49C2912C-DD48-4827-A580-8718024BD2DE}" dt="2025-03-28T10:16:04.578" v="747" actId="948"/>
          <ac:spMkLst>
            <pc:docMk/>
            <pc:sldMk cId="2060226606" sldId="260"/>
            <ac:spMk id="2" creationId="{222D61BF-BE39-0A0E-56B9-73ECF5844B89}"/>
          </ac:spMkLst>
        </pc:spChg>
        <pc:spChg chg="mod">
          <ac:chgData name="Šimková Lenka" userId="fb4f17d3-28b7-41c1-8321-ce43f1ab1a98" providerId="ADAL" clId="{49C2912C-DD48-4827-A580-8718024BD2DE}" dt="2025-03-26T15:00:34.599" v="43" actId="207"/>
          <ac:spMkLst>
            <pc:docMk/>
            <pc:sldMk cId="2060226606" sldId="260"/>
            <ac:spMk id="12" creationId="{33D2814D-B73F-FD44-9A82-065C8DA31E3E}"/>
          </ac:spMkLst>
        </pc:spChg>
        <pc:spChg chg="del">
          <ac:chgData name="Šimková Lenka" userId="fb4f17d3-28b7-41c1-8321-ce43f1ab1a98" providerId="ADAL" clId="{49C2912C-DD48-4827-A580-8718024BD2DE}" dt="2025-03-26T15:00:48.500" v="45" actId="478"/>
          <ac:spMkLst>
            <pc:docMk/>
            <pc:sldMk cId="2060226606" sldId="260"/>
            <ac:spMk id="13" creationId="{3C58978F-DDC2-B142-9AF1-03A3BC9B503B}"/>
          </ac:spMkLst>
        </pc:spChg>
        <pc:spChg chg="del">
          <ac:chgData name="Šimková Lenka" userId="fb4f17d3-28b7-41c1-8321-ce43f1ab1a98" providerId="ADAL" clId="{49C2912C-DD48-4827-A580-8718024BD2DE}" dt="2025-03-26T15:00:45.300" v="44" actId="478"/>
          <ac:spMkLst>
            <pc:docMk/>
            <pc:sldMk cId="2060226606" sldId="260"/>
            <ac:spMk id="14" creationId="{8C237D39-2A45-1548-8BD9-99A7F2D04EEE}"/>
          </ac:spMkLst>
        </pc:spChg>
      </pc:sldChg>
      <pc:sldChg chg="add del">
        <pc:chgData name="Šimková Lenka" userId="fb4f17d3-28b7-41c1-8321-ce43f1ab1a98" providerId="ADAL" clId="{49C2912C-DD48-4827-A580-8718024BD2DE}" dt="2025-03-28T10:11:19.267" v="720" actId="47"/>
        <pc:sldMkLst>
          <pc:docMk/>
          <pc:sldMk cId="3258568680" sldId="261"/>
        </pc:sldMkLst>
      </pc:sldChg>
      <pc:sldChg chg="modSp add del mod">
        <pc:chgData name="Šimková Lenka" userId="fb4f17d3-28b7-41c1-8321-ce43f1ab1a98" providerId="ADAL" clId="{49C2912C-DD48-4827-A580-8718024BD2DE}" dt="2025-03-28T10:11:20.519" v="721" actId="47"/>
        <pc:sldMkLst>
          <pc:docMk/>
          <pc:sldMk cId="711304204" sldId="262"/>
        </pc:sldMkLst>
        <pc:spChg chg="mod">
          <ac:chgData name="Šimková Lenka" userId="fb4f17d3-28b7-41c1-8321-ce43f1ab1a98" providerId="ADAL" clId="{49C2912C-DD48-4827-A580-8718024BD2DE}" dt="2025-03-26T15:04:59.019" v="89" actId="1076"/>
          <ac:spMkLst>
            <pc:docMk/>
            <pc:sldMk cId="711304204" sldId="262"/>
            <ac:spMk id="13" creationId="{3C58978F-DDC2-B142-9AF1-03A3BC9B503B}"/>
          </ac:spMkLst>
        </pc:spChg>
      </pc:sldChg>
      <pc:sldChg chg="addSp delSp modSp add mod modClrScheme chgLayout">
        <pc:chgData name="Šimková Lenka" userId="fb4f17d3-28b7-41c1-8321-ce43f1ab1a98" providerId="ADAL" clId="{49C2912C-DD48-4827-A580-8718024BD2DE}" dt="2025-03-31T12:38:25.907" v="1384" actId="14100"/>
        <pc:sldMkLst>
          <pc:docMk/>
          <pc:sldMk cId="4156012895" sldId="263"/>
        </pc:sldMkLst>
        <pc:spChg chg="del">
          <ac:chgData name="Šimková Lenka" userId="fb4f17d3-28b7-41c1-8321-ce43f1ab1a98" providerId="ADAL" clId="{49C2912C-DD48-4827-A580-8718024BD2DE}" dt="2025-03-26T15:01:34.753" v="52" actId="478"/>
          <ac:spMkLst>
            <pc:docMk/>
            <pc:sldMk cId="4156012895" sldId="263"/>
            <ac:spMk id="2" creationId="{222D61BF-BE39-0A0E-56B9-73ECF5844B89}"/>
          </ac:spMkLst>
        </pc:spChg>
        <pc:spChg chg="mod ord">
          <ac:chgData name="Šimková Lenka" userId="fb4f17d3-28b7-41c1-8321-ce43f1ab1a98" providerId="ADAL" clId="{49C2912C-DD48-4827-A580-8718024BD2DE}" dt="2025-03-28T09:51:54.120" v="547" actId="207"/>
          <ac:spMkLst>
            <pc:docMk/>
            <pc:sldMk cId="4156012895" sldId="263"/>
            <ac:spMk id="12" creationId="{33D2814D-B73F-FD44-9A82-065C8DA31E3E}"/>
          </ac:spMkLst>
        </pc:spChg>
        <pc:picChg chg="add mod">
          <ac:chgData name="Šimková Lenka" userId="fb4f17d3-28b7-41c1-8321-ce43f1ab1a98" providerId="ADAL" clId="{49C2912C-DD48-4827-A580-8718024BD2DE}" dt="2025-03-31T12:38:25.907" v="1384" actId="14100"/>
          <ac:picMkLst>
            <pc:docMk/>
            <pc:sldMk cId="4156012895" sldId="263"/>
            <ac:picMk id="3" creationId="{9EC58685-CF8F-FC51-1957-4849D98707E0}"/>
          </ac:picMkLst>
        </pc:picChg>
      </pc:sldChg>
      <pc:sldChg chg="addSp delSp modSp add mod ord">
        <pc:chgData name="Šimková Lenka" userId="fb4f17d3-28b7-41c1-8321-ce43f1ab1a98" providerId="ADAL" clId="{49C2912C-DD48-4827-A580-8718024BD2DE}" dt="2025-03-31T07:27:37.977" v="805" actId="2710"/>
        <pc:sldMkLst>
          <pc:docMk/>
          <pc:sldMk cId="3379953343" sldId="264"/>
        </pc:sldMkLst>
        <pc:spChg chg="del">
          <ac:chgData name="Šimková Lenka" userId="fb4f17d3-28b7-41c1-8321-ce43f1ab1a98" providerId="ADAL" clId="{49C2912C-DD48-4827-A580-8718024BD2DE}" dt="2025-03-26T15:02:53.558" v="59" actId="478"/>
          <ac:spMkLst>
            <pc:docMk/>
            <pc:sldMk cId="3379953343" sldId="264"/>
            <ac:spMk id="2" creationId="{222D61BF-BE39-0A0E-56B9-73ECF5844B89}"/>
          </ac:spMkLst>
        </pc:spChg>
        <pc:spChg chg="add mod">
          <ac:chgData name="Šimková Lenka" userId="fb4f17d3-28b7-41c1-8321-ce43f1ab1a98" providerId="ADAL" clId="{49C2912C-DD48-4827-A580-8718024BD2DE}" dt="2025-03-31T07:27:37.977" v="805" actId="2710"/>
          <ac:spMkLst>
            <pc:docMk/>
            <pc:sldMk cId="3379953343" sldId="264"/>
            <ac:spMk id="3" creationId="{843FCFEB-B7EF-A017-D925-DDCA093C4F48}"/>
          </ac:spMkLst>
        </pc:spChg>
        <pc:spChg chg="mod">
          <ac:chgData name="Šimková Lenka" userId="fb4f17d3-28b7-41c1-8321-ce43f1ab1a98" providerId="ADAL" clId="{49C2912C-DD48-4827-A580-8718024BD2DE}" dt="2025-03-26T15:02:44.286" v="58"/>
          <ac:spMkLst>
            <pc:docMk/>
            <pc:sldMk cId="3379953343" sldId="264"/>
            <ac:spMk id="12" creationId="{33D2814D-B73F-FD44-9A82-065C8DA31E3E}"/>
          </ac:spMkLst>
        </pc:spChg>
      </pc:sldChg>
      <pc:sldChg chg="addSp delSp modSp add mod">
        <pc:chgData name="Šimková Lenka" userId="fb4f17d3-28b7-41c1-8321-ce43f1ab1a98" providerId="ADAL" clId="{49C2912C-DD48-4827-A580-8718024BD2DE}" dt="2025-03-31T07:27:46.273" v="806" actId="2710"/>
        <pc:sldMkLst>
          <pc:docMk/>
          <pc:sldMk cId="2723265480" sldId="265"/>
        </pc:sldMkLst>
        <pc:spChg chg="add mod">
          <ac:chgData name="Šimková Lenka" userId="fb4f17d3-28b7-41c1-8321-ce43f1ab1a98" providerId="ADAL" clId="{49C2912C-DD48-4827-A580-8718024BD2DE}" dt="2025-03-31T07:27:46.273" v="806" actId="2710"/>
          <ac:spMkLst>
            <pc:docMk/>
            <pc:sldMk cId="2723265480" sldId="265"/>
            <ac:spMk id="2" creationId="{2BBAA4C7-B00A-C60F-E1BF-29C229AF305B}"/>
          </ac:spMkLst>
        </pc:spChg>
        <pc:spChg chg="del">
          <ac:chgData name="Šimková Lenka" userId="fb4f17d3-28b7-41c1-8321-ce43f1ab1a98" providerId="ADAL" clId="{49C2912C-DD48-4827-A580-8718024BD2DE}" dt="2025-03-26T15:06:55.843" v="98" actId="478"/>
          <ac:spMkLst>
            <pc:docMk/>
            <pc:sldMk cId="2723265480" sldId="265"/>
            <ac:spMk id="3" creationId="{843FCFEB-B7EF-A017-D925-DDCA093C4F48}"/>
          </ac:spMkLst>
        </pc:spChg>
        <pc:spChg chg="mod">
          <ac:chgData name="Šimková Lenka" userId="fb4f17d3-28b7-41c1-8321-ce43f1ab1a98" providerId="ADAL" clId="{49C2912C-DD48-4827-A580-8718024BD2DE}" dt="2025-03-26T15:08:44.813" v="111" actId="790"/>
          <ac:spMkLst>
            <pc:docMk/>
            <pc:sldMk cId="2723265480" sldId="265"/>
            <ac:spMk id="12" creationId="{33D2814D-B73F-FD44-9A82-065C8DA31E3E}"/>
          </ac:spMkLst>
        </pc:spChg>
      </pc:sldChg>
      <pc:sldChg chg="add del">
        <pc:chgData name="Šimková Lenka" userId="fb4f17d3-28b7-41c1-8321-ce43f1ab1a98" providerId="ADAL" clId="{49C2912C-DD48-4827-A580-8718024BD2DE}" dt="2025-03-26T15:08:53.721" v="112" actId="2696"/>
        <pc:sldMkLst>
          <pc:docMk/>
          <pc:sldMk cId="258722715" sldId="266"/>
        </pc:sldMkLst>
      </pc:sldChg>
      <pc:sldChg chg="addSp delSp modSp add mod">
        <pc:chgData name="Šimková Lenka" userId="fb4f17d3-28b7-41c1-8321-ce43f1ab1a98" providerId="ADAL" clId="{49C2912C-DD48-4827-A580-8718024BD2DE}" dt="2025-03-28T09:52:31.619" v="555" actId="255"/>
        <pc:sldMkLst>
          <pc:docMk/>
          <pc:sldMk cId="3271803606" sldId="266"/>
        </pc:sldMkLst>
        <pc:spChg chg="del">
          <ac:chgData name="Šimková Lenka" userId="fb4f17d3-28b7-41c1-8321-ce43f1ab1a98" providerId="ADAL" clId="{49C2912C-DD48-4827-A580-8718024BD2DE}" dt="2025-03-26T15:09:36.206" v="119" actId="478"/>
          <ac:spMkLst>
            <pc:docMk/>
            <pc:sldMk cId="3271803606" sldId="266"/>
            <ac:spMk id="2" creationId="{2BBAA4C7-B00A-C60F-E1BF-29C229AF305B}"/>
          </ac:spMkLst>
        </pc:spChg>
        <pc:spChg chg="add mod">
          <ac:chgData name="Šimková Lenka" userId="fb4f17d3-28b7-41c1-8321-ce43f1ab1a98" providerId="ADAL" clId="{49C2912C-DD48-4827-A580-8718024BD2DE}" dt="2025-03-28T09:52:31.619" v="555" actId="255"/>
          <ac:spMkLst>
            <pc:docMk/>
            <pc:sldMk cId="3271803606" sldId="266"/>
            <ac:spMk id="3" creationId="{5C25564C-0AC0-E100-EC45-881F3D700CD6}"/>
          </ac:spMkLst>
        </pc:spChg>
        <pc:spChg chg="mod">
          <ac:chgData name="Šimková Lenka" userId="fb4f17d3-28b7-41c1-8321-ce43f1ab1a98" providerId="ADAL" clId="{49C2912C-DD48-4827-A580-8718024BD2DE}" dt="2025-03-26T15:09:23.377" v="118"/>
          <ac:spMkLst>
            <pc:docMk/>
            <pc:sldMk cId="3271803606" sldId="266"/>
            <ac:spMk id="12" creationId="{33D2814D-B73F-FD44-9A82-065C8DA31E3E}"/>
          </ac:spMkLst>
        </pc:spChg>
      </pc:sldChg>
      <pc:sldChg chg="addSp delSp modSp add mod">
        <pc:chgData name="Šimková Lenka" userId="fb4f17d3-28b7-41c1-8321-ce43f1ab1a98" providerId="ADAL" clId="{49C2912C-DD48-4827-A580-8718024BD2DE}" dt="2025-03-28T09:14:48.974" v="157" actId="208"/>
        <pc:sldMkLst>
          <pc:docMk/>
          <pc:sldMk cId="2705597304" sldId="267"/>
        </pc:sldMkLst>
        <pc:spChg chg="del mod">
          <ac:chgData name="Šimková Lenka" userId="fb4f17d3-28b7-41c1-8321-ce43f1ab1a98" providerId="ADAL" clId="{49C2912C-DD48-4827-A580-8718024BD2DE}" dt="2025-03-28T09:12:16.805" v="134" actId="478"/>
          <ac:spMkLst>
            <pc:docMk/>
            <pc:sldMk cId="2705597304" sldId="267"/>
            <ac:spMk id="3" creationId="{5C25564C-0AC0-E100-EC45-881F3D700CD6}"/>
          </ac:spMkLst>
        </pc:spChg>
        <pc:spChg chg="add del">
          <ac:chgData name="Šimková Lenka" userId="fb4f17d3-28b7-41c1-8321-ce43f1ab1a98" providerId="ADAL" clId="{49C2912C-DD48-4827-A580-8718024BD2DE}" dt="2025-03-28T09:12:20.085" v="136" actId="22"/>
          <ac:spMkLst>
            <pc:docMk/>
            <pc:sldMk cId="2705597304" sldId="267"/>
            <ac:spMk id="4" creationId="{499A2F13-BB7F-B7D3-4CB1-DEF4F04B892D}"/>
          </ac:spMkLst>
        </pc:spChg>
        <pc:spChg chg="add mod">
          <ac:chgData name="Šimková Lenka" userId="fb4f17d3-28b7-41c1-8321-ce43f1ab1a98" providerId="ADAL" clId="{49C2912C-DD48-4827-A580-8718024BD2DE}" dt="2025-03-28T09:13:11.554" v="145" actId="20577"/>
          <ac:spMkLst>
            <pc:docMk/>
            <pc:sldMk cId="2705597304" sldId="267"/>
            <ac:spMk id="5" creationId="{1C90DE74-8220-3F92-93D1-8C6FCCBD4595}"/>
          </ac:spMkLst>
        </pc:spChg>
        <pc:spChg chg="mod">
          <ac:chgData name="Šimková Lenka" userId="fb4f17d3-28b7-41c1-8321-ce43f1ab1a98" providerId="ADAL" clId="{49C2912C-DD48-4827-A580-8718024BD2DE}" dt="2025-03-28T09:14:48.974" v="157" actId="208"/>
          <ac:spMkLst>
            <pc:docMk/>
            <pc:sldMk cId="2705597304" sldId="267"/>
            <ac:spMk id="7" creationId="{5A7547B7-8012-E773-E96F-7626E41B4F4F}"/>
          </ac:spMkLst>
        </pc:spChg>
        <pc:spChg chg="mod">
          <ac:chgData name="Šimková Lenka" userId="fb4f17d3-28b7-41c1-8321-ce43f1ab1a98" providerId="ADAL" clId="{49C2912C-DD48-4827-A580-8718024BD2DE}" dt="2025-03-28T09:14:35.694" v="156" actId="1076"/>
          <ac:spMkLst>
            <pc:docMk/>
            <pc:sldMk cId="2705597304" sldId="267"/>
            <ac:spMk id="9" creationId="{9B76067E-9511-7258-4259-948EAD23C5EB}"/>
          </ac:spMkLst>
        </pc:spChg>
        <pc:spChg chg="mod">
          <ac:chgData name="Šimková Lenka" userId="fb4f17d3-28b7-41c1-8321-ce43f1ab1a98" providerId="ADAL" clId="{49C2912C-DD48-4827-A580-8718024BD2DE}" dt="2025-03-28T09:12:00.118" v="132" actId="6549"/>
          <ac:spMkLst>
            <pc:docMk/>
            <pc:sldMk cId="2705597304" sldId="267"/>
            <ac:spMk id="12" creationId="{33D2814D-B73F-FD44-9A82-065C8DA31E3E}"/>
          </ac:spMkLst>
        </pc:spChg>
        <pc:grpChg chg="add mod">
          <ac:chgData name="Šimková Lenka" userId="fb4f17d3-28b7-41c1-8321-ce43f1ab1a98" providerId="ADAL" clId="{49C2912C-DD48-4827-A580-8718024BD2DE}" dt="2025-03-28T09:14:35.694" v="156" actId="1076"/>
          <ac:grpSpMkLst>
            <pc:docMk/>
            <pc:sldMk cId="2705597304" sldId="267"/>
            <ac:grpSpMk id="6" creationId="{9960F768-3969-A2F2-CAFD-3E9CB66BE67F}"/>
          </ac:grpSpMkLst>
        </pc:grpChg>
        <pc:picChg chg="mod">
          <ac:chgData name="Šimková Lenka" userId="fb4f17d3-28b7-41c1-8321-ce43f1ab1a98" providerId="ADAL" clId="{49C2912C-DD48-4827-A580-8718024BD2DE}" dt="2025-03-28T09:14:35.694" v="156" actId="1076"/>
          <ac:picMkLst>
            <pc:docMk/>
            <pc:sldMk cId="2705597304" sldId="267"/>
            <ac:picMk id="8" creationId="{2C6B5E0A-B1C4-A9F4-20A4-1CD41F640393}"/>
          </ac:picMkLst>
        </pc:picChg>
      </pc:sldChg>
      <pc:sldChg chg="addSp delSp modSp add mod ord">
        <pc:chgData name="Šimková Lenka" userId="fb4f17d3-28b7-41c1-8321-ce43f1ab1a98" providerId="ADAL" clId="{49C2912C-DD48-4827-A580-8718024BD2DE}" dt="2025-03-28T09:52:40.810" v="556" actId="255"/>
        <pc:sldMkLst>
          <pc:docMk/>
          <pc:sldMk cId="289159403" sldId="268"/>
        </pc:sldMkLst>
        <pc:spChg chg="add mod">
          <ac:chgData name="Šimková Lenka" userId="fb4f17d3-28b7-41c1-8321-ce43f1ab1a98" providerId="ADAL" clId="{49C2912C-DD48-4827-A580-8718024BD2DE}" dt="2025-03-28T09:52:40.810" v="556" actId="255"/>
          <ac:spMkLst>
            <pc:docMk/>
            <pc:sldMk cId="289159403" sldId="268"/>
            <ac:spMk id="2" creationId="{4BCE16DA-5996-2E59-54C1-DBF86C88807F}"/>
          </ac:spMkLst>
        </pc:spChg>
        <pc:spChg chg="del">
          <ac:chgData name="Šimková Lenka" userId="fb4f17d3-28b7-41c1-8321-ce43f1ab1a98" providerId="ADAL" clId="{49C2912C-DD48-4827-A580-8718024BD2DE}" dt="2025-03-28T09:15:38.239" v="164" actId="478"/>
          <ac:spMkLst>
            <pc:docMk/>
            <pc:sldMk cId="289159403" sldId="268"/>
            <ac:spMk id="3" creationId="{5C25564C-0AC0-E100-EC45-881F3D700CD6}"/>
          </ac:spMkLst>
        </pc:spChg>
        <pc:spChg chg="mod">
          <ac:chgData name="Šimková Lenka" userId="fb4f17d3-28b7-41c1-8321-ce43f1ab1a98" providerId="ADAL" clId="{49C2912C-DD48-4827-A580-8718024BD2DE}" dt="2025-03-28T09:15:29.904" v="163" actId="20577"/>
          <ac:spMkLst>
            <pc:docMk/>
            <pc:sldMk cId="289159403" sldId="268"/>
            <ac:spMk id="12" creationId="{33D2814D-B73F-FD44-9A82-065C8DA31E3E}"/>
          </ac:spMkLst>
        </pc:spChg>
        <pc:picChg chg="add mod">
          <ac:chgData name="Šimková Lenka" userId="fb4f17d3-28b7-41c1-8321-ce43f1ab1a98" providerId="ADAL" clId="{49C2912C-DD48-4827-A580-8718024BD2DE}" dt="2025-03-28T09:17:43.746" v="180" actId="1076"/>
          <ac:picMkLst>
            <pc:docMk/>
            <pc:sldMk cId="289159403" sldId="268"/>
            <ac:picMk id="4" creationId="{0DE92F63-7148-2405-6655-BE64CEEE9AA2}"/>
          </ac:picMkLst>
        </pc:picChg>
      </pc:sldChg>
      <pc:sldChg chg="addSp delSp modSp add mod">
        <pc:chgData name="Šimková Lenka" userId="fb4f17d3-28b7-41c1-8321-ce43f1ab1a98" providerId="ADAL" clId="{49C2912C-DD48-4827-A580-8718024BD2DE}" dt="2025-03-31T07:37:35.947" v="899" actId="1037"/>
        <pc:sldMkLst>
          <pc:docMk/>
          <pc:sldMk cId="3118645397" sldId="269"/>
        </pc:sldMkLst>
        <pc:spChg chg="del mod">
          <ac:chgData name="Šimková Lenka" userId="fb4f17d3-28b7-41c1-8321-ce43f1ab1a98" providerId="ADAL" clId="{49C2912C-DD48-4827-A580-8718024BD2DE}" dt="2025-03-28T09:19:32.347" v="197" actId="478"/>
          <ac:spMkLst>
            <pc:docMk/>
            <pc:sldMk cId="3118645397" sldId="269"/>
            <ac:spMk id="2" creationId="{4BCE16DA-5996-2E59-54C1-DBF86C88807F}"/>
          </ac:spMkLst>
        </pc:spChg>
        <pc:spChg chg="add mod">
          <ac:chgData name="Šimková Lenka" userId="fb4f17d3-28b7-41c1-8321-ce43f1ab1a98" providerId="ADAL" clId="{49C2912C-DD48-4827-A580-8718024BD2DE}" dt="2025-03-31T07:37:35.947" v="899" actId="1037"/>
          <ac:spMkLst>
            <pc:docMk/>
            <pc:sldMk cId="3118645397" sldId="269"/>
            <ac:spMk id="3" creationId="{277DB397-ACAC-8E2D-562A-F71EFCA982EE}"/>
          </ac:spMkLst>
        </pc:spChg>
        <pc:spChg chg="mod">
          <ac:chgData name="Šimková Lenka" userId="fb4f17d3-28b7-41c1-8321-ce43f1ab1a98" providerId="ADAL" clId="{49C2912C-DD48-4827-A580-8718024BD2DE}" dt="2025-03-28T09:19:18.105" v="195"/>
          <ac:spMkLst>
            <pc:docMk/>
            <pc:sldMk cId="3118645397" sldId="269"/>
            <ac:spMk id="12" creationId="{33D2814D-B73F-FD44-9A82-065C8DA31E3E}"/>
          </ac:spMkLst>
        </pc:spChg>
        <pc:graphicFrameChg chg="add mod modGraphic">
          <ac:chgData name="Šimková Lenka" userId="fb4f17d3-28b7-41c1-8321-ce43f1ab1a98" providerId="ADAL" clId="{49C2912C-DD48-4827-A580-8718024BD2DE}" dt="2025-03-31T07:37:19.824" v="889" actId="108"/>
          <ac:graphicFrameMkLst>
            <pc:docMk/>
            <pc:sldMk cId="3118645397" sldId="269"/>
            <ac:graphicFrameMk id="2" creationId="{07FC1F3A-FBBB-C5A7-2161-BA570E2EECD9}"/>
          </ac:graphicFrameMkLst>
        </pc:graphicFrameChg>
        <pc:picChg chg="del">
          <ac:chgData name="Šimková Lenka" userId="fb4f17d3-28b7-41c1-8321-ce43f1ab1a98" providerId="ADAL" clId="{49C2912C-DD48-4827-A580-8718024BD2DE}" dt="2025-03-28T09:19:08.002" v="194" actId="478"/>
          <ac:picMkLst>
            <pc:docMk/>
            <pc:sldMk cId="3118645397" sldId="269"/>
            <ac:picMk id="4" creationId="{0DE92F63-7148-2405-6655-BE64CEEE9AA2}"/>
          </ac:picMkLst>
        </pc:picChg>
        <pc:picChg chg="add del mod">
          <ac:chgData name="Šimková Lenka" userId="fb4f17d3-28b7-41c1-8321-ce43f1ab1a98" providerId="ADAL" clId="{49C2912C-DD48-4827-A580-8718024BD2DE}" dt="2025-03-31T07:37:35.947" v="899" actId="1037"/>
          <ac:picMkLst>
            <pc:docMk/>
            <pc:sldMk cId="3118645397" sldId="269"/>
            <ac:picMk id="5" creationId="{D2FAFC08-E051-B936-42ED-60D80915B8BE}"/>
          </ac:picMkLst>
        </pc:picChg>
      </pc:sldChg>
      <pc:sldChg chg="addSp delSp modSp add mod">
        <pc:chgData name="Šimková Lenka" userId="fb4f17d3-28b7-41c1-8321-ce43f1ab1a98" providerId="ADAL" clId="{49C2912C-DD48-4827-A580-8718024BD2DE}" dt="2025-03-31T07:37:48.369" v="907" actId="1076"/>
        <pc:sldMkLst>
          <pc:docMk/>
          <pc:sldMk cId="939157503" sldId="270"/>
        </pc:sldMkLst>
        <pc:spChg chg="del">
          <ac:chgData name="Šimková Lenka" userId="fb4f17d3-28b7-41c1-8321-ce43f1ab1a98" providerId="ADAL" clId="{49C2912C-DD48-4827-A580-8718024BD2DE}" dt="2025-03-28T09:20:45.160" v="212" actId="478"/>
          <ac:spMkLst>
            <pc:docMk/>
            <pc:sldMk cId="939157503" sldId="270"/>
            <ac:spMk id="3" creationId="{277DB397-ACAC-8E2D-562A-F71EFCA982EE}"/>
          </ac:spMkLst>
        </pc:spChg>
        <pc:spChg chg="add mod">
          <ac:chgData name="Šimková Lenka" userId="fb4f17d3-28b7-41c1-8321-ce43f1ab1a98" providerId="ADAL" clId="{49C2912C-DD48-4827-A580-8718024BD2DE}" dt="2025-03-31T07:37:48.369" v="907" actId="1076"/>
          <ac:spMkLst>
            <pc:docMk/>
            <pc:sldMk cId="939157503" sldId="270"/>
            <ac:spMk id="6" creationId="{AD2CDF6E-4F13-FD77-F356-AFEEDA45CAF9}"/>
          </ac:spMkLst>
        </pc:spChg>
        <pc:picChg chg="add">
          <ac:chgData name="Šimková Lenka" userId="fb4f17d3-28b7-41c1-8321-ce43f1ab1a98" providerId="ADAL" clId="{49C2912C-DD48-4827-A580-8718024BD2DE}" dt="2025-03-28T09:20:52.649" v="214"/>
          <ac:picMkLst>
            <pc:docMk/>
            <pc:sldMk cId="939157503" sldId="270"/>
            <ac:picMk id="2" creationId="{E5C860C2-77C8-EAA8-4C94-8C2DB04AFF5C}"/>
          </ac:picMkLst>
        </pc:picChg>
        <pc:picChg chg="add mod">
          <ac:chgData name="Šimková Lenka" userId="fb4f17d3-28b7-41c1-8321-ce43f1ab1a98" providerId="ADAL" clId="{49C2912C-DD48-4827-A580-8718024BD2DE}" dt="2025-03-31T07:37:44.083" v="906" actId="1037"/>
          <ac:picMkLst>
            <pc:docMk/>
            <pc:sldMk cId="939157503" sldId="270"/>
            <ac:picMk id="4" creationId="{E841A507-5A45-1CCD-AB36-E355FE0E7D79}"/>
          </ac:picMkLst>
        </pc:picChg>
        <pc:picChg chg="del">
          <ac:chgData name="Šimková Lenka" userId="fb4f17d3-28b7-41c1-8321-ce43f1ab1a98" providerId="ADAL" clId="{49C2912C-DD48-4827-A580-8718024BD2DE}" dt="2025-03-28T09:20:46.191" v="213" actId="478"/>
          <ac:picMkLst>
            <pc:docMk/>
            <pc:sldMk cId="939157503" sldId="270"/>
            <ac:picMk id="5" creationId="{D2FAFC08-E051-B936-42ED-60D80915B8BE}"/>
          </ac:picMkLst>
        </pc:picChg>
      </pc:sldChg>
      <pc:sldChg chg="addSp delSp modSp add mod ord">
        <pc:chgData name="Šimková Lenka" userId="fb4f17d3-28b7-41c1-8321-ce43f1ab1a98" providerId="ADAL" clId="{49C2912C-DD48-4827-A580-8718024BD2DE}" dt="2025-03-28T09:53:12.922" v="559" actId="1076"/>
        <pc:sldMkLst>
          <pc:docMk/>
          <pc:sldMk cId="2708106155" sldId="271"/>
        </pc:sldMkLst>
        <pc:spChg chg="del mod">
          <ac:chgData name="Šimková Lenka" userId="fb4f17d3-28b7-41c1-8321-ce43f1ab1a98" providerId="ADAL" clId="{49C2912C-DD48-4827-A580-8718024BD2DE}" dt="2025-03-28T09:23:39.754" v="237" actId="478"/>
          <ac:spMkLst>
            <pc:docMk/>
            <pc:sldMk cId="2708106155" sldId="271"/>
            <ac:spMk id="2" creationId="{4BCE16DA-5996-2E59-54C1-DBF86C88807F}"/>
          </ac:spMkLst>
        </pc:spChg>
        <pc:spChg chg="add mod">
          <ac:chgData name="Šimková Lenka" userId="fb4f17d3-28b7-41c1-8321-ce43f1ab1a98" providerId="ADAL" clId="{49C2912C-DD48-4827-A580-8718024BD2DE}" dt="2025-03-28T09:53:12.922" v="559" actId="1076"/>
          <ac:spMkLst>
            <pc:docMk/>
            <pc:sldMk cId="2708106155" sldId="271"/>
            <ac:spMk id="3" creationId="{FE6DABE5-2DA9-F464-96A9-E89C4DFC9F8C}"/>
          </ac:spMkLst>
        </pc:spChg>
        <pc:spChg chg="mod">
          <ac:chgData name="Šimková Lenka" userId="fb4f17d3-28b7-41c1-8321-ce43f1ab1a98" providerId="ADAL" clId="{49C2912C-DD48-4827-A580-8718024BD2DE}" dt="2025-03-28T09:23:32.844" v="234"/>
          <ac:spMkLst>
            <pc:docMk/>
            <pc:sldMk cId="2708106155" sldId="271"/>
            <ac:spMk id="12" creationId="{33D2814D-B73F-FD44-9A82-065C8DA31E3E}"/>
          </ac:spMkLst>
        </pc:spChg>
        <pc:picChg chg="del">
          <ac:chgData name="Šimková Lenka" userId="fb4f17d3-28b7-41c1-8321-ce43f1ab1a98" providerId="ADAL" clId="{49C2912C-DD48-4827-A580-8718024BD2DE}" dt="2025-03-28T09:23:37.722" v="235" actId="478"/>
          <ac:picMkLst>
            <pc:docMk/>
            <pc:sldMk cId="2708106155" sldId="271"/>
            <ac:picMk id="4" creationId="{0DE92F63-7148-2405-6655-BE64CEEE9AA2}"/>
          </ac:picMkLst>
        </pc:picChg>
      </pc:sldChg>
      <pc:sldChg chg="addSp delSp modSp add mod">
        <pc:chgData name="Šimková Lenka" userId="fb4f17d3-28b7-41c1-8321-ce43f1ab1a98" providerId="ADAL" clId="{49C2912C-DD48-4827-A580-8718024BD2DE}" dt="2025-03-28T10:18:35.064" v="772" actId="20577"/>
        <pc:sldMkLst>
          <pc:docMk/>
          <pc:sldMk cId="3079786328" sldId="272"/>
        </pc:sldMkLst>
        <pc:spChg chg="add mod">
          <ac:chgData name="Šimková Lenka" userId="fb4f17d3-28b7-41c1-8321-ce43f1ab1a98" providerId="ADAL" clId="{49C2912C-DD48-4827-A580-8718024BD2DE}" dt="2025-03-28T09:27:28.590" v="265" actId="14100"/>
          <ac:spMkLst>
            <pc:docMk/>
            <pc:sldMk cId="3079786328" sldId="272"/>
            <ac:spMk id="2" creationId="{7F4CC241-2C73-2E42-9E95-99E024CA8542}"/>
          </ac:spMkLst>
        </pc:spChg>
        <pc:spChg chg="del">
          <ac:chgData name="Šimková Lenka" userId="fb4f17d3-28b7-41c1-8321-ce43f1ab1a98" providerId="ADAL" clId="{49C2912C-DD48-4827-A580-8718024BD2DE}" dt="2025-03-28T09:25:46.728" v="250" actId="478"/>
          <ac:spMkLst>
            <pc:docMk/>
            <pc:sldMk cId="3079786328" sldId="272"/>
            <ac:spMk id="3" creationId="{FE6DABE5-2DA9-F464-96A9-E89C4DFC9F8C}"/>
          </ac:spMkLst>
        </pc:spChg>
        <pc:spChg chg="add mod">
          <ac:chgData name="Šimková Lenka" userId="fb4f17d3-28b7-41c1-8321-ce43f1ab1a98" providerId="ADAL" clId="{49C2912C-DD48-4827-A580-8718024BD2DE}" dt="2025-03-28T10:18:35.064" v="772" actId="20577"/>
          <ac:spMkLst>
            <pc:docMk/>
            <pc:sldMk cId="3079786328" sldId="272"/>
            <ac:spMk id="4" creationId="{E379DC86-82D4-52A5-A81E-0E2251E6F372}"/>
          </ac:spMkLst>
        </pc:spChg>
        <pc:spChg chg="mod">
          <ac:chgData name="Šimková Lenka" userId="fb4f17d3-28b7-41c1-8321-ce43f1ab1a98" providerId="ADAL" clId="{49C2912C-DD48-4827-A580-8718024BD2DE}" dt="2025-03-28T09:25:38.154" v="249"/>
          <ac:spMkLst>
            <pc:docMk/>
            <pc:sldMk cId="3079786328" sldId="272"/>
            <ac:spMk id="12" creationId="{33D2814D-B73F-FD44-9A82-065C8DA31E3E}"/>
          </ac:spMkLst>
        </pc:spChg>
        <pc:picChg chg="add mod">
          <ac:chgData name="Šimková Lenka" userId="fb4f17d3-28b7-41c1-8321-ce43f1ab1a98" providerId="ADAL" clId="{49C2912C-DD48-4827-A580-8718024BD2DE}" dt="2025-03-28T09:27:13.253" v="263" actId="1076"/>
          <ac:picMkLst>
            <pc:docMk/>
            <pc:sldMk cId="3079786328" sldId="272"/>
            <ac:picMk id="5" creationId="{F7C50C6A-BE81-12AB-820F-B1CFEEE4D116}"/>
          </ac:picMkLst>
        </pc:picChg>
      </pc:sldChg>
      <pc:sldChg chg="addSp delSp modSp add mod modClrScheme chgLayout">
        <pc:chgData name="Šimková Lenka" userId="fb4f17d3-28b7-41c1-8321-ce43f1ab1a98" providerId="ADAL" clId="{49C2912C-DD48-4827-A580-8718024BD2DE}" dt="2025-03-31T11:35:43.276" v="984" actId="12"/>
        <pc:sldMkLst>
          <pc:docMk/>
          <pc:sldMk cId="4251934634" sldId="273"/>
        </pc:sldMkLst>
        <pc:spChg chg="del">
          <ac:chgData name="Šimková Lenka" userId="fb4f17d3-28b7-41c1-8321-ce43f1ab1a98" providerId="ADAL" clId="{49C2912C-DD48-4827-A580-8718024BD2DE}" dt="2025-03-28T09:28:36.919" v="271" actId="478"/>
          <ac:spMkLst>
            <pc:docMk/>
            <pc:sldMk cId="4251934634" sldId="273"/>
            <ac:spMk id="2" creationId="{7F4CC241-2C73-2E42-9E95-99E024CA8542}"/>
          </ac:spMkLst>
        </pc:spChg>
        <pc:spChg chg="add mod ord">
          <ac:chgData name="Šimková Lenka" userId="fb4f17d3-28b7-41c1-8321-ce43f1ab1a98" providerId="ADAL" clId="{49C2912C-DD48-4827-A580-8718024BD2DE}" dt="2025-03-31T11:35:43.276" v="984" actId="12"/>
          <ac:spMkLst>
            <pc:docMk/>
            <pc:sldMk cId="4251934634" sldId="273"/>
            <ac:spMk id="3" creationId="{D22255B1-7012-98DC-4079-924B1B9D1223}"/>
          </ac:spMkLst>
        </pc:spChg>
        <pc:spChg chg="del">
          <ac:chgData name="Šimková Lenka" userId="fb4f17d3-28b7-41c1-8321-ce43f1ab1a98" providerId="ADAL" clId="{49C2912C-DD48-4827-A580-8718024BD2DE}" dt="2025-03-28T09:28:38.623" v="272" actId="478"/>
          <ac:spMkLst>
            <pc:docMk/>
            <pc:sldMk cId="4251934634" sldId="273"/>
            <ac:spMk id="4" creationId="{E379DC86-82D4-52A5-A81E-0E2251E6F372}"/>
          </ac:spMkLst>
        </pc:spChg>
        <pc:spChg chg="mod">
          <ac:chgData name="Šimková Lenka" userId="fb4f17d3-28b7-41c1-8321-ce43f1ab1a98" providerId="ADAL" clId="{49C2912C-DD48-4827-A580-8718024BD2DE}" dt="2025-03-28T09:30:11.179" v="300" actId="26606"/>
          <ac:spMkLst>
            <pc:docMk/>
            <pc:sldMk cId="4251934634" sldId="273"/>
            <ac:spMk id="12" creationId="{33D2814D-B73F-FD44-9A82-065C8DA31E3E}"/>
          </ac:spMkLst>
        </pc:spChg>
        <pc:spChg chg="add del mod">
          <ac:chgData name="Šimková Lenka" userId="fb4f17d3-28b7-41c1-8321-ce43f1ab1a98" providerId="ADAL" clId="{49C2912C-DD48-4827-A580-8718024BD2DE}" dt="2025-03-28T09:29:48.078" v="290" actId="26606"/>
          <ac:spMkLst>
            <pc:docMk/>
            <pc:sldMk cId="4251934634" sldId="273"/>
            <ac:spMk id="17" creationId="{8C80D91C-62C4-0826-EB0C-320A5AFDBCEE}"/>
          </ac:spMkLst>
        </pc:spChg>
        <pc:picChg chg="del">
          <ac:chgData name="Šimková Lenka" userId="fb4f17d3-28b7-41c1-8321-ce43f1ab1a98" providerId="ADAL" clId="{49C2912C-DD48-4827-A580-8718024BD2DE}" dt="2025-03-28T09:28:39.766" v="273" actId="478"/>
          <ac:picMkLst>
            <pc:docMk/>
            <pc:sldMk cId="4251934634" sldId="273"/>
            <ac:picMk id="5" creationId="{F7C50C6A-BE81-12AB-820F-B1CFEEE4D116}"/>
          </ac:picMkLst>
        </pc:picChg>
        <pc:picChg chg="add mod ord">
          <ac:chgData name="Šimková Lenka" userId="fb4f17d3-28b7-41c1-8321-ce43f1ab1a98" providerId="ADAL" clId="{49C2912C-DD48-4827-A580-8718024BD2DE}" dt="2025-03-28T09:30:20.765" v="301" actId="1076"/>
          <ac:picMkLst>
            <pc:docMk/>
            <pc:sldMk cId="4251934634" sldId="273"/>
            <ac:picMk id="6" creationId="{8C40B39A-D0FB-AE2E-B953-DB21D83ABBD9}"/>
          </ac:picMkLst>
        </pc:picChg>
      </pc:sldChg>
      <pc:sldChg chg="addSp delSp modSp add mod ord">
        <pc:chgData name="Šimková Lenka" userId="fb4f17d3-28b7-41c1-8321-ce43f1ab1a98" providerId="ADAL" clId="{49C2912C-DD48-4827-A580-8718024BD2DE}" dt="2025-03-28T09:53:45.236" v="565" actId="1076"/>
        <pc:sldMkLst>
          <pc:docMk/>
          <pc:sldMk cId="704813071" sldId="274"/>
        </pc:sldMkLst>
        <pc:spChg chg="add mod">
          <ac:chgData name="Šimková Lenka" userId="fb4f17d3-28b7-41c1-8321-ce43f1ab1a98" providerId="ADAL" clId="{49C2912C-DD48-4827-A580-8718024BD2DE}" dt="2025-03-28T09:31:33.406" v="313"/>
          <ac:spMkLst>
            <pc:docMk/>
            <pc:sldMk cId="704813071" sldId="274"/>
            <ac:spMk id="2" creationId="{DBFE7F72-B86F-BE21-BB14-10DF50EF4D1F}"/>
          </ac:spMkLst>
        </pc:spChg>
        <pc:spChg chg="del">
          <ac:chgData name="Šimková Lenka" userId="fb4f17d3-28b7-41c1-8321-ce43f1ab1a98" providerId="ADAL" clId="{49C2912C-DD48-4827-A580-8718024BD2DE}" dt="2025-03-28T09:31:28.607" v="311" actId="478"/>
          <ac:spMkLst>
            <pc:docMk/>
            <pc:sldMk cId="704813071" sldId="274"/>
            <ac:spMk id="3" creationId="{FE6DABE5-2DA9-F464-96A9-E89C4DFC9F8C}"/>
          </ac:spMkLst>
        </pc:spChg>
        <pc:spChg chg="add mod">
          <ac:chgData name="Šimková Lenka" userId="fb4f17d3-28b7-41c1-8321-ce43f1ab1a98" providerId="ADAL" clId="{49C2912C-DD48-4827-A580-8718024BD2DE}" dt="2025-03-28T09:53:45.236" v="565" actId="1076"/>
          <ac:spMkLst>
            <pc:docMk/>
            <pc:sldMk cId="704813071" sldId="274"/>
            <ac:spMk id="4" creationId="{88622DE4-EF15-CAF9-999E-1B1175E66624}"/>
          </ac:spMkLst>
        </pc:spChg>
        <pc:spChg chg="mod">
          <ac:chgData name="Šimková Lenka" userId="fb4f17d3-28b7-41c1-8321-ce43f1ab1a98" providerId="ADAL" clId="{49C2912C-DD48-4827-A580-8718024BD2DE}" dt="2025-03-28T09:31:20.774" v="310" actId="108"/>
          <ac:spMkLst>
            <pc:docMk/>
            <pc:sldMk cId="704813071" sldId="274"/>
            <ac:spMk id="12" creationId="{33D2814D-B73F-FD44-9A82-065C8DA31E3E}"/>
          </ac:spMkLst>
        </pc:spChg>
      </pc:sldChg>
      <pc:sldChg chg="addSp delSp modSp add mod ord">
        <pc:chgData name="Šimková Lenka" userId="fb4f17d3-28b7-41c1-8321-ce43f1ab1a98" providerId="ADAL" clId="{49C2912C-DD48-4827-A580-8718024BD2DE}" dt="2025-03-28T09:54:07.315" v="568" actId="1076"/>
        <pc:sldMkLst>
          <pc:docMk/>
          <pc:sldMk cId="1646128303" sldId="275"/>
        </pc:sldMkLst>
        <pc:spChg chg="add mod">
          <ac:chgData name="Šimková Lenka" userId="fb4f17d3-28b7-41c1-8321-ce43f1ab1a98" providerId="ADAL" clId="{49C2912C-DD48-4827-A580-8718024BD2DE}" dt="2025-03-28T09:53:57.284" v="566" actId="255"/>
          <ac:spMkLst>
            <pc:docMk/>
            <pc:sldMk cId="1646128303" sldId="275"/>
            <ac:spMk id="2" creationId="{4A3A362F-4916-7238-9E2E-59DBDDB3D80C}"/>
          </ac:spMkLst>
        </pc:spChg>
        <pc:spChg chg="del">
          <ac:chgData name="Šimková Lenka" userId="fb4f17d3-28b7-41c1-8321-ce43f1ab1a98" providerId="ADAL" clId="{49C2912C-DD48-4827-A580-8718024BD2DE}" dt="2025-03-28T09:35:39.405" v="339" actId="478"/>
          <ac:spMkLst>
            <pc:docMk/>
            <pc:sldMk cId="1646128303" sldId="275"/>
            <ac:spMk id="3" creationId="{D22255B1-7012-98DC-4079-924B1B9D1223}"/>
          </ac:spMkLst>
        </pc:spChg>
        <pc:spChg chg="add mod">
          <ac:chgData name="Šimková Lenka" userId="fb4f17d3-28b7-41c1-8321-ce43f1ab1a98" providerId="ADAL" clId="{49C2912C-DD48-4827-A580-8718024BD2DE}" dt="2025-03-28T09:54:05.875" v="567" actId="255"/>
          <ac:spMkLst>
            <pc:docMk/>
            <pc:sldMk cId="1646128303" sldId="275"/>
            <ac:spMk id="4" creationId="{D48E10AA-CC57-CA7D-7012-05D4E0AE42FC}"/>
          </ac:spMkLst>
        </pc:spChg>
        <pc:spChg chg="mod">
          <ac:chgData name="Šimková Lenka" userId="fb4f17d3-28b7-41c1-8321-ce43f1ab1a98" providerId="ADAL" clId="{49C2912C-DD48-4827-A580-8718024BD2DE}" dt="2025-03-28T09:35:28.987" v="338" actId="20577"/>
          <ac:spMkLst>
            <pc:docMk/>
            <pc:sldMk cId="1646128303" sldId="275"/>
            <ac:spMk id="12" creationId="{33D2814D-B73F-FD44-9A82-065C8DA31E3E}"/>
          </ac:spMkLst>
        </pc:spChg>
        <pc:picChg chg="add mod">
          <ac:chgData name="Šimková Lenka" userId="fb4f17d3-28b7-41c1-8321-ce43f1ab1a98" providerId="ADAL" clId="{49C2912C-DD48-4827-A580-8718024BD2DE}" dt="2025-03-28T09:54:07.315" v="568" actId="1076"/>
          <ac:picMkLst>
            <pc:docMk/>
            <pc:sldMk cId="1646128303" sldId="275"/>
            <ac:picMk id="5" creationId="{FEA27ED6-3891-46BE-3FF0-DA8360E634F0}"/>
          </ac:picMkLst>
        </pc:picChg>
        <pc:picChg chg="del">
          <ac:chgData name="Šimková Lenka" userId="fb4f17d3-28b7-41c1-8321-ce43f1ab1a98" providerId="ADAL" clId="{49C2912C-DD48-4827-A580-8718024BD2DE}" dt="2025-03-28T09:35:40.341" v="340" actId="478"/>
          <ac:picMkLst>
            <pc:docMk/>
            <pc:sldMk cId="1646128303" sldId="275"/>
            <ac:picMk id="6" creationId="{8C40B39A-D0FB-AE2E-B953-DB21D83ABBD9}"/>
          </ac:picMkLst>
        </pc:picChg>
      </pc:sldChg>
      <pc:sldChg chg="addSp delSp modSp add mod modAnim">
        <pc:chgData name="Šimková Lenka" userId="fb4f17d3-28b7-41c1-8321-ce43f1ab1a98" providerId="ADAL" clId="{49C2912C-DD48-4827-A580-8718024BD2DE}" dt="2025-03-28T09:54:29.707" v="571" actId="12"/>
        <pc:sldMkLst>
          <pc:docMk/>
          <pc:sldMk cId="2132729092" sldId="276"/>
        </pc:sldMkLst>
        <pc:spChg chg="del">
          <ac:chgData name="Šimková Lenka" userId="fb4f17d3-28b7-41c1-8321-ce43f1ab1a98" providerId="ADAL" clId="{49C2912C-DD48-4827-A580-8718024BD2DE}" dt="2025-03-28T09:37:21.514" v="369" actId="478"/>
          <ac:spMkLst>
            <pc:docMk/>
            <pc:sldMk cId="2132729092" sldId="276"/>
            <ac:spMk id="2" creationId="{4A3A362F-4916-7238-9E2E-59DBDDB3D80C}"/>
          </ac:spMkLst>
        </pc:spChg>
        <pc:spChg chg="del">
          <ac:chgData name="Šimková Lenka" userId="fb4f17d3-28b7-41c1-8321-ce43f1ab1a98" providerId="ADAL" clId="{49C2912C-DD48-4827-A580-8718024BD2DE}" dt="2025-03-28T09:37:19.313" v="368" actId="478"/>
          <ac:spMkLst>
            <pc:docMk/>
            <pc:sldMk cId="2132729092" sldId="276"/>
            <ac:spMk id="4" creationId="{D48E10AA-CC57-CA7D-7012-05D4E0AE42FC}"/>
          </ac:spMkLst>
        </pc:spChg>
        <pc:spChg chg="add mod">
          <ac:chgData name="Šimková Lenka" userId="fb4f17d3-28b7-41c1-8321-ce43f1ab1a98" providerId="ADAL" clId="{49C2912C-DD48-4827-A580-8718024BD2DE}" dt="2025-03-28T09:54:29.707" v="571" actId="12"/>
          <ac:spMkLst>
            <pc:docMk/>
            <pc:sldMk cId="2132729092" sldId="276"/>
            <ac:spMk id="6" creationId="{3CAA0BAE-44C9-586C-7960-C3B5484235A1}"/>
          </ac:spMkLst>
        </pc:spChg>
        <pc:spChg chg="add mod">
          <ac:chgData name="Šimková Lenka" userId="fb4f17d3-28b7-41c1-8321-ce43f1ab1a98" providerId="ADAL" clId="{49C2912C-DD48-4827-A580-8718024BD2DE}" dt="2025-03-28T09:38:28.149" v="377" actId="1076"/>
          <ac:spMkLst>
            <pc:docMk/>
            <pc:sldMk cId="2132729092" sldId="276"/>
            <ac:spMk id="7" creationId="{F5CEEC6C-1B73-01CC-4EB9-D598EAB24C40}"/>
          </ac:spMkLst>
        </pc:spChg>
        <pc:spChg chg="add mod">
          <ac:chgData name="Šimková Lenka" userId="fb4f17d3-28b7-41c1-8321-ce43f1ab1a98" providerId="ADAL" clId="{49C2912C-DD48-4827-A580-8718024BD2DE}" dt="2025-03-28T09:38:09.726" v="375"/>
          <ac:spMkLst>
            <pc:docMk/>
            <pc:sldMk cId="2132729092" sldId="276"/>
            <ac:spMk id="8" creationId="{CA1B9751-2CFD-EF42-0C05-3291DB2B3B0A}"/>
          </ac:spMkLst>
        </pc:spChg>
        <pc:spChg chg="add mod">
          <ac:chgData name="Šimková Lenka" userId="fb4f17d3-28b7-41c1-8321-ce43f1ab1a98" providerId="ADAL" clId="{49C2912C-DD48-4827-A580-8718024BD2DE}" dt="2025-03-28T09:38:09.726" v="375"/>
          <ac:spMkLst>
            <pc:docMk/>
            <pc:sldMk cId="2132729092" sldId="276"/>
            <ac:spMk id="9" creationId="{1CEDC7ED-4F79-3D12-D2A6-299029E256CC}"/>
          </ac:spMkLst>
        </pc:spChg>
        <pc:spChg chg="add mod">
          <ac:chgData name="Šimková Lenka" userId="fb4f17d3-28b7-41c1-8321-ce43f1ab1a98" providerId="ADAL" clId="{49C2912C-DD48-4827-A580-8718024BD2DE}" dt="2025-03-28T09:38:09.726" v="375"/>
          <ac:spMkLst>
            <pc:docMk/>
            <pc:sldMk cId="2132729092" sldId="276"/>
            <ac:spMk id="10" creationId="{83C3218A-0553-29FF-69BF-5DA33AF854B5}"/>
          </ac:spMkLst>
        </pc:spChg>
        <pc:spChg chg="add mod">
          <ac:chgData name="Šimková Lenka" userId="fb4f17d3-28b7-41c1-8321-ce43f1ab1a98" providerId="ADAL" clId="{49C2912C-DD48-4827-A580-8718024BD2DE}" dt="2025-03-28T09:38:09.726" v="375"/>
          <ac:spMkLst>
            <pc:docMk/>
            <pc:sldMk cId="2132729092" sldId="276"/>
            <ac:spMk id="11" creationId="{CAACE4F3-79C2-59A4-4E00-ACD43A257DCF}"/>
          </ac:spMkLst>
        </pc:spChg>
        <pc:spChg chg="mod">
          <ac:chgData name="Šimková Lenka" userId="fb4f17d3-28b7-41c1-8321-ce43f1ab1a98" providerId="ADAL" clId="{49C2912C-DD48-4827-A580-8718024BD2DE}" dt="2025-03-28T09:37:12.490" v="366" actId="20577"/>
          <ac:spMkLst>
            <pc:docMk/>
            <pc:sldMk cId="2132729092" sldId="276"/>
            <ac:spMk id="12" creationId="{33D2814D-B73F-FD44-9A82-065C8DA31E3E}"/>
          </ac:spMkLst>
        </pc:spChg>
        <pc:spChg chg="add mod">
          <ac:chgData name="Šimková Lenka" userId="fb4f17d3-28b7-41c1-8321-ce43f1ab1a98" providerId="ADAL" clId="{49C2912C-DD48-4827-A580-8718024BD2DE}" dt="2025-03-28T09:38:09.726" v="375"/>
          <ac:spMkLst>
            <pc:docMk/>
            <pc:sldMk cId="2132729092" sldId="276"/>
            <ac:spMk id="13" creationId="{7542016E-D48E-E1C9-BB4A-77825661FA4D}"/>
          </ac:spMkLst>
        </pc:spChg>
        <pc:spChg chg="add mod">
          <ac:chgData name="Šimková Lenka" userId="fb4f17d3-28b7-41c1-8321-ce43f1ab1a98" providerId="ADAL" clId="{49C2912C-DD48-4827-A580-8718024BD2DE}" dt="2025-03-28T09:38:09.726" v="375"/>
          <ac:spMkLst>
            <pc:docMk/>
            <pc:sldMk cId="2132729092" sldId="276"/>
            <ac:spMk id="14" creationId="{C02830B4-D752-1D31-64B4-3364151EB4EE}"/>
          </ac:spMkLst>
        </pc:spChg>
        <pc:spChg chg="add mod">
          <ac:chgData name="Šimková Lenka" userId="fb4f17d3-28b7-41c1-8321-ce43f1ab1a98" providerId="ADAL" clId="{49C2912C-DD48-4827-A580-8718024BD2DE}" dt="2025-03-28T09:38:09.726" v="375"/>
          <ac:spMkLst>
            <pc:docMk/>
            <pc:sldMk cId="2132729092" sldId="276"/>
            <ac:spMk id="15" creationId="{7BF00323-89BA-D70B-F6D8-27AD494E5E6C}"/>
          </ac:spMkLst>
        </pc:spChg>
        <pc:picChg chg="add mod">
          <ac:chgData name="Šimková Lenka" userId="fb4f17d3-28b7-41c1-8321-ce43f1ab1a98" providerId="ADAL" clId="{49C2912C-DD48-4827-A580-8718024BD2DE}" dt="2025-03-28T09:37:27.456" v="370"/>
          <ac:picMkLst>
            <pc:docMk/>
            <pc:sldMk cId="2132729092" sldId="276"/>
            <ac:picMk id="3" creationId="{17E65912-8585-76A4-AB82-58DEA5BF85DC}"/>
          </ac:picMkLst>
        </pc:picChg>
        <pc:picChg chg="del">
          <ac:chgData name="Šimková Lenka" userId="fb4f17d3-28b7-41c1-8321-ce43f1ab1a98" providerId="ADAL" clId="{49C2912C-DD48-4827-A580-8718024BD2DE}" dt="2025-03-28T09:37:17.106" v="367" actId="478"/>
          <ac:picMkLst>
            <pc:docMk/>
            <pc:sldMk cId="2132729092" sldId="276"/>
            <ac:picMk id="5" creationId="{FEA27ED6-3891-46BE-3FF0-DA8360E634F0}"/>
          </ac:picMkLst>
        </pc:picChg>
      </pc:sldChg>
      <pc:sldChg chg="addSp delSp modSp add mod ord">
        <pc:chgData name="Šimková Lenka" userId="fb4f17d3-28b7-41c1-8321-ce43f1ab1a98" providerId="ADAL" clId="{49C2912C-DD48-4827-A580-8718024BD2DE}" dt="2025-03-28T09:54:48.315" v="575" actId="14100"/>
        <pc:sldMkLst>
          <pc:docMk/>
          <pc:sldMk cId="3533093244" sldId="277"/>
        </pc:sldMkLst>
        <pc:spChg chg="del">
          <ac:chgData name="Šimková Lenka" userId="fb4f17d3-28b7-41c1-8321-ce43f1ab1a98" providerId="ADAL" clId="{49C2912C-DD48-4827-A580-8718024BD2DE}" dt="2025-03-28T09:39:54.532" v="386" actId="478"/>
          <ac:spMkLst>
            <pc:docMk/>
            <pc:sldMk cId="3533093244" sldId="277"/>
            <ac:spMk id="2" creationId="{4A3A362F-4916-7238-9E2E-59DBDDB3D80C}"/>
          </ac:spMkLst>
        </pc:spChg>
        <pc:spChg chg="add mod">
          <ac:chgData name="Šimková Lenka" userId="fb4f17d3-28b7-41c1-8321-ce43f1ab1a98" providerId="ADAL" clId="{49C2912C-DD48-4827-A580-8718024BD2DE}" dt="2025-03-28T09:54:48.315" v="575" actId="14100"/>
          <ac:spMkLst>
            <pc:docMk/>
            <pc:sldMk cId="3533093244" sldId="277"/>
            <ac:spMk id="3" creationId="{60C97D48-1A64-0AF3-D05D-C334D25E337B}"/>
          </ac:spMkLst>
        </pc:spChg>
        <pc:spChg chg="del">
          <ac:chgData name="Šimková Lenka" userId="fb4f17d3-28b7-41c1-8321-ce43f1ab1a98" providerId="ADAL" clId="{49C2912C-DD48-4827-A580-8718024BD2DE}" dt="2025-03-28T09:39:57.767" v="389" actId="478"/>
          <ac:spMkLst>
            <pc:docMk/>
            <pc:sldMk cId="3533093244" sldId="277"/>
            <ac:spMk id="4" creationId="{D48E10AA-CC57-CA7D-7012-05D4E0AE42FC}"/>
          </ac:spMkLst>
        </pc:spChg>
        <pc:spChg chg="mod">
          <ac:chgData name="Šimková Lenka" userId="fb4f17d3-28b7-41c1-8321-ce43f1ab1a98" providerId="ADAL" clId="{49C2912C-DD48-4827-A580-8718024BD2DE}" dt="2025-03-28T09:39:47.090" v="385" actId="20577"/>
          <ac:spMkLst>
            <pc:docMk/>
            <pc:sldMk cId="3533093244" sldId="277"/>
            <ac:spMk id="12" creationId="{33D2814D-B73F-FD44-9A82-065C8DA31E3E}"/>
          </ac:spMkLst>
        </pc:spChg>
        <pc:picChg chg="del mod">
          <ac:chgData name="Šimková Lenka" userId="fb4f17d3-28b7-41c1-8321-ce43f1ab1a98" providerId="ADAL" clId="{49C2912C-DD48-4827-A580-8718024BD2DE}" dt="2025-03-28T09:39:56.275" v="388" actId="478"/>
          <ac:picMkLst>
            <pc:docMk/>
            <pc:sldMk cId="3533093244" sldId="277"/>
            <ac:picMk id="5" creationId="{FEA27ED6-3891-46BE-3FF0-DA8360E634F0}"/>
          </ac:picMkLst>
        </pc:picChg>
        <pc:picChg chg="add mod">
          <ac:chgData name="Šimková Lenka" userId="fb4f17d3-28b7-41c1-8321-ce43f1ab1a98" providerId="ADAL" clId="{49C2912C-DD48-4827-A580-8718024BD2DE}" dt="2025-03-28T09:54:40.581" v="573" actId="1076"/>
          <ac:picMkLst>
            <pc:docMk/>
            <pc:sldMk cId="3533093244" sldId="277"/>
            <ac:picMk id="6" creationId="{262D6801-F0C5-10C9-A3BE-530631CEC478}"/>
          </ac:picMkLst>
        </pc:picChg>
      </pc:sldChg>
      <pc:sldChg chg="addSp delSp modSp add mod ord">
        <pc:chgData name="Šimková Lenka" userId="fb4f17d3-28b7-41c1-8321-ce43f1ab1a98" providerId="ADAL" clId="{49C2912C-DD48-4827-A580-8718024BD2DE}" dt="2025-03-31T12:13:59.245" v="1162" actId="20577"/>
        <pc:sldMkLst>
          <pc:docMk/>
          <pc:sldMk cId="1948649256" sldId="278"/>
        </pc:sldMkLst>
        <pc:spChg chg="add mod">
          <ac:chgData name="Šimková Lenka" userId="fb4f17d3-28b7-41c1-8321-ce43f1ab1a98" providerId="ADAL" clId="{49C2912C-DD48-4827-A580-8718024BD2DE}" dt="2025-03-28T09:55:01.080" v="577" actId="14100"/>
          <ac:spMkLst>
            <pc:docMk/>
            <pc:sldMk cId="1948649256" sldId="278"/>
            <ac:spMk id="2" creationId="{3FF95CE3-7EC0-DFD6-A12B-1F094335562F}"/>
          </ac:spMkLst>
        </pc:spChg>
        <pc:spChg chg="del">
          <ac:chgData name="Šimková Lenka" userId="fb4f17d3-28b7-41c1-8321-ce43f1ab1a98" providerId="ADAL" clId="{49C2912C-DD48-4827-A580-8718024BD2DE}" dt="2025-03-28T09:41:18.072" v="401" actId="478"/>
          <ac:spMkLst>
            <pc:docMk/>
            <pc:sldMk cId="1948649256" sldId="278"/>
            <ac:spMk id="4" creationId="{88622DE4-EF15-CAF9-999E-1B1175E66624}"/>
          </ac:spMkLst>
        </pc:spChg>
        <pc:spChg chg="mod">
          <ac:chgData name="Šimková Lenka" userId="fb4f17d3-28b7-41c1-8321-ce43f1ab1a98" providerId="ADAL" clId="{49C2912C-DD48-4827-A580-8718024BD2DE}" dt="2025-03-31T12:13:59.245" v="1162" actId="20577"/>
          <ac:spMkLst>
            <pc:docMk/>
            <pc:sldMk cId="1948649256" sldId="278"/>
            <ac:spMk id="12" creationId="{33D2814D-B73F-FD44-9A82-065C8DA31E3E}"/>
          </ac:spMkLst>
        </pc:spChg>
      </pc:sldChg>
      <pc:sldChg chg="addSp delSp modSp add mod">
        <pc:chgData name="Šimková Lenka" userId="fb4f17d3-28b7-41c1-8321-ce43f1ab1a98" providerId="ADAL" clId="{49C2912C-DD48-4827-A580-8718024BD2DE}" dt="2025-03-28T09:55:53.767" v="582" actId="20577"/>
        <pc:sldMkLst>
          <pc:docMk/>
          <pc:sldMk cId="79599444" sldId="279"/>
        </pc:sldMkLst>
        <pc:spChg chg="del">
          <ac:chgData name="Šimková Lenka" userId="fb4f17d3-28b7-41c1-8321-ce43f1ab1a98" providerId="ADAL" clId="{49C2912C-DD48-4827-A580-8718024BD2DE}" dt="2025-03-28T09:43:47.151" v="443" actId="478"/>
          <ac:spMkLst>
            <pc:docMk/>
            <pc:sldMk cId="79599444" sldId="279"/>
            <ac:spMk id="2" creationId="{3FF95CE3-7EC0-DFD6-A12B-1F094335562F}"/>
          </ac:spMkLst>
        </pc:spChg>
        <pc:spChg chg="add mod">
          <ac:chgData name="Šimková Lenka" userId="fb4f17d3-28b7-41c1-8321-ce43f1ab1a98" providerId="ADAL" clId="{49C2912C-DD48-4827-A580-8718024BD2DE}" dt="2025-03-28T09:55:53.767" v="582" actId="20577"/>
          <ac:spMkLst>
            <pc:docMk/>
            <pc:sldMk cId="79599444" sldId="279"/>
            <ac:spMk id="3" creationId="{7779295E-9018-99EE-2E65-EB4414F6E758}"/>
          </ac:spMkLst>
        </pc:spChg>
        <pc:spChg chg="mod">
          <ac:chgData name="Šimková Lenka" userId="fb4f17d3-28b7-41c1-8321-ce43f1ab1a98" providerId="ADAL" clId="{49C2912C-DD48-4827-A580-8718024BD2DE}" dt="2025-03-28T09:43:34.263" v="442" actId="20577"/>
          <ac:spMkLst>
            <pc:docMk/>
            <pc:sldMk cId="79599444" sldId="279"/>
            <ac:spMk id="12" creationId="{33D2814D-B73F-FD44-9A82-065C8DA31E3E}"/>
          </ac:spMkLst>
        </pc:spChg>
      </pc:sldChg>
      <pc:sldChg chg="addSp delSp modSp add mod ord">
        <pc:chgData name="Šimková Lenka" userId="fb4f17d3-28b7-41c1-8321-ce43f1ab1a98" providerId="ADAL" clId="{49C2912C-DD48-4827-A580-8718024BD2DE}" dt="2025-03-31T12:14:04.447" v="1165" actId="20578"/>
        <pc:sldMkLst>
          <pc:docMk/>
          <pc:sldMk cId="3121661313" sldId="280"/>
        </pc:sldMkLst>
        <pc:spChg chg="add mod">
          <ac:chgData name="Šimková Lenka" userId="fb4f17d3-28b7-41c1-8321-ce43f1ab1a98" providerId="ADAL" clId="{49C2912C-DD48-4827-A580-8718024BD2DE}" dt="2025-03-28T09:48:37.528" v="507" actId="1076"/>
          <ac:spMkLst>
            <pc:docMk/>
            <pc:sldMk cId="3121661313" sldId="280"/>
            <ac:spMk id="2" creationId="{9E90A7E0-0A7A-48E1-788A-23DF3F434B19}"/>
          </ac:spMkLst>
        </pc:spChg>
        <pc:spChg chg="del">
          <ac:chgData name="Šimková Lenka" userId="fb4f17d3-28b7-41c1-8321-ce43f1ab1a98" providerId="ADAL" clId="{49C2912C-DD48-4827-A580-8718024BD2DE}" dt="2025-03-28T09:45:41.495" v="467" actId="478"/>
          <ac:spMkLst>
            <pc:docMk/>
            <pc:sldMk cId="3121661313" sldId="280"/>
            <ac:spMk id="3" creationId="{7779295E-9018-99EE-2E65-EB4414F6E758}"/>
          </ac:spMkLst>
        </pc:spChg>
        <pc:spChg chg="mod">
          <ac:chgData name="Šimková Lenka" userId="fb4f17d3-28b7-41c1-8321-ce43f1ab1a98" providerId="ADAL" clId="{49C2912C-DD48-4827-A580-8718024BD2DE}" dt="2025-03-28T09:45:36.400" v="466"/>
          <ac:spMkLst>
            <pc:docMk/>
            <pc:sldMk cId="3121661313" sldId="280"/>
            <ac:spMk id="12" creationId="{33D2814D-B73F-FD44-9A82-065C8DA31E3E}"/>
          </ac:spMkLst>
        </pc:spChg>
      </pc:sldChg>
      <pc:sldChg chg="addSp delSp modSp add mod">
        <pc:chgData name="Šimková Lenka" userId="fb4f17d3-28b7-41c1-8321-ce43f1ab1a98" providerId="ADAL" clId="{49C2912C-DD48-4827-A580-8718024BD2DE}" dt="2025-03-28T10:20:33.842" v="778" actId="948"/>
        <pc:sldMkLst>
          <pc:docMk/>
          <pc:sldMk cId="1601157510" sldId="281"/>
        </pc:sldMkLst>
        <pc:spChg chg="del">
          <ac:chgData name="Šimková Lenka" userId="fb4f17d3-28b7-41c1-8321-ce43f1ab1a98" providerId="ADAL" clId="{49C2912C-DD48-4827-A580-8718024BD2DE}" dt="2025-03-28T09:49:05.992" v="519" actId="478"/>
          <ac:spMkLst>
            <pc:docMk/>
            <pc:sldMk cId="1601157510" sldId="281"/>
            <ac:spMk id="2" creationId="{9E90A7E0-0A7A-48E1-788A-23DF3F434B19}"/>
          </ac:spMkLst>
        </pc:spChg>
        <pc:spChg chg="add mod">
          <ac:chgData name="Šimková Lenka" userId="fb4f17d3-28b7-41c1-8321-ce43f1ab1a98" providerId="ADAL" clId="{49C2912C-DD48-4827-A580-8718024BD2DE}" dt="2025-03-28T10:20:33.842" v="778" actId="948"/>
          <ac:spMkLst>
            <pc:docMk/>
            <pc:sldMk cId="1601157510" sldId="281"/>
            <ac:spMk id="3" creationId="{783735AE-C068-9E23-5241-B197A260F848}"/>
          </ac:spMkLst>
        </pc:spChg>
        <pc:spChg chg="mod">
          <ac:chgData name="Šimková Lenka" userId="fb4f17d3-28b7-41c1-8321-ce43f1ab1a98" providerId="ADAL" clId="{49C2912C-DD48-4827-A580-8718024BD2DE}" dt="2025-03-28T09:48:59.073" v="518" actId="20577"/>
          <ac:spMkLst>
            <pc:docMk/>
            <pc:sldMk cId="1601157510" sldId="281"/>
            <ac:spMk id="12" creationId="{33D2814D-B73F-FD44-9A82-065C8DA31E3E}"/>
          </ac:spMkLst>
        </pc:spChg>
      </pc:sldChg>
      <pc:sldChg chg="addSp delSp modSp add mod">
        <pc:chgData name="Šimková Lenka" userId="fb4f17d3-28b7-41c1-8321-ce43f1ab1a98" providerId="ADAL" clId="{49C2912C-DD48-4827-A580-8718024BD2DE}" dt="2025-03-28T09:56:39.440" v="585" actId="108"/>
        <pc:sldMkLst>
          <pc:docMk/>
          <pc:sldMk cId="3663448106" sldId="282"/>
        </pc:sldMkLst>
        <pc:spChg chg="add mod">
          <ac:chgData name="Šimková Lenka" userId="fb4f17d3-28b7-41c1-8321-ce43f1ab1a98" providerId="ADAL" clId="{49C2912C-DD48-4827-A580-8718024BD2DE}" dt="2025-03-28T09:56:39.440" v="585" actId="108"/>
          <ac:spMkLst>
            <pc:docMk/>
            <pc:sldMk cId="3663448106" sldId="282"/>
            <ac:spMk id="2" creationId="{E2DF9265-19E3-7EDE-DD93-B750BA7B9368}"/>
          </ac:spMkLst>
        </pc:spChg>
        <pc:spChg chg="del">
          <ac:chgData name="Šimková Lenka" userId="fb4f17d3-28b7-41c1-8321-ce43f1ab1a98" providerId="ADAL" clId="{49C2912C-DD48-4827-A580-8718024BD2DE}" dt="2025-03-28T09:51:29.737" v="545" actId="478"/>
          <ac:spMkLst>
            <pc:docMk/>
            <pc:sldMk cId="3663448106" sldId="282"/>
            <ac:spMk id="3" creationId="{783735AE-C068-9E23-5241-B197A260F848}"/>
          </ac:spMkLst>
        </pc:spChg>
        <pc:spChg chg="mod">
          <ac:chgData name="Šimková Lenka" userId="fb4f17d3-28b7-41c1-8321-ce43f1ab1a98" providerId="ADAL" clId="{49C2912C-DD48-4827-A580-8718024BD2DE}" dt="2025-03-28T09:51:21.449" v="544" actId="790"/>
          <ac:spMkLst>
            <pc:docMk/>
            <pc:sldMk cId="3663448106" sldId="282"/>
            <ac:spMk id="12" creationId="{33D2814D-B73F-FD44-9A82-065C8DA31E3E}"/>
          </ac:spMkLst>
        </pc:spChg>
      </pc:sldChg>
      <pc:sldChg chg="addSp delSp modSp add mod">
        <pc:chgData name="Šimková Lenka" userId="fb4f17d3-28b7-41c1-8321-ce43f1ab1a98" providerId="ADAL" clId="{49C2912C-DD48-4827-A580-8718024BD2DE}" dt="2025-03-28T10:19:31.224" v="773" actId="108"/>
        <pc:sldMkLst>
          <pc:docMk/>
          <pc:sldMk cId="2721437333" sldId="283"/>
        </pc:sldMkLst>
        <pc:spChg chg="del mod">
          <ac:chgData name="Šimková Lenka" userId="fb4f17d3-28b7-41c1-8321-ce43f1ab1a98" providerId="ADAL" clId="{49C2912C-DD48-4827-A580-8718024BD2DE}" dt="2025-03-28T09:57:55.498" v="591" actId="478"/>
          <ac:spMkLst>
            <pc:docMk/>
            <pc:sldMk cId="2721437333" sldId="283"/>
            <ac:spMk id="2" creationId="{E2DF9265-19E3-7EDE-DD93-B750BA7B9368}"/>
          </ac:spMkLst>
        </pc:spChg>
        <pc:spChg chg="add mod">
          <ac:chgData name="Šimková Lenka" userId="fb4f17d3-28b7-41c1-8321-ce43f1ab1a98" providerId="ADAL" clId="{49C2912C-DD48-4827-A580-8718024BD2DE}" dt="2025-03-28T09:58:00.156" v="593" actId="20577"/>
          <ac:spMkLst>
            <pc:docMk/>
            <pc:sldMk cId="2721437333" sldId="283"/>
            <ac:spMk id="3" creationId="{06726B3C-C7C2-D561-EBD2-63DF2788F608}"/>
          </ac:spMkLst>
        </pc:spChg>
        <pc:spChg chg="add mod">
          <ac:chgData name="Šimková Lenka" userId="fb4f17d3-28b7-41c1-8321-ce43f1ab1a98" providerId="ADAL" clId="{49C2912C-DD48-4827-A580-8718024BD2DE}" dt="2025-03-28T10:19:31.224" v="773" actId="108"/>
          <ac:spMkLst>
            <pc:docMk/>
            <pc:sldMk cId="2721437333" sldId="283"/>
            <ac:spMk id="4" creationId="{9D08A714-1E22-382A-AFDF-6D096BA7B2CB}"/>
          </ac:spMkLst>
        </pc:spChg>
        <pc:spChg chg="add mod">
          <ac:chgData name="Šimková Lenka" userId="fb4f17d3-28b7-41c1-8321-ce43f1ab1a98" providerId="ADAL" clId="{49C2912C-DD48-4827-A580-8718024BD2DE}" dt="2025-03-28T09:59:12.308" v="603" actId="20577"/>
          <ac:spMkLst>
            <pc:docMk/>
            <pc:sldMk cId="2721437333" sldId="283"/>
            <ac:spMk id="7" creationId="{9F79E27A-9EC3-A359-5866-93E5701B7D19}"/>
          </ac:spMkLst>
        </pc:spChg>
        <pc:spChg chg="mod">
          <ac:chgData name="Šimková Lenka" userId="fb4f17d3-28b7-41c1-8321-ce43f1ab1a98" providerId="ADAL" clId="{49C2912C-DD48-4827-A580-8718024BD2DE}" dt="2025-03-28T09:57:47.071" v="589"/>
          <ac:spMkLst>
            <pc:docMk/>
            <pc:sldMk cId="2721437333" sldId="283"/>
            <ac:spMk id="12" creationId="{33D2814D-B73F-FD44-9A82-065C8DA31E3E}"/>
          </ac:spMkLst>
        </pc:spChg>
        <pc:picChg chg="add mod">
          <ac:chgData name="Šimková Lenka" userId="fb4f17d3-28b7-41c1-8321-ce43f1ab1a98" providerId="ADAL" clId="{49C2912C-DD48-4827-A580-8718024BD2DE}" dt="2025-03-28T09:58:35.506" v="596" actId="1076"/>
          <ac:picMkLst>
            <pc:docMk/>
            <pc:sldMk cId="2721437333" sldId="283"/>
            <ac:picMk id="5" creationId="{CD5F308B-165F-D96E-D10D-A838ABD7F754}"/>
          </ac:picMkLst>
        </pc:picChg>
        <pc:picChg chg="add mod">
          <ac:chgData name="Šimková Lenka" userId="fb4f17d3-28b7-41c1-8321-ce43f1ab1a98" providerId="ADAL" clId="{49C2912C-DD48-4827-A580-8718024BD2DE}" dt="2025-03-28T09:58:35.506" v="596" actId="1076"/>
          <ac:picMkLst>
            <pc:docMk/>
            <pc:sldMk cId="2721437333" sldId="283"/>
            <ac:picMk id="6" creationId="{D9E1706A-D688-2DC5-8E6A-31B11EA0E59C}"/>
          </ac:picMkLst>
        </pc:picChg>
      </pc:sldChg>
      <pc:sldChg chg="addSp delSp modSp add mod">
        <pc:chgData name="Šimková Lenka" userId="fb4f17d3-28b7-41c1-8321-ce43f1ab1a98" providerId="ADAL" clId="{49C2912C-DD48-4827-A580-8718024BD2DE}" dt="2025-03-28T10:01:37.280" v="631" actId="20577"/>
        <pc:sldMkLst>
          <pc:docMk/>
          <pc:sldMk cId="3383582666" sldId="284"/>
        </pc:sldMkLst>
        <pc:spChg chg="add mod">
          <ac:chgData name="Šimková Lenka" userId="fb4f17d3-28b7-41c1-8321-ce43f1ab1a98" providerId="ADAL" clId="{49C2912C-DD48-4827-A580-8718024BD2DE}" dt="2025-03-28T10:01:37.280" v="631" actId="20577"/>
          <ac:spMkLst>
            <pc:docMk/>
            <pc:sldMk cId="3383582666" sldId="284"/>
            <ac:spMk id="2" creationId="{336708B5-FFB2-4D8C-DEB3-037BDA5F3C0E}"/>
          </ac:spMkLst>
        </pc:spChg>
        <pc:spChg chg="del">
          <ac:chgData name="Šimková Lenka" userId="fb4f17d3-28b7-41c1-8321-ce43f1ab1a98" providerId="ADAL" clId="{49C2912C-DD48-4827-A580-8718024BD2DE}" dt="2025-03-28T10:00:55.855" v="618" actId="478"/>
          <ac:spMkLst>
            <pc:docMk/>
            <pc:sldMk cId="3383582666" sldId="284"/>
            <ac:spMk id="3" creationId="{06726B3C-C7C2-D561-EBD2-63DF2788F608}"/>
          </ac:spMkLst>
        </pc:spChg>
        <pc:spChg chg="del">
          <ac:chgData name="Šimková Lenka" userId="fb4f17d3-28b7-41c1-8321-ce43f1ab1a98" providerId="ADAL" clId="{49C2912C-DD48-4827-A580-8718024BD2DE}" dt="2025-03-28T10:00:57.239" v="619" actId="478"/>
          <ac:spMkLst>
            <pc:docMk/>
            <pc:sldMk cId="3383582666" sldId="284"/>
            <ac:spMk id="4" creationId="{9D08A714-1E22-382A-AFDF-6D096BA7B2CB}"/>
          </ac:spMkLst>
        </pc:spChg>
        <pc:spChg chg="del">
          <ac:chgData name="Šimková Lenka" userId="fb4f17d3-28b7-41c1-8321-ce43f1ab1a98" providerId="ADAL" clId="{49C2912C-DD48-4827-A580-8718024BD2DE}" dt="2025-03-28T10:01:00.487" v="622" actId="478"/>
          <ac:spMkLst>
            <pc:docMk/>
            <pc:sldMk cId="3383582666" sldId="284"/>
            <ac:spMk id="7" creationId="{9F79E27A-9EC3-A359-5866-93E5701B7D19}"/>
          </ac:spMkLst>
        </pc:spChg>
        <pc:spChg chg="mod">
          <ac:chgData name="Šimková Lenka" userId="fb4f17d3-28b7-41c1-8321-ce43f1ab1a98" providerId="ADAL" clId="{49C2912C-DD48-4827-A580-8718024BD2DE}" dt="2025-03-28T10:00:47.807" v="617" actId="20577"/>
          <ac:spMkLst>
            <pc:docMk/>
            <pc:sldMk cId="3383582666" sldId="284"/>
            <ac:spMk id="12" creationId="{33D2814D-B73F-FD44-9A82-065C8DA31E3E}"/>
          </ac:spMkLst>
        </pc:spChg>
        <pc:picChg chg="del">
          <ac:chgData name="Šimková Lenka" userId="fb4f17d3-28b7-41c1-8321-ce43f1ab1a98" providerId="ADAL" clId="{49C2912C-DD48-4827-A580-8718024BD2DE}" dt="2025-03-28T10:00:58.190" v="620" actId="478"/>
          <ac:picMkLst>
            <pc:docMk/>
            <pc:sldMk cId="3383582666" sldId="284"/>
            <ac:picMk id="5" creationId="{CD5F308B-165F-D96E-D10D-A838ABD7F754}"/>
          </ac:picMkLst>
        </pc:picChg>
        <pc:picChg chg="del">
          <ac:chgData name="Šimková Lenka" userId="fb4f17d3-28b7-41c1-8321-ce43f1ab1a98" providerId="ADAL" clId="{49C2912C-DD48-4827-A580-8718024BD2DE}" dt="2025-03-28T10:00:58.863" v="621" actId="478"/>
          <ac:picMkLst>
            <pc:docMk/>
            <pc:sldMk cId="3383582666" sldId="284"/>
            <ac:picMk id="6" creationId="{D9E1706A-D688-2DC5-8E6A-31B11EA0E59C}"/>
          </ac:picMkLst>
        </pc:picChg>
      </pc:sldChg>
      <pc:sldChg chg="addSp delSp modSp add mod modClrScheme chgLayout">
        <pc:chgData name="Šimková Lenka" userId="fb4f17d3-28b7-41c1-8321-ce43f1ab1a98" providerId="ADAL" clId="{49C2912C-DD48-4827-A580-8718024BD2DE}" dt="2025-03-28T10:21:09.014" v="784" actId="1076"/>
        <pc:sldMkLst>
          <pc:docMk/>
          <pc:sldMk cId="30799795" sldId="285"/>
        </pc:sldMkLst>
        <pc:spChg chg="del mod">
          <ac:chgData name="Šimková Lenka" userId="fb4f17d3-28b7-41c1-8321-ce43f1ab1a98" providerId="ADAL" clId="{49C2912C-DD48-4827-A580-8718024BD2DE}" dt="2025-03-28T10:02:16.191" v="637" actId="478"/>
          <ac:spMkLst>
            <pc:docMk/>
            <pc:sldMk cId="30799795" sldId="285"/>
            <ac:spMk id="2" creationId="{336708B5-FFB2-4D8C-DEB3-037BDA5F3C0E}"/>
          </ac:spMkLst>
        </pc:spChg>
        <pc:spChg chg="add mod">
          <ac:chgData name="Šimková Lenka" userId="fb4f17d3-28b7-41c1-8321-ce43f1ab1a98" providerId="ADAL" clId="{49C2912C-DD48-4827-A580-8718024BD2DE}" dt="2025-03-28T10:21:04.488" v="782" actId="948"/>
          <ac:spMkLst>
            <pc:docMk/>
            <pc:sldMk cId="30799795" sldId="285"/>
            <ac:spMk id="3" creationId="{75767D70-4FD4-962D-206E-6D789AD9D74B}"/>
          </ac:spMkLst>
        </pc:spChg>
        <pc:spChg chg="mod">
          <ac:chgData name="Šimková Lenka" userId="fb4f17d3-28b7-41c1-8321-ce43f1ab1a98" providerId="ADAL" clId="{49C2912C-DD48-4827-A580-8718024BD2DE}" dt="2025-03-28T10:02:54.845" v="643" actId="26606"/>
          <ac:spMkLst>
            <pc:docMk/>
            <pc:sldMk cId="30799795" sldId="285"/>
            <ac:spMk id="12" creationId="{33D2814D-B73F-FD44-9A82-065C8DA31E3E}"/>
          </ac:spMkLst>
        </pc:spChg>
        <pc:picChg chg="add mod ord">
          <ac:chgData name="Šimková Lenka" userId="fb4f17d3-28b7-41c1-8321-ce43f1ab1a98" providerId="ADAL" clId="{49C2912C-DD48-4827-A580-8718024BD2DE}" dt="2025-03-28T10:21:09.014" v="784" actId="1076"/>
          <ac:picMkLst>
            <pc:docMk/>
            <pc:sldMk cId="30799795" sldId="285"/>
            <ac:picMk id="4" creationId="{9E3E661F-8C06-C77D-E9DC-E8A3F84C5FC0}"/>
          </ac:picMkLst>
        </pc:picChg>
      </pc:sldChg>
      <pc:sldChg chg="addSp delSp modSp add mod">
        <pc:chgData name="Šimková Lenka" userId="fb4f17d3-28b7-41c1-8321-ce43f1ab1a98" providerId="ADAL" clId="{49C2912C-DD48-4827-A580-8718024BD2DE}" dt="2025-03-28T10:21:31.951" v="786" actId="12"/>
        <pc:sldMkLst>
          <pc:docMk/>
          <pc:sldMk cId="1653941156" sldId="286"/>
        </pc:sldMkLst>
        <pc:spChg chg="add mod">
          <ac:chgData name="Šimková Lenka" userId="fb4f17d3-28b7-41c1-8321-ce43f1ab1a98" providerId="ADAL" clId="{49C2912C-DD48-4827-A580-8718024BD2DE}" dt="2025-03-28T10:21:31.951" v="786" actId="12"/>
          <ac:spMkLst>
            <pc:docMk/>
            <pc:sldMk cId="1653941156" sldId="286"/>
            <ac:spMk id="2" creationId="{F75FCB43-E62D-C068-7974-A8474D9FEF12}"/>
          </ac:spMkLst>
        </pc:spChg>
        <pc:spChg chg="del">
          <ac:chgData name="Šimková Lenka" userId="fb4f17d3-28b7-41c1-8321-ce43f1ab1a98" providerId="ADAL" clId="{49C2912C-DD48-4827-A580-8718024BD2DE}" dt="2025-03-28T10:03:49.119" v="657" actId="478"/>
          <ac:spMkLst>
            <pc:docMk/>
            <pc:sldMk cId="1653941156" sldId="286"/>
            <ac:spMk id="3" creationId="{75767D70-4FD4-962D-206E-6D789AD9D74B}"/>
          </ac:spMkLst>
        </pc:spChg>
        <pc:spChg chg="add mod">
          <ac:chgData name="Šimková Lenka" userId="fb4f17d3-28b7-41c1-8321-ce43f1ab1a98" providerId="ADAL" clId="{49C2912C-DD48-4827-A580-8718024BD2DE}" dt="2025-03-28T10:04:56.159" v="668" actId="14100"/>
          <ac:spMkLst>
            <pc:docMk/>
            <pc:sldMk cId="1653941156" sldId="286"/>
            <ac:spMk id="5" creationId="{40A05579-EEF2-1A4C-DA3C-450BED630E37}"/>
          </ac:spMkLst>
        </pc:spChg>
        <pc:spChg chg="add mod">
          <ac:chgData name="Šimková Lenka" userId="fb4f17d3-28b7-41c1-8321-ce43f1ab1a98" providerId="ADAL" clId="{49C2912C-DD48-4827-A580-8718024BD2DE}" dt="2025-03-28T10:06:01.080" v="672" actId="12"/>
          <ac:spMkLst>
            <pc:docMk/>
            <pc:sldMk cId="1653941156" sldId="286"/>
            <ac:spMk id="6" creationId="{266AE176-212B-9B0F-7580-CDDC32456F41}"/>
          </ac:spMkLst>
        </pc:spChg>
        <pc:spChg chg="mod">
          <ac:chgData name="Šimková Lenka" userId="fb4f17d3-28b7-41c1-8321-ce43f1ab1a98" providerId="ADAL" clId="{49C2912C-DD48-4827-A580-8718024BD2DE}" dt="2025-03-28T10:03:45.215" v="656" actId="20577"/>
          <ac:spMkLst>
            <pc:docMk/>
            <pc:sldMk cId="1653941156" sldId="286"/>
            <ac:spMk id="12" creationId="{33D2814D-B73F-FD44-9A82-065C8DA31E3E}"/>
          </ac:spMkLst>
        </pc:spChg>
        <pc:picChg chg="del">
          <ac:chgData name="Šimková Lenka" userId="fb4f17d3-28b7-41c1-8321-ce43f1ab1a98" providerId="ADAL" clId="{49C2912C-DD48-4827-A580-8718024BD2DE}" dt="2025-03-28T10:03:49.958" v="658" actId="478"/>
          <ac:picMkLst>
            <pc:docMk/>
            <pc:sldMk cId="1653941156" sldId="286"/>
            <ac:picMk id="4" creationId="{9E3E661F-8C06-C77D-E9DC-E8A3F84C5FC0}"/>
          </ac:picMkLst>
        </pc:picChg>
      </pc:sldChg>
      <pc:sldChg chg="addSp delSp modSp add mod">
        <pc:chgData name="Šimková Lenka" userId="fb4f17d3-28b7-41c1-8321-ce43f1ab1a98" providerId="ADAL" clId="{49C2912C-DD48-4827-A580-8718024BD2DE}" dt="2025-03-28T10:08:14.532" v="690" actId="20577"/>
        <pc:sldMkLst>
          <pc:docMk/>
          <pc:sldMk cId="618939321" sldId="287"/>
        </pc:sldMkLst>
        <pc:spChg chg="del">
          <ac:chgData name="Šimková Lenka" userId="fb4f17d3-28b7-41c1-8321-ce43f1ab1a98" providerId="ADAL" clId="{49C2912C-DD48-4827-A580-8718024BD2DE}" dt="2025-03-28T10:06:40.976" v="677" actId="478"/>
          <ac:spMkLst>
            <pc:docMk/>
            <pc:sldMk cId="618939321" sldId="287"/>
            <ac:spMk id="2" creationId="{F75FCB43-E62D-C068-7974-A8474D9FEF12}"/>
          </ac:spMkLst>
        </pc:spChg>
        <pc:spChg chg="add del">
          <ac:chgData name="Šimková Lenka" userId="fb4f17d3-28b7-41c1-8321-ce43f1ab1a98" providerId="ADAL" clId="{49C2912C-DD48-4827-A580-8718024BD2DE}" dt="2025-03-28T10:06:52.807" v="681" actId="22"/>
          <ac:spMkLst>
            <pc:docMk/>
            <pc:sldMk cId="618939321" sldId="287"/>
            <ac:spMk id="4" creationId="{449FBCF4-B23F-8C78-4133-0C5A18B936C8}"/>
          </ac:spMkLst>
        </pc:spChg>
        <pc:spChg chg="del">
          <ac:chgData name="Šimková Lenka" userId="fb4f17d3-28b7-41c1-8321-ce43f1ab1a98" providerId="ADAL" clId="{49C2912C-DD48-4827-A580-8718024BD2DE}" dt="2025-03-28T10:06:42.249" v="678" actId="478"/>
          <ac:spMkLst>
            <pc:docMk/>
            <pc:sldMk cId="618939321" sldId="287"/>
            <ac:spMk id="5" creationId="{40A05579-EEF2-1A4C-DA3C-450BED630E37}"/>
          </ac:spMkLst>
        </pc:spChg>
        <pc:spChg chg="del">
          <ac:chgData name="Šimková Lenka" userId="fb4f17d3-28b7-41c1-8321-ce43f1ab1a98" providerId="ADAL" clId="{49C2912C-DD48-4827-A580-8718024BD2DE}" dt="2025-03-28T10:06:44.949" v="679" actId="478"/>
          <ac:spMkLst>
            <pc:docMk/>
            <pc:sldMk cId="618939321" sldId="287"/>
            <ac:spMk id="6" creationId="{266AE176-212B-9B0F-7580-CDDC32456F41}"/>
          </ac:spMkLst>
        </pc:spChg>
        <pc:spChg chg="add mod">
          <ac:chgData name="Šimková Lenka" userId="fb4f17d3-28b7-41c1-8321-ce43f1ab1a98" providerId="ADAL" clId="{49C2912C-DD48-4827-A580-8718024BD2DE}" dt="2025-03-28T10:08:14.532" v="690" actId="20577"/>
          <ac:spMkLst>
            <pc:docMk/>
            <pc:sldMk cId="618939321" sldId="287"/>
            <ac:spMk id="8" creationId="{6F49F4F7-A882-6C23-1371-B9EEA7AE9D3C}"/>
          </ac:spMkLst>
        </pc:spChg>
        <pc:spChg chg="mod">
          <ac:chgData name="Šimková Lenka" userId="fb4f17d3-28b7-41c1-8321-ce43f1ab1a98" providerId="ADAL" clId="{49C2912C-DD48-4827-A580-8718024BD2DE}" dt="2025-03-28T10:06:32.336" v="676"/>
          <ac:spMkLst>
            <pc:docMk/>
            <pc:sldMk cId="618939321" sldId="287"/>
            <ac:spMk id="12" creationId="{33D2814D-B73F-FD44-9A82-065C8DA31E3E}"/>
          </ac:spMkLst>
        </pc:spChg>
      </pc:sldChg>
      <pc:sldChg chg="addSp delSp modSp add mod">
        <pc:chgData name="Šimková Lenka" userId="fb4f17d3-28b7-41c1-8321-ce43f1ab1a98" providerId="ADAL" clId="{49C2912C-DD48-4827-A580-8718024BD2DE}" dt="2025-03-31T07:28:38.850" v="807" actId="113"/>
        <pc:sldMkLst>
          <pc:docMk/>
          <pc:sldMk cId="1648209547" sldId="288"/>
        </pc:sldMkLst>
        <pc:spChg chg="add mod">
          <ac:chgData name="Šimková Lenka" userId="fb4f17d3-28b7-41c1-8321-ce43f1ab1a98" providerId="ADAL" clId="{49C2912C-DD48-4827-A580-8718024BD2DE}" dt="2025-03-31T07:28:38.850" v="807" actId="113"/>
          <ac:spMkLst>
            <pc:docMk/>
            <pc:sldMk cId="1648209547" sldId="288"/>
            <ac:spMk id="2" creationId="{067C39E9-B825-FF73-369F-7342A6CC90E0}"/>
          </ac:spMkLst>
        </pc:spChg>
        <pc:spChg chg="del">
          <ac:chgData name="Šimková Lenka" userId="fb4f17d3-28b7-41c1-8321-ce43f1ab1a98" providerId="ADAL" clId="{49C2912C-DD48-4827-A580-8718024BD2DE}" dt="2025-03-28T10:08:52.547" v="692" actId="478"/>
          <ac:spMkLst>
            <pc:docMk/>
            <pc:sldMk cId="1648209547" sldId="288"/>
            <ac:spMk id="8" creationId="{6F49F4F7-A882-6C23-1371-B9EEA7AE9D3C}"/>
          </ac:spMkLst>
        </pc:spChg>
        <pc:spChg chg="mod">
          <ac:chgData name="Šimková Lenka" userId="fb4f17d3-28b7-41c1-8321-ce43f1ab1a98" providerId="ADAL" clId="{49C2912C-DD48-4827-A580-8718024BD2DE}" dt="2025-03-28T10:09:12.027" v="696" actId="6549"/>
          <ac:spMkLst>
            <pc:docMk/>
            <pc:sldMk cId="1648209547" sldId="288"/>
            <ac:spMk id="12" creationId="{33D2814D-B73F-FD44-9A82-065C8DA31E3E}"/>
          </ac:spMkLst>
        </pc:spChg>
      </pc:sldChg>
      <pc:sldChg chg="modSp add mod">
        <pc:chgData name="Šimková Lenka" userId="fb4f17d3-28b7-41c1-8321-ce43f1ab1a98" providerId="ADAL" clId="{49C2912C-DD48-4827-A580-8718024BD2DE}" dt="2025-03-28T10:12:13.524" v="727" actId="790"/>
        <pc:sldMkLst>
          <pc:docMk/>
          <pc:sldMk cId="4192757171" sldId="289"/>
        </pc:sldMkLst>
        <pc:spChg chg="mod">
          <ac:chgData name="Šimková Lenka" userId="fb4f17d3-28b7-41c1-8321-ce43f1ab1a98" providerId="ADAL" clId="{49C2912C-DD48-4827-A580-8718024BD2DE}" dt="2025-03-28T10:12:13.524" v="727" actId="790"/>
          <ac:spMkLst>
            <pc:docMk/>
            <pc:sldMk cId="4192757171" sldId="289"/>
            <ac:spMk id="4" creationId="{6807B6E5-C177-5540-99D1-BA5AE75974BE}"/>
          </ac:spMkLst>
        </pc:spChg>
        <pc:spChg chg="mod">
          <ac:chgData name="Šimková Lenka" userId="fb4f17d3-28b7-41c1-8321-ce43f1ab1a98" providerId="ADAL" clId="{49C2912C-DD48-4827-A580-8718024BD2DE}" dt="2025-03-28T10:11:52.783" v="726" actId="1076"/>
          <ac:spMkLst>
            <pc:docMk/>
            <pc:sldMk cId="4192757171" sldId="289"/>
            <ac:spMk id="5" creationId="{EA5616DA-4550-FB49-BA80-ED584633682B}"/>
          </ac:spMkLst>
        </pc:spChg>
      </pc:sldChg>
      <pc:sldChg chg="addSp delSp modSp add mod ord">
        <pc:chgData name="Šimková Lenka" userId="fb4f17d3-28b7-41c1-8321-ce43f1ab1a98" providerId="ADAL" clId="{49C2912C-DD48-4827-A580-8718024BD2DE}" dt="2025-03-31T12:58:03.755" v="1388" actId="790"/>
        <pc:sldMkLst>
          <pc:docMk/>
          <pc:sldMk cId="990240194" sldId="290"/>
        </pc:sldMkLst>
        <pc:spChg chg="del">
          <ac:chgData name="Šimková Lenka" userId="fb4f17d3-28b7-41c1-8321-ce43f1ab1a98" providerId="ADAL" clId="{49C2912C-DD48-4827-A580-8718024BD2DE}" dt="2025-03-28T10:13:20.181" v="733" actId="478"/>
          <ac:spMkLst>
            <pc:docMk/>
            <pc:sldMk cId="990240194" sldId="290"/>
            <ac:spMk id="2" creationId="{222D61BF-BE39-0A0E-56B9-73ECF5844B89}"/>
          </ac:spMkLst>
        </pc:spChg>
        <pc:spChg chg="add mod">
          <ac:chgData name="Šimková Lenka" userId="fb4f17d3-28b7-41c1-8321-ce43f1ab1a98" providerId="ADAL" clId="{49C2912C-DD48-4827-A580-8718024BD2DE}" dt="2025-03-31T12:58:03.755" v="1388" actId="790"/>
          <ac:spMkLst>
            <pc:docMk/>
            <pc:sldMk cId="990240194" sldId="290"/>
            <ac:spMk id="3" creationId="{758B6C22-A249-78AA-A086-129DC25BD524}"/>
          </ac:spMkLst>
        </pc:spChg>
        <pc:spChg chg="mod">
          <ac:chgData name="Šimková Lenka" userId="fb4f17d3-28b7-41c1-8321-ce43f1ab1a98" providerId="ADAL" clId="{49C2912C-DD48-4827-A580-8718024BD2DE}" dt="2025-03-31T12:57:53.853" v="1387" actId="790"/>
          <ac:spMkLst>
            <pc:docMk/>
            <pc:sldMk cId="990240194" sldId="290"/>
            <ac:spMk id="12" creationId="{33D2814D-B73F-FD44-9A82-065C8DA31E3E}"/>
          </ac:spMkLst>
        </pc:spChg>
      </pc:sldChg>
      <pc:sldChg chg="addSp delSp modSp add mod">
        <pc:chgData name="Šimková Lenka" userId="fb4f17d3-28b7-41c1-8321-ce43f1ab1a98" providerId="ADAL" clId="{49C2912C-DD48-4827-A580-8718024BD2DE}" dt="2025-03-31T12:58:18.849" v="1389"/>
        <pc:sldMkLst>
          <pc:docMk/>
          <pc:sldMk cId="3368494899" sldId="291"/>
        </pc:sldMkLst>
        <pc:spChg chg="add mod">
          <ac:chgData name="Šimková Lenka" userId="fb4f17d3-28b7-41c1-8321-ce43f1ab1a98" providerId="ADAL" clId="{49C2912C-DD48-4827-A580-8718024BD2DE}" dt="2025-03-31T07:30:03.504" v="817" actId="2710"/>
          <ac:spMkLst>
            <pc:docMk/>
            <pc:sldMk cId="3368494899" sldId="291"/>
            <ac:spMk id="2" creationId="{FDCB8644-AD72-F9BC-92A6-9E5CB8E91087}"/>
          </ac:spMkLst>
        </pc:spChg>
        <pc:spChg chg="del">
          <ac:chgData name="Šimková Lenka" userId="fb4f17d3-28b7-41c1-8321-ce43f1ab1a98" providerId="ADAL" clId="{49C2912C-DD48-4827-A580-8718024BD2DE}" dt="2025-03-31T07:26:43.578" v="796" actId="478"/>
          <ac:spMkLst>
            <pc:docMk/>
            <pc:sldMk cId="3368494899" sldId="291"/>
            <ac:spMk id="3" creationId="{758B6C22-A249-78AA-A086-129DC25BD524}"/>
          </ac:spMkLst>
        </pc:spChg>
        <pc:spChg chg="mod">
          <ac:chgData name="Šimková Lenka" userId="fb4f17d3-28b7-41c1-8321-ce43f1ab1a98" providerId="ADAL" clId="{49C2912C-DD48-4827-A580-8718024BD2DE}" dt="2025-03-31T12:58:18.849" v="1389"/>
          <ac:spMkLst>
            <pc:docMk/>
            <pc:sldMk cId="3368494899" sldId="291"/>
            <ac:spMk id="12" creationId="{33D2814D-B73F-FD44-9A82-065C8DA31E3E}"/>
          </ac:spMkLst>
        </pc:spChg>
      </pc:sldChg>
      <pc:sldChg chg="addSp delSp modSp add mod">
        <pc:chgData name="Šimková Lenka" userId="fb4f17d3-28b7-41c1-8321-ce43f1ab1a98" providerId="ADAL" clId="{49C2912C-DD48-4827-A580-8718024BD2DE}" dt="2025-03-31T12:58:27.467" v="1390" actId="790"/>
        <pc:sldMkLst>
          <pc:docMk/>
          <pc:sldMk cId="3404029069" sldId="292"/>
        </pc:sldMkLst>
        <pc:spChg chg="del">
          <ac:chgData name="Šimková Lenka" userId="fb4f17d3-28b7-41c1-8321-ce43f1ab1a98" providerId="ADAL" clId="{49C2912C-DD48-4827-A580-8718024BD2DE}" dt="2025-03-31T07:29:09.126" v="810" actId="478"/>
          <ac:spMkLst>
            <pc:docMk/>
            <pc:sldMk cId="3404029069" sldId="292"/>
            <ac:spMk id="2" creationId="{FDCB8644-AD72-F9BC-92A6-9E5CB8E91087}"/>
          </ac:spMkLst>
        </pc:spChg>
        <pc:spChg chg="add mod">
          <ac:chgData name="Šimková Lenka" userId="fb4f17d3-28b7-41c1-8321-ce43f1ab1a98" providerId="ADAL" clId="{49C2912C-DD48-4827-A580-8718024BD2DE}" dt="2025-03-31T07:31:01.052" v="829" actId="20577"/>
          <ac:spMkLst>
            <pc:docMk/>
            <pc:sldMk cId="3404029069" sldId="292"/>
            <ac:spMk id="3" creationId="{26EA4C10-E378-09A4-F444-4E80FFB40EE7}"/>
          </ac:spMkLst>
        </pc:spChg>
        <pc:spChg chg="mod">
          <ac:chgData name="Šimková Lenka" userId="fb4f17d3-28b7-41c1-8321-ce43f1ab1a98" providerId="ADAL" clId="{49C2912C-DD48-4827-A580-8718024BD2DE}" dt="2025-03-31T12:58:27.467" v="1390" actId="790"/>
          <ac:spMkLst>
            <pc:docMk/>
            <pc:sldMk cId="3404029069" sldId="292"/>
            <ac:spMk id="12" creationId="{33D2814D-B73F-FD44-9A82-065C8DA31E3E}"/>
          </ac:spMkLst>
        </pc:spChg>
      </pc:sldChg>
      <pc:sldChg chg="addSp delSp modSp add mod">
        <pc:chgData name="Šimková Lenka" userId="fb4f17d3-28b7-41c1-8321-ce43f1ab1a98" providerId="ADAL" clId="{49C2912C-DD48-4827-A580-8718024BD2DE}" dt="2025-03-31T12:58:33.203" v="1391" actId="790"/>
        <pc:sldMkLst>
          <pc:docMk/>
          <pc:sldMk cId="2749340821" sldId="293"/>
        </pc:sldMkLst>
        <pc:spChg chg="add mod">
          <ac:chgData name="Šimková Lenka" userId="fb4f17d3-28b7-41c1-8321-ce43f1ab1a98" providerId="ADAL" clId="{49C2912C-DD48-4827-A580-8718024BD2DE}" dt="2025-03-31T07:31:47.531" v="836" actId="113"/>
          <ac:spMkLst>
            <pc:docMk/>
            <pc:sldMk cId="2749340821" sldId="293"/>
            <ac:spMk id="2" creationId="{EC863BC0-9EDB-09F4-3796-A140682429E3}"/>
          </ac:spMkLst>
        </pc:spChg>
        <pc:spChg chg="del mod">
          <ac:chgData name="Šimková Lenka" userId="fb4f17d3-28b7-41c1-8321-ce43f1ab1a98" providerId="ADAL" clId="{49C2912C-DD48-4827-A580-8718024BD2DE}" dt="2025-03-31T07:31:28.305" v="833" actId="478"/>
          <ac:spMkLst>
            <pc:docMk/>
            <pc:sldMk cId="2749340821" sldId="293"/>
            <ac:spMk id="3" creationId="{26EA4C10-E378-09A4-F444-4E80FFB40EE7}"/>
          </ac:spMkLst>
        </pc:spChg>
        <pc:spChg chg="mod">
          <ac:chgData name="Šimková Lenka" userId="fb4f17d3-28b7-41c1-8321-ce43f1ab1a98" providerId="ADAL" clId="{49C2912C-DD48-4827-A580-8718024BD2DE}" dt="2025-03-31T12:58:33.203" v="1391" actId="790"/>
          <ac:spMkLst>
            <pc:docMk/>
            <pc:sldMk cId="2749340821" sldId="293"/>
            <ac:spMk id="12" creationId="{33D2814D-B73F-FD44-9A82-065C8DA31E3E}"/>
          </ac:spMkLst>
        </pc:spChg>
      </pc:sldChg>
      <pc:sldChg chg="addSp delSp modSp add mod ord">
        <pc:chgData name="Šimková Lenka" userId="fb4f17d3-28b7-41c1-8321-ce43f1ab1a98" providerId="ADAL" clId="{49C2912C-DD48-4827-A580-8718024BD2DE}" dt="2025-03-31T12:58:40.334" v="1392" actId="790"/>
        <pc:sldMkLst>
          <pc:docMk/>
          <pc:sldMk cId="748617340" sldId="294"/>
        </pc:sldMkLst>
        <pc:spChg chg="add mod">
          <ac:chgData name="Šimková Lenka" userId="fb4f17d3-28b7-41c1-8321-ce43f1ab1a98" providerId="ADAL" clId="{49C2912C-DD48-4827-A580-8718024BD2DE}" dt="2025-03-31T07:33:29.464" v="851" actId="113"/>
          <ac:spMkLst>
            <pc:docMk/>
            <pc:sldMk cId="748617340" sldId="294"/>
            <ac:spMk id="2" creationId="{E3F16DEB-CFBD-C3CA-4147-2F770BB8F26D}"/>
          </ac:spMkLst>
        </pc:spChg>
        <pc:spChg chg="del">
          <ac:chgData name="Šimková Lenka" userId="fb4f17d3-28b7-41c1-8321-ce43f1ab1a98" providerId="ADAL" clId="{49C2912C-DD48-4827-A580-8718024BD2DE}" dt="2025-03-31T07:33:00.038" v="846" actId="478"/>
          <ac:spMkLst>
            <pc:docMk/>
            <pc:sldMk cId="748617340" sldId="294"/>
            <ac:spMk id="5" creationId="{1C90DE74-8220-3F92-93D1-8C6FCCBD4595}"/>
          </ac:spMkLst>
        </pc:spChg>
        <pc:spChg chg="mod">
          <ac:chgData name="Šimková Lenka" userId="fb4f17d3-28b7-41c1-8321-ce43f1ab1a98" providerId="ADAL" clId="{49C2912C-DD48-4827-A580-8718024BD2DE}" dt="2025-03-31T07:33:56.125" v="857" actId="1076"/>
          <ac:spMkLst>
            <pc:docMk/>
            <pc:sldMk cId="748617340" sldId="294"/>
            <ac:spMk id="9" creationId="{9B76067E-9511-7258-4259-948EAD23C5EB}"/>
          </ac:spMkLst>
        </pc:spChg>
        <pc:spChg chg="mod">
          <ac:chgData name="Šimková Lenka" userId="fb4f17d3-28b7-41c1-8321-ce43f1ab1a98" providerId="ADAL" clId="{49C2912C-DD48-4827-A580-8718024BD2DE}" dt="2025-03-31T12:58:40.334" v="1392" actId="790"/>
          <ac:spMkLst>
            <pc:docMk/>
            <pc:sldMk cId="748617340" sldId="294"/>
            <ac:spMk id="12" creationId="{33D2814D-B73F-FD44-9A82-065C8DA31E3E}"/>
          </ac:spMkLst>
        </pc:spChg>
      </pc:sldChg>
      <pc:sldChg chg="add del">
        <pc:chgData name="Šimková Lenka" userId="fb4f17d3-28b7-41c1-8321-ce43f1ab1a98" providerId="ADAL" clId="{49C2912C-DD48-4827-A580-8718024BD2DE}" dt="2025-03-31T07:32:09.184" v="838" actId="2696"/>
        <pc:sldMkLst>
          <pc:docMk/>
          <pc:sldMk cId="3990444733" sldId="294"/>
        </pc:sldMkLst>
      </pc:sldChg>
      <pc:sldChg chg="addSp delSp modSp add mod ord">
        <pc:chgData name="Šimková Lenka" userId="fb4f17d3-28b7-41c1-8321-ce43f1ab1a98" providerId="ADAL" clId="{49C2912C-DD48-4827-A580-8718024BD2DE}" dt="2025-03-31T12:58:47.697" v="1393" actId="790"/>
        <pc:sldMkLst>
          <pc:docMk/>
          <pc:sldMk cId="1421204336" sldId="295"/>
        </pc:sldMkLst>
        <pc:spChg chg="del">
          <ac:chgData name="Šimková Lenka" userId="fb4f17d3-28b7-41c1-8321-ce43f1ab1a98" providerId="ADAL" clId="{49C2912C-DD48-4827-A580-8718024BD2DE}" dt="2025-03-31T07:34:34.508" v="864" actId="478"/>
          <ac:spMkLst>
            <pc:docMk/>
            <pc:sldMk cId="1421204336" sldId="295"/>
            <ac:spMk id="2" creationId="{EC863BC0-9EDB-09F4-3796-A140682429E3}"/>
          </ac:spMkLst>
        </pc:spChg>
        <pc:spChg chg="add mod">
          <ac:chgData name="Šimková Lenka" userId="fb4f17d3-28b7-41c1-8321-ce43f1ab1a98" providerId="ADAL" clId="{49C2912C-DD48-4827-A580-8718024BD2DE}" dt="2025-03-31T07:35:28.445" v="872" actId="948"/>
          <ac:spMkLst>
            <pc:docMk/>
            <pc:sldMk cId="1421204336" sldId="295"/>
            <ac:spMk id="3" creationId="{CD5E7B43-EF39-0169-6A3E-C7F9C6549825}"/>
          </ac:spMkLst>
        </pc:spChg>
        <pc:spChg chg="mod">
          <ac:chgData name="Šimková Lenka" userId="fb4f17d3-28b7-41c1-8321-ce43f1ab1a98" providerId="ADAL" clId="{49C2912C-DD48-4827-A580-8718024BD2DE}" dt="2025-03-31T12:58:47.697" v="1393" actId="790"/>
          <ac:spMkLst>
            <pc:docMk/>
            <pc:sldMk cId="1421204336" sldId="295"/>
            <ac:spMk id="12" creationId="{33D2814D-B73F-FD44-9A82-065C8DA31E3E}"/>
          </ac:spMkLst>
        </pc:spChg>
        <pc:picChg chg="add mod">
          <ac:chgData name="Šimková Lenka" userId="fb4f17d3-28b7-41c1-8321-ce43f1ab1a98" providerId="ADAL" clId="{49C2912C-DD48-4827-A580-8718024BD2DE}" dt="2025-03-31T07:35:06.939" v="871" actId="1076"/>
          <ac:picMkLst>
            <pc:docMk/>
            <pc:sldMk cId="1421204336" sldId="295"/>
            <ac:picMk id="4" creationId="{36FBF479-CB3F-E616-37A1-B1C74CAAAEF0}"/>
          </ac:picMkLst>
        </pc:picChg>
      </pc:sldChg>
      <pc:sldChg chg="addSp delSp modSp add mod ord">
        <pc:chgData name="Šimková Lenka" userId="fb4f17d3-28b7-41c1-8321-ce43f1ab1a98" providerId="ADAL" clId="{49C2912C-DD48-4827-A580-8718024BD2DE}" dt="2025-03-31T12:58:52.982" v="1394" actId="790"/>
        <pc:sldMkLst>
          <pc:docMk/>
          <pc:sldMk cId="3677362657" sldId="296"/>
        </pc:sldMkLst>
        <pc:spChg chg="del">
          <ac:chgData name="Šimková Lenka" userId="fb4f17d3-28b7-41c1-8321-ce43f1ab1a98" providerId="ADAL" clId="{49C2912C-DD48-4827-A580-8718024BD2DE}" dt="2025-03-31T07:36:06.292" v="878" actId="478"/>
          <ac:spMkLst>
            <pc:docMk/>
            <pc:sldMk cId="3677362657" sldId="296"/>
            <ac:spMk id="2" creationId="{EC863BC0-9EDB-09F4-3796-A140682429E3}"/>
          </ac:spMkLst>
        </pc:spChg>
        <pc:spChg chg="add mod">
          <ac:chgData name="Šimková Lenka" userId="fb4f17d3-28b7-41c1-8321-ce43f1ab1a98" providerId="ADAL" clId="{49C2912C-DD48-4827-A580-8718024BD2DE}" dt="2025-03-31T07:36:21.877" v="883" actId="14100"/>
          <ac:spMkLst>
            <pc:docMk/>
            <pc:sldMk cId="3677362657" sldId="296"/>
            <ac:spMk id="3" creationId="{B8341FE6-314F-B250-3E79-4D30B93B273C}"/>
          </ac:spMkLst>
        </pc:spChg>
        <pc:spChg chg="mod">
          <ac:chgData name="Šimková Lenka" userId="fb4f17d3-28b7-41c1-8321-ce43f1ab1a98" providerId="ADAL" clId="{49C2912C-DD48-4827-A580-8718024BD2DE}" dt="2025-03-31T12:58:52.982" v="1394" actId="790"/>
          <ac:spMkLst>
            <pc:docMk/>
            <pc:sldMk cId="3677362657" sldId="296"/>
            <ac:spMk id="12" creationId="{33D2814D-B73F-FD44-9A82-065C8DA31E3E}"/>
          </ac:spMkLst>
        </pc:spChg>
        <pc:graphicFrameChg chg="add del mod">
          <ac:chgData name="Šimková Lenka" userId="fb4f17d3-28b7-41c1-8321-ce43f1ab1a98" providerId="ADAL" clId="{49C2912C-DD48-4827-A580-8718024BD2DE}" dt="2025-03-31T07:37:56.632" v="908" actId="21"/>
          <ac:graphicFrameMkLst>
            <pc:docMk/>
            <pc:sldMk cId="3677362657" sldId="296"/>
            <ac:graphicFrameMk id="4" creationId="{0A542696-BF94-7F39-3402-2EEFF6BB1E5F}"/>
          </ac:graphicFrameMkLst>
        </pc:graphicFrameChg>
        <pc:picChg chg="add mod">
          <ac:chgData name="Šimková Lenka" userId="fb4f17d3-28b7-41c1-8321-ce43f1ab1a98" providerId="ADAL" clId="{49C2912C-DD48-4827-A580-8718024BD2DE}" dt="2025-03-31T07:38:02.003" v="910" actId="1076"/>
          <ac:picMkLst>
            <pc:docMk/>
            <pc:sldMk cId="3677362657" sldId="296"/>
            <ac:picMk id="5" creationId="{E0C2B11D-00C0-D09B-CBA5-4C1E21014E76}"/>
          </ac:picMkLst>
        </pc:picChg>
      </pc:sldChg>
      <pc:sldChg chg="addSp delSp modSp add mod">
        <pc:chgData name="Šimková Lenka" userId="fb4f17d3-28b7-41c1-8321-ce43f1ab1a98" providerId="ADAL" clId="{49C2912C-DD48-4827-A580-8718024BD2DE}" dt="2025-03-31T12:59:02.607" v="1396" actId="790"/>
        <pc:sldMkLst>
          <pc:docMk/>
          <pc:sldMk cId="1665025389" sldId="297"/>
        </pc:sldMkLst>
        <pc:spChg chg="del">
          <ac:chgData name="Šimková Lenka" userId="fb4f17d3-28b7-41c1-8321-ce43f1ab1a98" providerId="ADAL" clId="{49C2912C-DD48-4827-A580-8718024BD2DE}" dt="2025-03-31T07:41:19.757" v="924" actId="478"/>
          <ac:spMkLst>
            <pc:docMk/>
            <pc:sldMk cId="1665025389" sldId="297"/>
            <ac:spMk id="2" creationId="{EC863BC0-9EDB-09F4-3796-A140682429E3}"/>
          </ac:spMkLst>
        </pc:spChg>
        <pc:spChg chg="add mod">
          <ac:chgData name="Šimková Lenka" userId="fb4f17d3-28b7-41c1-8321-ce43f1ab1a98" providerId="ADAL" clId="{49C2912C-DD48-4827-A580-8718024BD2DE}" dt="2025-03-31T07:47:44.532" v="936" actId="948"/>
          <ac:spMkLst>
            <pc:docMk/>
            <pc:sldMk cId="1665025389" sldId="297"/>
            <ac:spMk id="3" creationId="{3170D64A-FCD2-706D-B029-1DFCD8B18745}"/>
          </ac:spMkLst>
        </pc:spChg>
        <pc:spChg chg="mod">
          <ac:chgData name="Šimková Lenka" userId="fb4f17d3-28b7-41c1-8321-ce43f1ab1a98" providerId="ADAL" clId="{49C2912C-DD48-4827-A580-8718024BD2DE}" dt="2025-03-31T12:59:02.607" v="1396" actId="790"/>
          <ac:spMkLst>
            <pc:docMk/>
            <pc:sldMk cId="1665025389" sldId="297"/>
            <ac:spMk id="12" creationId="{33D2814D-B73F-FD44-9A82-065C8DA31E3E}"/>
          </ac:spMkLst>
        </pc:spChg>
      </pc:sldChg>
      <pc:sldChg chg="addSp delSp modSp add mod">
        <pc:chgData name="Šimková Lenka" userId="fb4f17d3-28b7-41c1-8321-ce43f1ab1a98" providerId="ADAL" clId="{49C2912C-DD48-4827-A580-8718024BD2DE}" dt="2025-03-31T12:58:57.557" v="1395" actId="790"/>
        <pc:sldMkLst>
          <pc:docMk/>
          <pc:sldMk cId="2857693958" sldId="298"/>
        </pc:sldMkLst>
        <pc:spChg chg="del mod">
          <ac:chgData name="Šimková Lenka" userId="fb4f17d3-28b7-41c1-8321-ce43f1ab1a98" providerId="ADAL" clId="{49C2912C-DD48-4827-A580-8718024BD2DE}" dt="2025-03-31T07:38:32.412" v="912" actId="478"/>
          <ac:spMkLst>
            <pc:docMk/>
            <pc:sldMk cId="2857693958" sldId="298"/>
            <ac:spMk id="3" creationId="{B8341FE6-314F-B250-3E79-4D30B93B273C}"/>
          </ac:spMkLst>
        </pc:spChg>
        <pc:spChg chg="add mod">
          <ac:chgData name="Šimková Lenka" userId="fb4f17d3-28b7-41c1-8321-ce43f1ab1a98" providerId="ADAL" clId="{49C2912C-DD48-4827-A580-8718024BD2DE}" dt="2025-03-31T07:42:09.347" v="935" actId="1036"/>
          <ac:spMkLst>
            <pc:docMk/>
            <pc:sldMk cId="2857693958" sldId="298"/>
            <ac:spMk id="6" creationId="{EF9D8FD1-9ACB-5754-48AA-0F743DBAF1DE}"/>
          </ac:spMkLst>
        </pc:spChg>
        <pc:spChg chg="add mod">
          <ac:chgData name="Šimková Lenka" userId="fb4f17d3-28b7-41c1-8321-ce43f1ab1a98" providerId="ADAL" clId="{49C2912C-DD48-4827-A580-8718024BD2DE}" dt="2025-03-31T07:41:51.428" v="931"/>
          <ac:spMkLst>
            <pc:docMk/>
            <pc:sldMk cId="2857693958" sldId="298"/>
            <ac:spMk id="7" creationId="{4C038A82-8ECB-7B82-3749-B6A9C62FEABA}"/>
          </ac:spMkLst>
        </pc:spChg>
        <pc:spChg chg="mod">
          <ac:chgData name="Šimková Lenka" userId="fb4f17d3-28b7-41c1-8321-ce43f1ab1a98" providerId="ADAL" clId="{49C2912C-DD48-4827-A580-8718024BD2DE}" dt="2025-03-31T12:58:57.557" v="1395" actId="790"/>
          <ac:spMkLst>
            <pc:docMk/>
            <pc:sldMk cId="2857693958" sldId="298"/>
            <ac:spMk id="12" creationId="{33D2814D-B73F-FD44-9A82-065C8DA31E3E}"/>
          </ac:spMkLst>
        </pc:spChg>
        <pc:graphicFrameChg chg="add del mod modGraphic">
          <ac:chgData name="Šimková Lenka" userId="fb4f17d3-28b7-41c1-8321-ce43f1ab1a98" providerId="ADAL" clId="{49C2912C-DD48-4827-A580-8718024BD2DE}" dt="2025-03-31T07:41:45.438" v="930" actId="478"/>
          <ac:graphicFrameMkLst>
            <pc:docMk/>
            <pc:sldMk cId="2857693958" sldId="298"/>
            <ac:graphicFrameMk id="2" creationId="{0A542696-BF94-7F39-3402-2EEFF6BB1E5F}"/>
          </ac:graphicFrameMkLst>
        </pc:graphicFrameChg>
        <pc:graphicFrameChg chg="del">
          <ac:chgData name="Šimková Lenka" userId="fb4f17d3-28b7-41c1-8321-ce43f1ab1a98" providerId="ADAL" clId="{49C2912C-DD48-4827-A580-8718024BD2DE}" dt="2025-03-31T07:38:35.459" v="913" actId="478"/>
          <ac:graphicFrameMkLst>
            <pc:docMk/>
            <pc:sldMk cId="2857693958" sldId="298"/>
            <ac:graphicFrameMk id="4" creationId="{0A542696-BF94-7F39-3402-2EEFF6BB1E5F}"/>
          </ac:graphicFrameMkLst>
        </pc:graphicFrameChg>
        <pc:graphicFrameChg chg="add mod">
          <ac:chgData name="Šimková Lenka" userId="fb4f17d3-28b7-41c1-8321-ce43f1ab1a98" providerId="ADAL" clId="{49C2912C-DD48-4827-A580-8718024BD2DE}" dt="2025-03-31T07:38:46.311" v="916"/>
          <ac:graphicFrameMkLst>
            <pc:docMk/>
            <pc:sldMk cId="2857693958" sldId="298"/>
            <ac:graphicFrameMk id="5" creationId="{636D3F2A-0F64-5FC6-4FBB-D3861A6D9BD9}"/>
          </ac:graphicFrameMkLst>
        </pc:graphicFrameChg>
        <pc:graphicFrameChg chg="add mod">
          <ac:chgData name="Šimková Lenka" userId="fb4f17d3-28b7-41c1-8321-ce43f1ab1a98" providerId="ADAL" clId="{49C2912C-DD48-4827-A580-8718024BD2DE}" dt="2025-03-31T07:42:09.347" v="935" actId="1036"/>
          <ac:graphicFrameMkLst>
            <pc:docMk/>
            <pc:sldMk cId="2857693958" sldId="298"/>
            <ac:graphicFrameMk id="8" creationId="{74CB529B-25E0-63F4-8049-A22CB97DA416}"/>
          </ac:graphicFrameMkLst>
        </pc:graphicFrameChg>
      </pc:sldChg>
      <pc:sldChg chg="addSp delSp modSp add mod">
        <pc:chgData name="Šimková Lenka" userId="fb4f17d3-28b7-41c1-8321-ce43f1ab1a98" providerId="ADAL" clId="{49C2912C-DD48-4827-A580-8718024BD2DE}" dt="2025-03-31T12:59:06.230" v="1397" actId="790"/>
        <pc:sldMkLst>
          <pc:docMk/>
          <pc:sldMk cId="13402527" sldId="299"/>
        </pc:sldMkLst>
        <pc:spChg chg="add mod">
          <ac:chgData name="Šimková Lenka" userId="fb4f17d3-28b7-41c1-8321-ce43f1ab1a98" providerId="ADAL" clId="{49C2912C-DD48-4827-A580-8718024BD2DE}" dt="2025-03-31T10:51:37.805" v="965" actId="20577"/>
          <ac:spMkLst>
            <pc:docMk/>
            <pc:sldMk cId="13402527" sldId="299"/>
            <ac:spMk id="2" creationId="{6625019B-2202-4EA6-958A-AAC2EF1A0E0C}"/>
          </ac:spMkLst>
        </pc:spChg>
        <pc:spChg chg="del">
          <ac:chgData name="Šimková Lenka" userId="fb4f17d3-28b7-41c1-8321-ce43f1ab1a98" providerId="ADAL" clId="{49C2912C-DD48-4827-A580-8718024BD2DE}" dt="2025-03-31T07:49:39.432" v="939" actId="478"/>
          <ac:spMkLst>
            <pc:docMk/>
            <pc:sldMk cId="13402527" sldId="299"/>
            <ac:spMk id="3" creationId="{3170D64A-FCD2-706D-B029-1DFCD8B18745}"/>
          </ac:spMkLst>
        </pc:spChg>
        <pc:spChg chg="add mod">
          <ac:chgData name="Šimková Lenka" userId="fb4f17d3-28b7-41c1-8321-ce43f1ab1a98" providerId="ADAL" clId="{49C2912C-DD48-4827-A580-8718024BD2DE}" dt="2025-03-31T10:52:16.093" v="972" actId="14100"/>
          <ac:spMkLst>
            <pc:docMk/>
            <pc:sldMk cId="13402527" sldId="299"/>
            <ac:spMk id="4" creationId="{5BAE7A18-20B8-F6FA-5C84-C62D9E690E76}"/>
          </ac:spMkLst>
        </pc:spChg>
        <pc:spChg chg="mod">
          <ac:chgData name="Šimková Lenka" userId="fb4f17d3-28b7-41c1-8321-ce43f1ab1a98" providerId="ADAL" clId="{49C2912C-DD48-4827-A580-8718024BD2DE}" dt="2025-03-31T12:59:06.230" v="1397" actId="790"/>
          <ac:spMkLst>
            <pc:docMk/>
            <pc:sldMk cId="13402527" sldId="299"/>
            <ac:spMk id="12" creationId="{33D2814D-B73F-FD44-9A82-065C8DA31E3E}"/>
          </ac:spMkLst>
        </pc:spChg>
        <pc:picChg chg="add mod">
          <ac:chgData name="Šimková Lenka" userId="fb4f17d3-28b7-41c1-8321-ce43f1ab1a98" providerId="ADAL" clId="{49C2912C-DD48-4827-A580-8718024BD2DE}" dt="2025-03-31T10:52:08.108" v="970" actId="1076"/>
          <ac:picMkLst>
            <pc:docMk/>
            <pc:sldMk cId="13402527" sldId="299"/>
            <ac:picMk id="5" creationId="{2529E7B4-45B8-1034-B72D-001322E06B1E}"/>
          </ac:picMkLst>
        </pc:picChg>
      </pc:sldChg>
      <pc:sldChg chg="addSp delSp modSp add mod ord">
        <pc:chgData name="Šimková Lenka" userId="fb4f17d3-28b7-41c1-8321-ce43f1ab1a98" providerId="ADAL" clId="{49C2912C-DD48-4827-A580-8718024BD2DE}" dt="2025-03-31T12:59:18.374" v="1400" actId="790"/>
        <pc:sldMkLst>
          <pc:docMk/>
          <pc:sldMk cId="4142059112" sldId="300"/>
        </pc:sldMkLst>
        <pc:spChg chg="del">
          <ac:chgData name="Šimková Lenka" userId="fb4f17d3-28b7-41c1-8321-ce43f1ab1a98" providerId="ADAL" clId="{49C2912C-DD48-4827-A580-8718024BD2DE}" dt="2025-03-31T11:34:42.031" v="975" actId="478"/>
          <ac:spMkLst>
            <pc:docMk/>
            <pc:sldMk cId="4142059112" sldId="300"/>
            <ac:spMk id="2" creationId="{6625019B-2202-4EA6-958A-AAC2EF1A0E0C}"/>
          </ac:spMkLst>
        </pc:spChg>
        <pc:spChg chg="del">
          <ac:chgData name="Šimková Lenka" userId="fb4f17d3-28b7-41c1-8321-ce43f1ab1a98" providerId="ADAL" clId="{49C2912C-DD48-4827-A580-8718024BD2DE}" dt="2025-03-31T11:34:43.456" v="976" actId="478"/>
          <ac:spMkLst>
            <pc:docMk/>
            <pc:sldMk cId="4142059112" sldId="300"/>
            <ac:spMk id="4" creationId="{5BAE7A18-20B8-F6FA-5C84-C62D9E690E76}"/>
          </ac:spMkLst>
        </pc:spChg>
        <pc:spChg chg="add del mod">
          <ac:chgData name="Šimková Lenka" userId="fb4f17d3-28b7-41c1-8321-ce43f1ab1a98" providerId="ADAL" clId="{49C2912C-DD48-4827-A580-8718024BD2DE}" dt="2025-03-31T12:07:21.037" v="1068" actId="478"/>
          <ac:spMkLst>
            <pc:docMk/>
            <pc:sldMk cId="4142059112" sldId="300"/>
            <ac:spMk id="6" creationId="{9E6E5A31-0EC3-6F9A-2144-107513A73818}"/>
          </ac:spMkLst>
        </pc:spChg>
        <pc:spChg chg="add del">
          <ac:chgData name="Šimková Lenka" userId="fb4f17d3-28b7-41c1-8321-ce43f1ab1a98" providerId="ADAL" clId="{49C2912C-DD48-4827-A580-8718024BD2DE}" dt="2025-03-31T12:07:29.465" v="1071" actId="22"/>
          <ac:spMkLst>
            <pc:docMk/>
            <pc:sldMk cId="4142059112" sldId="300"/>
            <ac:spMk id="9" creationId="{45D6D2FD-12BD-E566-B9A7-5BC01ADD571A}"/>
          </ac:spMkLst>
        </pc:spChg>
        <pc:spChg chg="add mod">
          <ac:chgData name="Šimková Lenka" userId="fb4f17d3-28b7-41c1-8321-ce43f1ab1a98" providerId="ADAL" clId="{49C2912C-DD48-4827-A580-8718024BD2DE}" dt="2025-03-31T12:08:56.208" v="1085" actId="20577"/>
          <ac:spMkLst>
            <pc:docMk/>
            <pc:sldMk cId="4142059112" sldId="300"/>
            <ac:spMk id="10" creationId="{4DBDD68C-E5A8-3900-2A41-26EC9227E60B}"/>
          </ac:spMkLst>
        </pc:spChg>
        <pc:spChg chg="add mod">
          <ac:chgData name="Šimková Lenka" userId="fb4f17d3-28b7-41c1-8321-ce43f1ab1a98" providerId="ADAL" clId="{49C2912C-DD48-4827-A580-8718024BD2DE}" dt="2025-03-31T12:09:03.512" v="1087" actId="207"/>
          <ac:spMkLst>
            <pc:docMk/>
            <pc:sldMk cId="4142059112" sldId="300"/>
            <ac:spMk id="11" creationId="{F0F5CFEA-AF3F-B47B-67D3-49ED4B04EFAE}"/>
          </ac:spMkLst>
        </pc:spChg>
        <pc:spChg chg="mod">
          <ac:chgData name="Šimková Lenka" userId="fb4f17d3-28b7-41c1-8321-ce43f1ab1a98" providerId="ADAL" clId="{49C2912C-DD48-4827-A580-8718024BD2DE}" dt="2025-03-31T12:59:18.374" v="1400" actId="790"/>
          <ac:spMkLst>
            <pc:docMk/>
            <pc:sldMk cId="4142059112" sldId="300"/>
            <ac:spMk id="12" creationId="{33D2814D-B73F-FD44-9A82-065C8DA31E3E}"/>
          </ac:spMkLst>
        </pc:spChg>
        <pc:picChg chg="del">
          <ac:chgData name="Šimková Lenka" userId="fb4f17d3-28b7-41c1-8321-ce43f1ab1a98" providerId="ADAL" clId="{49C2912C-DD48-4827-A580-8718024BD2DE}" dt="2025-03-31T11:34:46.464" v="978" actId="478"/>
          <ac:picMkLst>
            <pc:docMk/>
            <pc:sldMk cId="4142059112" sldId="300"/>
            <ac:picMk id="5" creationId="{2529E7B4-45B8-1034-B72D-001322E06B1E}"/>
          </ac:picMkLst>
        </pc:picChg>
        <pc:picChg chg="add del mod">
          <ac:chgData name="Šimková Lenka" userId="fb4f17d3-28b7-41c1-8321-ce43f1ab1a98" providerId="ADAL" clId="{49C2912C-DD48-4827-A580-8718024BD2DE}" dt="2025-03-31T12:07:22.252" v="1069" actId="478"/>
          <ac:picMkLst>
            <pc:docMk/>
            <pc:sldMk cId="4142059112" sldId="300"/>
            <ac:picMk id="7" creationId="{4ED431DB-105B-5184-8AE9-CC4459121E4F}"/>
          </ac:picMkLst>
        </pc:picChg>
        <pc:picChg chg="add mod">
          <ac:chgData name="Šimková Lenka" userId="fb4f17d3-28b7-41c1-8321-ce43f1ab1a98" providerId="ADAL" clId="{49C2912C-DD48-4827-A580-8718024BD2DE}" dt="2025-03-31T12:08:56.757" v="1086" actId="1076"/>
          <ac:picMkLst>
            <pc:docMk/>
            <pc:sldMk cId="4142059112" sldId="300"/>
            <ac:picMk id="13" creationId="{CD0BDB5A-9260-B323-6ED0-8B520F684C68}"/>
          </ac:picMkLst>
        </pc:picChg>
      </pc:sldChg>
      <pc:sldChg chg="addSp delSp modSp add mod">
        <pc:chgData name="Šimková Lenka" userId="fb4f17d3-28b7-41c1-8321-ce43f1ab1a98" providerId="ADAL" clId="{49C2912C-DD48-4827-A580-8718024BD2DE}" dt="2025-03-31T12:59:14.558" v="1399" actId="790"/>
        <pc:sldMkLst>
          <pc:docMk/>
          <pc:sldMk cId="3668401871" sldId="301"/>
        </pc:sldMkLst>
        <pc:spChg chg="add mod">
          <ac:chgData name="Šimková Lenka" userId="fb4f17d3-28b7-41c1-8321-ce43f1ab1a98" providerId="ADAL" clId="{49C2912C-DD48-4827-A580-8718024BD2DE}" dt="2025-03-31T12:06:22.029" v="1063" actId="20577"/>
          <ac:spMkLst>
            <pc:docMk/>
            <pc:sldMk cId="3668401871" sldId="301"/>
            <ac:spMk id="2" creationId="{DE9744C0-CD07-A35A-B3E3-0CF29A9845A4}"/>
          </ac:spMkLst>
        </pc:spChg>
        <pc:spChg chg="del mod">
          <ac:chgData name="Šimková Lenka" userId="fb4f17d3-28b7-41c1-8321-ce43f1ab1a98" providerId="ADAL" clId="{49C2912C-DD48-4827-A580-8718024BD2DE}" dt="2025-03-31T11:36:08.895" v="988" actId="478"/>
          <ac:spMkLst>
            <pc:docMk/>
            <pc:sldMk cId="3668401871" sldId="301"/>
            <ac:spMk id="6" creationId="{9E6E5A31-0EC3-6F9A-2144-107513A73818}"/>
          </ac:spMkLst>
        </pc:spChg>
        <pc:spChg chg="mod">
          <ac:chgData name="Šimková Lenka" userId="fb4f17d3-28b7-41c1-8321-ce43f1ab1a98" providerId="ADAL" clId="{49C2912C-DD48-4827-A580-8718024BD2DE}" dt="2025-03-31T12:59:14.558" v="1399" actId="790"/>
          <ac:spMkLst>
            <pc:docMk/>
            <pc:sldMk cId="3668401871" sldId="301"/>
            <ac:spMk id="12" creationId="{33D2814D-B73F-FD44-9A82-065C8DA31E3E}"/>
          </ac:spMkLst>
        </pc:spChg>
        <pc:picChg chg="del">
          <ac:chgData name="Šimková Lenka" userId="fb4f17d3-28b7-41c1-8321-ce43f1ab1a98" providerId="ADAL" clId="{49C2912C-DD48-4827-A580-8718024BD2DE}" dt="2025-03-31T11:36:06.254" v="986" actId="478"/>
          <ac:picMkLst>
            <pc:docMk/>
            <pc:sldMk cId="3668401871" sldId="301"/>
            <ac:picMk id="7" creationId="{4ED431DB-105B-5184-8AE9-CC4459121E4F}"/>
          </ac:picMkLst>
        </pc:picChg>
      </pc:sldChg>
      <pc:sldChg chg="modSp add mod">
        <pc:chgData name="Šimková Lenka" userId="fb4f17d3-28b7-41c1-8321-ce43f1ab1a98" providerId="ADAL" clId="{49C2912C-DD48-4827-A580-8718024BD2DE}" dt="2025-03-31T12:59:10.471" v="1398" actId="790"/>
        <pc:sldMkLst>
          <pc:docMk/>
          <pc:sldMk cId="1906269456" sldId="302"/>
        </pc:sldMkLst>
        <pc:spChg chg="mod">
          <ac:chgData name="Šimková Lenka" userId="fb4f17d3-28b7-41c1-8321-ce43f1ab1a98" providerId="ADAL" clId="{49C2912C-DD48-4827-A580-8718024BD2DE}" dt="2025-03-31T12:59:10.471" v="1398" actId="790"/>
          <ac:spMkLst>
            <pc:docMk/>
            <pc:sldMk cId="1906269456" sldId="302"/>
            <ac:spMk id="12" creationId="{33D2814D-B73F-FD44-9A82-065C8DA31E3E}"/>
          </ac:spMkLst>
        </pc:spChg>
      </pc:sldChg>
      <pc:sldChg chg="addSp delSp modSp add mod">
        <pc:chgData name="Šimková Lenka" userId="fb4f17d3-28b7-41c1-8321-ce43f1ab1a98" providerId="ADAL" clId="{49C2912C-DD48-4827-A580-8718024BD2DE}" dt="2025-03-31T12:59:22.047" v="1401" actId="790"/>
        <pc:sldMkLst>
          <pc:docMk/>
          <pc:sldMk cId="3157450713" sldId="303"/>
        </pc:sldMkLst>
        <pc:spChg chg="add mod">
          <ac:chgData name="Šimková Lenka" userId="fb4f17d3-28b7-41c1-8321-ce43f1ab1a98" providerId="ADAL" clId="{49C2912C-DD48-4827-A580-8718024BD2DE}" dt="2025-03-31T12:11:55.763" v="1107" actId="113"/>
          <ac:spMkLst>
            <pc:docMk/>
            <pc:sldMk cId="3157450713" sldId="303"/>
            <ac:spMk id="5" creationId="{BDCC41C0-22CD-8026-2553-1D204D84B07E}"/>
          </ac:spMkLst>
        </pc:spChg>
        <pc:spChg chg="mod">
          <ac:chgData name="Šimková Lenka" userId="fb4f17d3-28b7-41c1-8321-ce43f1ab1a98" providerId="ADAL" clId="{49C2912C-DD48-4827-A580-8718024BD2DE}" dt="2025-03-31T12:11:35.839" v="1105" actId="403"/>
          <ac:spMkLst>
            <pc:docMk/>
            <pc:sldMk cId="3157450713" sldId="303"/>
            <ac:spMk id="7" creationId="{C9DEBEF4-6E0C-2E16-416A-D927886859C9}"/>
          </ac:spMkLst>
        </pc:spChg>
        <pc:spChg chg="mod">
          <ac:chgData name="Šimková Lenka" userId="fb4f17d3-28b7-41c1-8321-ce43f1ab1a98" providerId="ADAL" clId="{49C2912C-DD48-4827-A580-8718024BD2DE}" dt="2025-03-31T12:11:35.839" v="1105" actId="403"/>
          <ac:spMkLst>
            <pc:docMk/>
            <pc:sldMk cId="3157450713" sldId="303"/>
            <ac:spMk id="8" creationId="{2C55A69A-96E7-47A7-278D-96138D9CAFE3}"/>
          </ac:spMkLst>
        </pc:spChg>
        <pc:spChg chg="mod">
          <ac:chgData name="Šimková Lenka" userId="fb4f17d3-28b7-41c1-8321-ce43f1ab1a98" providerId="ADAL" clId="{49C2912C-DD48-4827-A580-8718024BD2DE}" dt="2025-03-31T12:11:35.839" v="1105" actId="403"/>
          <ac:spMkLst>
            <pc:docMk/>
            <pc:sldMk cId="3157450713" sldId="303"/>
            <ac:spMk id="9" creationId="{3668A884-F0E9-8848-CA37-69E63436C604}"/>
          </ac:spMkLst>
        </pc:spChg>
        <pc:spChg chg="del">
          <ac:chgData name="Šimková Lenka" userId="fb4f17d3-28b7-41c1-8321-ce43f1ab1a98" providerId="ADAL" clId="{49C2912C-DD48-4827-A580-8718024BD2DE}" dt="2025-03-31T12:09:34.496" v="1092" actId="478"/>
          <ac:spMkLst>
            <pc:docMk/>
            <pc:sldMk cId="3157450713" sldId="303"/>
            <ac:spMk id="10" creationId="{4DBDD68C-E5A8-3900-2A41-26EC9227E60B}"/>
          </ac:spMkLst>
        </pc:spChg>
        <pc:spChg chg="del">
          <ac:chgData name="Šimková Lenka" userId="fb4f17d3-28b7-41c1-8321-ce43f1ab1a98" providerId="ADAL" clId="{49C2912C-DD48-4827-A580-8718024BD2DE}" dt="2025-03-31T12:09:36.602" v="1094" actId="478"/>
          <ac:spMkLst>
            <pc:docMk/>
            <pc:sldMk cId="3157450713" sldId="303"/>
            <ac:spMk id="11" creationId="{F0F5CFEA-AF3F-B47B-67D3-49ED4B04EFAE}"/>
          </ac:spMkLst>
        </pc:spChg>
        <pc:spChg chg="mod">
          <ac:chgData name="Šimková Lenka" userId="fb4f17d3-28b7-41c1-8321-ce43f1ab1a98" providerId="ADAL" clId="{49C2912C-DD48-4827-A580-8718024BD2DE}" dt="2025-03-31T12:59:22.047" v="1401" actId="790"/>
          <ac:spMkLst>
            <pc:docMk/>
            <pc:sldMk cId="3157450713" sldId="303"/>
            <ac:spMk id="12" creationId="{33D2814D-B73F-FD44-9A82-065C8DA31E3E}"/>
          </ac:spMkLst>
        </pc:spChg>
        <pc:spChg chg="mod">
          <ac:chgData name="Šimková Lenka" userId="fb4f17d3-28b7-41c1-8321-ce43f1ab1a98" providerId="ADAL" clId="{49C2912C-DD48-4827-A580-8718024BD2DE}" dt="2025-03-31T12:11:35.839" v="1105" actId="403"/>
          <ac:spMkLst>
            <pc:docMk/>
            <pc:sldMk cId="3157450713" sldId="303"/>
            <ac:spMk id="14" creationId="{8C93AB4E-D90E-A54F-2C02-1B418CA47A99}"/>
          </ac:spMkLst>
        </pc:spChg>
        <pc:spChg chg="mod">
          <ac:chgData name="Šimková Lenka" userId="fb4f17d3-28b7-41c1-8321-ce43f1ab1a98" providerId="ADAL" clId="{49C2912C-DD48-4827-A580-8718024BD2DE}" dt="2025-03-31T12:11:35.839" v="1105" actId="403"/>
          <ac:spMkLst>
            <pc:docMk/>
            <pc:sldMk cId="3157450713" sldId="303"/>
            <ac:spMk id="15" creationId="{BF11EBB1-9865-86B6-8D71-1B447A94AC97}"/>
          </ac:spMkLst>
        </pc:spChg>
        <pc:spChg chg="mod">
          <ac:chgData name="Šimková Lenka" userId="fb4f17d3-28b7-41c1-8321-ce43f1ab1a98" providerId="ADAL" clId="{49C2912C-DD48-4827-A580-8718024BD2DE}" dt="2025-03-31T12:11:35.839" v="1105" actId="403"/>
          <ac:spMkLst>
            <pc:docMk/>
            <pc:sldMk cId="3157450713" sldId="303"/>
            <ac:spMk id="16" creationId="{B943F18D-5523-F055-C515-7444B9B108B5}"/>
          </ac:spMkLst>
        </pc:spChg>
        <pc:spChg chg="mod">
          <ac:chgData name="Šimková Lenka" userId="fb4f17d3-28b7-41c1-8321-ce43f1ab1a98" providerId="ADAL" clId="{49C2912C-DD48-4827-A580-8718024BD2DE}" dt="2025-03-31T12:11:35.839" v="1105" actId="403"/>
          <ac:spMkLst>
            <pc:docMk/>
            <pc:sldMk cId="3157450713" sldId="303"/>
            <ac:spMk id="17" creationId="{2D1D8F0C-098F-05BD-090E-8B0F52F6393B}"/>
          </ac:spMkLst>
        </pc:spChg>
        <pc:spChg chg="mod">
          <ac:chgData name="Šimková Lenka" userId="fb4f17d3-28b7-41c1-8321-ce43f1ab1a98" providerId="ADAL" clId="{49C2912C-DD48-4827-A580-8718024BD2DE}" dt="2025-03-31T12:11:35.839" v="1105" actId="403"/>
          <ac:spMkLst>
            <pc:docMk/>
            <pc:sldMk cId="3157450713" sldId="303"/>
            <ac:spMk id="18" creationId="{A6AB0A56-3CC5-5AE2-E82C-32F7DF14DBB2}"/>
          </ac:spMkLst>
        </pc:spChg>
        <pc:grpChg chg="add mod">
          <ac:chgData name="Šimková Lenka" userId="fb4f17d3-28b7-41c1-8321-ce43f1ab1a98" providerId="ADAL" clId="{49C2912C-DD48-4827-A580-8718024BD2DE}" dt="2025-03-31T12:10:35.529" v="1099"/>
          <ac:grpSpMkLst>
            <pc:docMk/>
            <pc:sldMk cId="3157450713" sldId="303"/>
            <ac:grpSpMk id="6" creationId="{2D03461C-3665-270D-CF61-AE73F5631C3F}"/>
          </ac:grpSpMkLst>
        </pc:grpChg>
        <pc:picChg chg="add mod">
          <ac:chgData name="Šimková Lenka" userId="fb4f17d3-28b7-41c1-8321-ce43f1ab1a98" providerId="ADAL" clId="{49C2912C-DD48-4827-A580-8718024BD2DE}" dt="2025-03-31T12:09:40.183" v="1095"/>
          <ac:picMkLst>
            <pc:docMk/>
            <pc:sldMk cId="3157450713" sldId="303"/>
            <ac:picMk id="2" creationId="{C41E3150-3E23-22E4-DB76-200940F50205}"/>
          </ac:picMkLst>
        </pc:picChg>
        <pc:picChg chg="add mod">
          <ac:chgData name="Šimková Lenka" userId="fb4f17d3-28b7-41c1-8321-ce43f1ab1a98" providerId="ADAL" clId="{49C2912C-DD48-4827-A580-8718024BD2DE}" dt="2025-03-31T12:09:50.801" v="1096"/>
          <ac:picMkLst>
            <pc:docMk/>
            <pc:sldMk cId="3157450713" sldId="303"/>
            <ac:picMk id="3" creationId="{BE32F061-44C3-0238-DBAF-7A0E289101B7}"/>
          </ac:picMkLst>
        </pc:picChg>
        <pc:picChg chg="del">
          <ac:chgData name="Šimková Lenka" userId="fb4f17d3-28b7-41c1-8321-ce43f1ab1a98" providerId="ADAL" clId="{49C2912C-DD48-4827-A580-8718024BD2DE}" dt="2025-03-31T12:09:35.211" v="1093" actId="478"/>
          <ac:picMkLst>
            <pc:docMk/>
            <pc:sldMk cId="3157450713" sldId="303"/>
            <ac:picMk id="13" creationId="{CD0BDB5A-9260-B323-6ED0-8B520F684C68}"/>
          </ac:picMkLst>
        </pc:picChg>
      </pc:sldChg>
      <pc:sldChg chg="addSp delSp modSp add mod">
        <pc:chgData name="Šimková Lenka" userId="fb4f17d3-28b7-41c1-8321-ce43f1ab1a98" providerId="ADAL" clId="{49C2912C-DD48-4827-A580-8718024BD2DE}" dt="2025-03-31T12:18:58.204" v="1195" actId="790"/>
        <pc:sldMkLst>
          <pc:docMk/>
          <pc:sldMk cId="4217418014" sldId="304"/>
        </pc:sldMkLst>
        <pc:spChg chg="add mod">
          <ac:chgData name="Šimková Lenka" userId="fb4f17d3-28b7-41c1-8321-ce43f1ab1a98" providerId="ADAL" clId="{49C2912C-DD48-4827-A580-8718024BD2DE}" dt="2025-03-31T12:13:12.789" v="1128" actId="108"/>
          <ac:spMkLst>
            <pc:docMk/>
            <pc:sldMk cId="4217418014" sldId="304"/>
            <ac:spMk id="3" creationId="{286003ED-D40F-1E50-93D6-59B9677B5078}"/>
          </ac:spMkLst>
        </pc:spChg>
        <pc:spChg chg="del">
          <ac:chgData name="Šimková Lenka" userId="fb4f17d3-28b7-41c1-8321-ce43f1ab1a98" providerId="ADAL" clId="{49C2912C-DD48-4827-A580-8718024BD2DE}" dt="2025-03-31T12:12:39.467" v="1123" actId="478"/>
          <ac:spMkLst>
            <pc:docMk/>
            <pc:sldMk cId="4217418014" sldId="304"/>
            <ac:spMk id="5" creationId="{BDCC41C0-22CD-8026-2553-1D204D84B07E}"/>
          </ac:spMkLst>
        </pc:spChg>
        <pc:spChg chg="mod">
          <ac:chgData name="Šimková Lenka" userId="fb4f17d3-28b7-41c1-8321-ce43f1ab1a98" providerId="ADAL" clId="{49C2912C-DD48-4827-A580-8718024BD2DE}" dt="2025-03-31T12:18:58.204" v="1195" actId="790"/>
          <ac:spMkLst>
            <pc:docMk/>
            <pc:sldMk cId="4217418014" sldId="304"/>
            <ac:spMk id="12" creationId="{33D2814D-B73F-FD44-9A82-065C8DA31E3E}"/>
          </ac:spMkLst>
        </pc:spChg>
        <pc:grpChg chg="del">
          <ac:chgData name="Šimková Lenka" userId="fb4f17d3-28b7-41c1-8321-ce43f1ab1a98" providerId="ADAL" clId="{49C2912C-DD48-4827-A580-8718024BD2DE}" dt="2025-03-31T12:12:40.642" v="1124" actId="478"/>
          <ac:grpSpMkLst>
            <pc:docMk/>
            <pc:sldMk cId="4217418014" sldId="304"/>
            <ac:grpSpMk id="6" creationId="{2D03461C-3665-270D-CF61-AE73F5631C3F}"/>
          </ac:grpSpMkLst>
        </pc:grpChg>
        <pc:picChg chg="del">
          <ac:chgData name="Šimková Lenka" userId="fb4f17d3-28b7-41c1-8321-ce43f1ab1a98" providerId="ADAL" clId="{49C2912C-DD48-4827-A580-8718024BD2DE}" dt="2025-03-31T12:12:37.699" v="1122" actId="478"/>
          <ac:picMkLst>
            <pc:docMk/>
            <pc:sldMk cId="4217418014" sldId="304"/>
            <ac:picMk id="2" creationId="{C41E3150-3E23-22E4-DB76-200940F50205}"/>
          </ac:picMkLst>
        </pc:picChg>
        <pc:picChg chg="add mod">
          <ac:chgData name="Šimková Lenka" userId="fb4f17d3-28b7-41c1-8321-ce43f1ab1a98" providerId="ADAL" clId="{49C2912C-DD48-4827-A580-8718024BD2DE}" dt="2025-03-31T12:12:53.803" v="1126"/>
          <ac:picMkLst>
            <pc:docMk/>
            <pc:sldMk cId="4217418014" sldId="304"/>
            <ac:picMk id="4" creationId="{423183C2-4CDF-ED3F-9B75-3F93265FEC3A}"/>
          </ac:picMkLst>
        </pc:picChg>
      </pc:sldChg>
      <pc:sldChg chg="addSp delSp modSp add mod">
        <pc:chgData name="Šimková Lenka" userId="fb4f17d3-28b7-41c1-8321-ce43f1ab1a98" providerId="ADAL" clId="{49C2912C-DD48-4827-A580-8718024BD2DE}" dt="2025-03-31T12:20:31.978" v="1206" actId="1076"/>
        <pc:sldMkLst>
          <pc:docMk/>
          <pc:sldMk cId="722483004" sldId="305"/>
        </pc:sldMkLst>
        <pc:spChg chg="add mod">
          <ac:chgData name="Šimková Lenka" userId="fb4f17d3-28b7-41c1-8321-ce43f1ab1a98" providerId="ADAL" clId="{49C2912C-DD48-4827-A580-8718024BD2DE}" dt="2025-03-31T12:20:31.978" v="1206" actId="1076"/>
          <ac:spMkLst>
            <pc:docMk/>
            <pc:sldMk cId="722483004" sldId="305"/>
            <ac:spMk id="2" creationId="{766670F8-0928-3440-5CFE-F98CDBF8AA64}"/>
          </ac:spMkLst>
        </pc:spChg>
        <pc:spChg chg="del">
          <ac:chgData name="Šimková Lenka" userId="fb4f17d3-28b7-41c1-8321-ce43f1ab1a98" providerId="ADAL" clId="{49C2912C-DD48-4827-A580-8718024BD2DE}" dt="2025-03-31T12:17:21.122" v="1180" actId="478"/>
          <ac:spMkLst>
            <pc:docMk/>
            <pc:sldMk cId="722483004" sldId="305"/>
            <ac:spMk id="3" creationId="{286003ED-D40F-1E50-93D6-59B9677B5078}"/>
          </ac:spMkLst>
        </pc:spChg>
        <pc:spChg chg="mod">
          <ac:chgData name="Šimková Lenka" userId="fb4f17d3-28b7-41c1-8321-ce43f1ab1a98" providerId="ADAL" clId="{49C2912C-DD48-4827-A580-8718024BD2DE}" dt="2025-03-31T12:18:47.780" v="1194" actId="790"/>
          <ac:spMkLst>
            <pc:docMk/>
            <pc:sldMk cId="722483004" sldId="305"/>
            <ac:spMk id="12" creationId="{33D2814D-B73F-FD44-9A82-065C8DA31E3E}"/>
          </ac:spMkLst>
        </pc:spChg>
        <pc:picChg chg="del">
          <ac:chgData name="Šimková Lenka" userId="fb4f17d3-28b7-41c1-8321-ce43f1ab1a98" providerId="ADAL" clId="{49C2912C-DD48-4827-A580-8718024BD2DE}" dt="2025-03-31T12:17:21.864" v="1181" actId="478"/>
          <ac:picMkLst>
            <pc:docMk/>
            <pc:sldMk cId="722483004" sldId="305"/>
            <ac:picMk id="4" creationId="{423183C2-4CDF-ED3F-9B75-3F93265FEC3A}"/>
          </ac:picMkLst>
        </pc:picChg>
      </pc:sldChg>
      <pc:sldChg chg="addSp delSp modSp add mod">
        <pc:chgData name="Šimková Lenka" userId="fb4f17d3-28b7-41c1-8321-ce43f1ab1a98" providerId="ADAL" clId="{49C2912C-DD48-4827-A580-8718024BD2DE}" dt="2025-03-31T12:22:05.370" v="1226" actId="20577"/>
        <pc:sldMkLst>
          <pc:docMk/>
          <pc:sldMk cId="302556202" sldId="306"/>
        </pc:sldMkLst>
        <pc:spChg chg="del">
          <ac:chgData name="Šimková Lenka" userId="fb4f17d3-28b7-41c1-8321-ce43f1ab1a98" providerId="ADAL" clId="{49C2912C-DD48-4827-A580-8718024BD2DE}" dt="2025-03-31T12:19:39.235" v="1198" actId="478"/>
          <ac:spMkLst>
            <pc:docMk/>
            <pc:sldMk cId="302556202" sldId="306"/>
            <ac:spMk id="2" creationId="{766670F8-0928-3440-5CFE-F98CDBF8AA64}"/>
          </ac:spMkLst>
        </pc:spChg>
        <pc:spChg chg="add mod">
          <ac:chgData name="Šimková Lenka" userId="fb4f17d3-28b7-41c1-8321-ce43f1ab1a98" providerId="ADAL" clId="{49C2912C-DD48-4827-A580-8718024BD2DE}" dt="2025-03-31T12:22:05.370" v="1226" actId="20577"/>
          <ac:spMkLst>
            <pc:docMk/>
            <pc:sldMk cId="302556202" sldId="306"/>
            <ac:spMk id="3" creationId="{25FD2C4A-2990-9BC9-31DC-E3E550AF73DB}"/>
          </ac:spMkLst>
        </pc:spChg>
        <pc:spChg chg="mod">
          <ac:chgData name="Šimková Lenka" userId="fb4f17d3-28b7-41c1-8321-ce43f1ab1a98" providerId="ADAL" clId="{49C2912C-DD48-4827-A580-8718024BD2DE}" dt="2025-03-31T12:18:32.053" v="1193" actId="790"/>
          <ac:spMkLst>
            <pc:docMk/>
            <pc:sldMk cId="302556202" sldId="306"/>
            <ac:spMk id="12" creationId="{33D2814D-B73F-FD44-9A82-065C8DA31E3E}"/>
          </ac:spMkLst>
        </pc:spChg>
      </pc:sldChg>
      <pc:sldChg chg="addSp delSp modSp add mod">
        <pc:chgData name="Šimková Lenka" userId="fb4f17d3-28b7-41c1-8321-ce43f1ab1a98" providerId="ADAL" clId="{49C2912C-DD48-4827-A580-8718024BD2DE}" dt="2025-03-31T12:59:30.295" v="1402" actId="790"/>
        <pc:sldMkLst>
          <pc:docMk/>
          <pc:sldMk cId="1687409256" sldId="307"/>
        </pc:sldMkLst>
        <pc:spChg chg="add mod">
          <ac:chgData name="Šimková Lenka" userId="fb4f17d3-28b7-41c1-8321-ce43f1ab1a98" providerId="ADAL" clId="{49C2912C-DD48-4827-A580-8718024BD2DE}" dt="2025-03-31T12:21:54.734" v="1222" actId="108"/>
          <ac:spMkLst>
            <pc:docMk/>
            <pc:sldMk cId="1687409256" sldId="307"/>
            <ac:spMk id="2" creationId="{84F689DF-6591-B1F8-9F03-183D7BEF47F4}"/>
          </ac:spMkLst>
        </pc:spChg>
        <pc:spChg chg="del">
          <ac:chgData name="Šimková Lenka" userId="fb4f17d3-28b7-41c1-8321-ce43f1ab1a98" providerId="ADAL" clId="{49C2912C-DD48-4827-A580-8718024BD2DE}" dt="2025-03-31T12:21:17.798" v="1217" actId="478"/>
          <ac:spMkLst>
            <pc:docMk/>
            <pc:sldMk cId="1687409256" sldId="307"/>
            <ac:spMk id="3" creationId="{25FD2C4A-2990-9BC9-31DC-E3E550AF73DB}"/>
          </ac:spMkLst>
        </pc:spChg>
        <pc:spChg chg="mod">
          <ac:chgData name="Šimková Lenka" userId="fb4f17d3-28b7-41c1-8321-ce43f1ab1a98" providerId="ADAL" clId="{49C2912C-DD48-4827-A580-8718024BD2DE}" dt="2025-03-31T12:59:30.295" v="1402" actId="790"/>
          <ac:spMkLst>
            <pc:docMk/>
            <pc:sldMk cId="1687409256" sldId="307"/>
            <ac:spMk id="12" creationId="{33D2814D-B73F-FD44-9A82-065C8DA31E3E}"/>
          </ac:spMkLst>
        </pc:spChg>
      </pc:sldChg>
      <pc:sldChg chg="addSp delSp modSp add mod">
        <pc:chgData name="Šimková Lenka" userId="fb4f17d3-28b7-41c1-8321-ce43f1ab1a98" providerId="ADAL" clId="{49C2912C-DD48-4827-A580-8718024BD2DE}" dt="2025-03-31T12:23:57.823" v="1241" actId="948"/>
        <pc:sldMkLst>
          <pc:docMk/>
          <pc:sldMk cId="2475031259" sldId="308"/>
        </pc:sldMkLst>
        <pc:spChg chg="del">
          <ac:chgData name="Šimková Lenka" userId="fb4f17d3-28b7-41c1-8321-ce43f1ab1a98" providerId="ADAL" clId="{49C2912C-DD48-4827-A580-8718024BD2DE}" dt="2025-03-31T12:22:50.845" v="1231" actId="478"/>
          <ac:spMkLst>
            <pc:docMk/>
            <pc:sldMk cId="2475031259" sldId="308"/>
            <ac:spMk id="2" creationId="{84F689DF-6591-B1F8-9F03-183D7BEF47F4}"/>
          </ac:spMkLst>
        </pc:spChg>
        <pc:spChg chg="add mod">
          <ac:chgData name="Šimková Lenka" userId="fb4f17d3-28b7-41c1-8321-ce43f1ab1a98" providerId="ADAL" clId="{49C2912C-DD48-4827-A580-8718024BD2DE}" dt="2025-03-31T12:23:57.823" v="1241" actId="948"/>
          <ac:spMkLst>
            <pc:docMk/>
            <pc:sldMk cId="2475031259" sldId="308"/>
            <ac:spMk id="4" creationId="{B0F25C53-17CC-51BE-B5DB-5979D245FAA9}"/>
          </ac:spMkLst>
        </pc:spChg>
        <pc:spChg chg="mod">
          <ac:chgData name="Šimková Lenka" userId="fb4f17d3-28b7-41c1-8321-ce43f1ab1a98" providerId="ADAL" clId="{49C2912C-DD48-4827-A580-8718024BD2DE}" dt="2025-03-31T12:22:33.125" v="1230" actId="20577"/>
          <ac:spMkLst>
            <pc:docMk/>
            <pc:sldMk cId="2475031259" sldId="308"/>
            <ac:spMk id="12" creationId="{33D2814D-B73F-FD44-9A82-065C8DA31E3E}"/>
          </ac:spMkLst>
        </pc:spChg>
      </pc:sldChg>
      <pc:sldChg chg="modSp add mod">
        <pc:chgData name="Šimková Lenka" userId="fb4f17d3-28b7-41c1-8321-ce43f1ab1a98" providerId="ADAL" clId="{49C2912C-DD48-4827-A580-8718024BD2DE}" dt="2025-03-31T12:25:26.060" v="1263" actId="6549"/>
        <pc:sldMkLst>
          <pc:docMk/>
          <pc:sldMk cId="1573187417" sldId="309"/>
        </pc:sldMkLst>
        <pc:spChg chg="mod">
          <ac:chgData name="Šimková Lenka" userId="fb4f17d3-28b7-41c1-8321-ce43f1ab1a98" providerId="ADAL" clId="{49C2912C-DD48-4827-A580-8718024BD2DE}" dt="2025-03-31T12:25:26.060" v="1263" actId="6549"/>
          <ac:spMkLst>
            <pc:docMk/>
            <pc:sldMk cId="1573187417" sldId="309"/>
            <ac:spMk id="4" creationId="{B0F25C53-17CC-51BE-B5DB-5979D245FAA9}"/>
          </ac:spMkLst>
        </pc:spChg>
        <pc:spChg chg="mod">
          <ac:chgData name="Šimková Lenka" userId="fb4f17d3-28b7-41c1-8321-ce43f1ab1a98" providerId="ADAL" clId="{49C2912C-DD48-4827-A580-8718024BD2DE}" dt="2025-03-31T12:24:54.925" v="1258" actId="790"/>
          <ac:spMkLst>
            <pc:docMk/>
            <pc:sldMk cId="1573187417" sldId="309"/>
            <ac:spMk id="12" creationId="{33D2814D-B73F-FD44-9A82-065C8DA31E3E}"/>
          </ac:spMkLst>
        </pc:spChg>
      </pc:sldChg>
      <pc:sldChg chg="addSp delSp modSp add mod">
        <pc:chgData name="Šimková Lenka" userId="fb4f17d3-28b7-41c1-8321-ce43f1ab1a98" providerId="ADAL" clId="{49C2912C-DD48-4827-A580-8718024BD2DE}" dt="2025-03-31T12:27:48.876" v="1282" actId="114"/>
        <pc:sldMkLst>
          <pc:docMk/>
          <pc:sldMk cId="1098356044" sldId="310"/>
        </pc:sldMkLst>
        <pc:spChg chg="add mod">
          <ac:chgData name="Šimková Lenka" userId="fb4f17d3-28b7-41c1-8321-ce43f1ab1a98" providerId="ADAL" clId="{49C2912C-DD48-4827-A580-8718024BD2DE}" dt="2025-03-31T12:26:15.613" v="1272"/>
          <ac:spMkLst>
            <pc:docMk/>
            <pc:sldMk cId="1098356044" sldId="310"/>
            <ac:spMk id="2" creationId="{E8EED26B-31CB-7590-3147-3005171333DD}"/>
          </ac:spMkLst>
        </pc:spChg>
        <pc:spChg chg="add mod">
          <ac:chgData name="Šimková Lenka" userId="fb4f17d3-28b7-41c1-8321-ce43f1ab1a98" providerId="ADAL" clId="{49C2912C-DD48-4827-A580-8718024BD2DE}" dt="2025-03-31T12:27:48.876" v="1282" actId="114"/>
          <ac:spMkLst>
            <pc:docMk/>
            <pc:sldMk cId="1098356044" sldId="310"/>
            <ac:spMk id="3" creationId="{565B7AAA-8F82-67F3-403B-5AA27800D17E}"/>
          </ac:spMkLst>
        </pc:spChg>
        <pc:spChg chg="del">
          <ac:chgData name="Šimková Lenka" userId="fb4f17d3-28b7-41c1-8321-ce43f1ab1a98" providerId="ADAL" clId="{49C2912C-DD48-4827-A580-8718024BD2DE}" dt="2025-03-31T12:26:10.414" v="1271" actId="478"/>
          <ac:spMkLst>
            <pc:docMk/>
            <pc:sldMk cId="1098356044" sldId="310"/>
            <ac:spMk id="4" creationId="{B0F25C53-17CC-51BE-B5DB-5979D245FAA9}"/>
          </ac:spMkLst>
        </pc:spChg>
        <pc:spChg chg="add mod">
          <ac:chgData name="Šimková Lenka" userId="fb4f17d3-28b7-41c1-8321-ce43f1ab1a98" providerId="ADAL" clId="{49C2912C-DD48-4827-A580-8718024BD2DE}" dt="2025-03-31T12:26:54.156" v="1275" actId="1076"/>
          <ac:spMkLst>
            <pc:docMk/>
            <pc:sldMk cId="1098356044" sldId="310"/>
            <ac:spMk id="5" creationId="{3A1CBA10-BD87-7C80-1801-63F11F5388D4}"/>
          </ac:spMkLst>
        </pc:spChg>
        <pc:spChg chg="add mod">
          <ac:chgData name="Šimková Lenka" userId="fb4f17d3-28b7-41c1-8321-ce43f1ab1a98" providerId="ADAL" clId="{49C2912C-DD48-4827-A580-8718024BD2DE}" dt="2025-03-31T12:27:03.212" v="1276"/>
          <ac:spMkLst>
            <pc:docMk/>
            <pc:sldMk cId="1098356044" sldId="310"/>
            <ac:spMk id="6" creationId="{760B6655-405A-34D2-34D0-CE3F8CE5D958}"/>
          </ac:spMkLst>
        </pc:spChg>
        <pc:spChg chg="mod">
          <ac:chgData name="Šimková Lenka" userId="fb4f17d3-28b7-41c1-8321-ce43f1ab1a98" providerId="ADAL" clId="{49C2912C-DD48-4827-A580-8718024BD2DE}" dt="2025-03-31T12:26:03.944" v="1270" actId="790"/>
          <ac:spMkLst>
            <pc:docMk/>
            <pc:sldMk cId="1098356044" sldId="310"/>
            <ac:spMk id="12" creationId="{33D2814D-B73F-FD44-9A82-065C8DA31E3E}"/>
          </ac:spMkLst>
        </pc:spChg>
        <pc:picChg chg="add mod">
          <ac:chgData name="Šimková Lenka" userId="fb4f17d3-28b7-41c1-8321-ce43f1ab1a98" providerId="ADAL" clId="{49C2912C-DD48-4827-A580-8718024BD2DE}" dt="2025-03-31T12:27:18.433" v="1278" actId="1076"/>
          <ac:picMkLst>
            <pc:docMk/>
            <pc:sldMk cId="1098356044" sldId="310"/>
            <ac:picMk id="7" creationId="{D43846CD-8A29-8CF6-B95A-BF935DE88D60}"/>
          </ac:picMkLst>
        </pc:picChg>
        <pc:picChg chg="add mod">
          <ac:chgData name="Šimková Lenka" userId="fb4f17d3-28b7-41c1-8321-ce43f1ab1a98" providerId="ADAL" clId="{49C2912C-DD48-4827-A580-8718024BD2DE}" dt="2025-03-31T12:27:18.433" v="1278" actId="1076"/>
          <ac:picMkLst>
            <pc:docMk/>
            <pc:sldMk cId="1098356044" sldId="310"/>
            <ac:picMk id="8" creationId="{4F3F60AB-3FEC-5E2B-78C7-88A305EA365C}"/>
          </ac:picMkLst>
        </pc:picChg>
      </pc:sldChg>
      <pc:sldChg chg="addSp delSp modSp add mod">
        <pc:chgData name="Šimková Lenka" userId="fb4f17d3-28b7-41c1-8321-ce43f1ab1a98" providerId="ADAL" clId="{49C2912C-DD48-4827-A580-8718024BD2DE}" dt="2025-03-31T12:28:35.582" v="1302" actId="20577"/>
        <pc:sldMkLst>
          <pc:docMk/>
          <pc:sldMk cId="3790047615" sldId="311"/>
        </pc:sldMkLst>
        <pc:spChg chg="del mod">
          <ac:chgData name="Šimková Lenka" userId="fb4f17d3-28b7-41c1-8321-ce43f1ab1a98" providerId="ADAL" clId="{49C2912C-DD48-4827-A580-8718024BD2DE}" dt="2025-03-31T12:28:09.608" v="1293" actId="478"/>
          <ac:spMkLst>
            <pc:docMk/>
            <pc:sldMk cId="3790047615" sldId="311"/>
            <ac:spMk id="2" creationId="{E8EED26B-31CB-7590-3147-3005171333DD}"/>
          </ac:spMkLst>
        </pc:spChg>
        <pc:spChg chg="del mod">
          <ac:chgData name="Šimková Lenka" userId="fb4f17d3-28b7-41c1-8321-ce43f1ab1a98" providerId="ADAL" clId="{49C2912C-DD48-4827-A580-8718024BD2DE}" dt="2025-03-31T12:28:10.951" v="1294" actId="478"/>
          <ac:spMkLst>
            <pc:docMk/>
            <pc:sldMk cId="3790047615" sldId="311"/>
            <ac:spMk id="3" creationId="{565B7AAA-8F82-67F3-403B-5AA27800D17E}"/>
          </ac:spMkLst>
        </pc:spChg>
        <pc:spChg chg="add mod">
          <ac:chgData name="Šimková Lenka" userId="fb4f17d3-28b7-41c1-8321-ce43f1ab1a98" providerId="ADAL" clId="{49C2912C-DD48-4827-A580-8718024BD2DE}" dt="2025-03-31T12:28:35.582" v="1302" actId="20577"/>
          <ac:spMkLst>
            <pc:docMk/>
            <pc:sldMk cId="3790047615" sldId="311"/>
            <ac:spMk id="4" creationId="{1940E9EB-1216-7EAD-71A6-5F6286920BCB}"/>
          </ac:spMkLst>
        </pc:spChg>
        <pc:spChg chg="del">
          <ac:chgData name="Šimková Lenka" userId="fb4f17d3-28b7-41c1-8321-ce43f1ab1a98" providerId="ADAL" clId="{49C2912C-DD48-4827-A580-8718024BD2DE}" dt="2025-03-31T12:28:12.806" v="1295" actId="478"/>
          <ac:spMkLst>
            <pc:docMk/>
            <pc:sldMk cId="3790047615" sldId="311"/>
            <ac:spMk id="5" creationId="{3A1CBA10-BD87-7C80-1801-63F11F5388D4}"/>
          </ac:spMkLst>
        </pc:spChg>
        <pc:spChg chg="mod">
          <ac:chgData name="Šimková Lenka" userId="fb4f17d3-28b7-41c1-8321-ce43f1ab1a98" providerId="ADAL" clId="{49C2912C-DD48-4827-A580-8718024BD2DE}" dt="2025-03-31T12:28:03.367" v="1287" actId="20577"/>
          <ac:spMkLst>
            <pc:docMk/>
            <pc:sldMk cId="3790047615" sldId="311"/>
            <ac:spMk id="12" creationId="{33D2814D-B73F-FD44-9A82-065C8DA31E3E}"/>
          </ac:spMkLst>
        </pc:spChg>
        <pc:picChg chg="del">
          <ac:chgData name="Šimková Lenka" userId="fb4f17d3-28b7-41c1-8321-ce43f1ab1a98" providerId="ADAL" clId="{49C2912C-DD48-4827-A580-8718024BD2DE}" dt="2025-03-31T12:28:06.654" v="1289" actId="478"/>
          <ac:picMkLst>
            <pc:docMk/>
            <pc:sldMk cId="3790047615" sldId="311"/>
            <ac:picMk id="7" creationId="{D43846CD-8A29-8CF6-B95A-BF935DE88D60}"/>
          </ac:picMkLst>
        </pc:picChg>
        <pc:picChg chg="del">
          <ac:chgData name="Šimková Lenka" userId="fb4f17d3-28b7-41c1-8321-ce43f1ab1a98" providerId="ADAL" clId="{49C2912C-DD48-4827-A580-8718024BD2DE}" dt="2025-03-31T12:28:07.048" v="1290" actId="478"/>
          <ac:picMkLst>
            <pc:docMk/>
            <pc:sldMk cId="3790047615" sldId="311"/>
            <ac:picMk id="8" creationId="{4F3F60AB-3FEC-5E2B-78C7-88A305EA365C}"/>
          </ac:picMkLst>
        </pc:picChg>
      </pc:sldChg>
      <pc:sldChg chg="addSp delSp modSp add mod">
        <pc:chgData name="Šimková Lenka" userId="fb4f17d3-28b7-41c1-8321-ce43f1ab1a98" providerId="ADAL" clId="{49C2912C-DD48-4827-A580-8718024BD2DE}" dt="2025-03-31T12:29:45.306" v="1321" actId="20577"/>
        <pc:sldMkLst>
          <pc:docMk/>
          <pc:sldMk cId="1754826588" sldId="312"/>
        </pc:sldMkLst>
        <pc:spChg chg="add mod">
          <ac:chgData name="Šimková Lenka" userId="fb4f17d3-28b7-41c1-8321-ce43f1ab1a98" providerId="ADAL" clId="{49C2912C-DD48-4827-A580-8718024BD2DE}" dt="2025-03-31T12:29:45.306" v="1321" actId="20577"/>
          <ac:spMkLst>
            <pc:docMk/>
            <pc:sldMk cId="1754826588" sldId="312"/>
            <ac:spMk id="2" creationId="{A5E6201F-77B7-8D84-7BA8-D6B6DDAE13DE}"/>
          </ac:spMkLst>
        </pc:spChg>
        <pc:spChg chg="del mod">
          <ac:chgData name="Šimková Lenka" userId="fb4f17d3-28b7-41c1-8321-ce43f1ab1a98" providerId="ADAL" clId="{49C2912C-DD48-4827-A580-8718024BD2DE}" dt="2025-03-31T12:29:21.679" v="1315" actId="478"/>
          <ac:spMkLst>
            <pc:docMk/>
            <pc:sldMk cId="1754826588" sldId="312"/>
            <ac:spMk id="4" creationId="{1940E9EB-1216-7EAD-71A6-5F6286920BCB}"/>
          </ac:spMkLst>
        </pc:spChg>
        <pc:spChg chg="mod">
          <ac:chgData name="Šimková Lenka" userId="fb4f17d3-28b7-41c1-8321-ce43f1ab1a98" providerId="ADAL" clId="{49C2912C-DD48-4827-A580-8718024BD2DE}" dt="2025-03-31T12:29:11.916" v="1313" actId="790"/>
          <ac:spMkLst>
            <pc:docMk/>
            <pc:sldMk cId="1754826588" sldId="312"/>
            <ac:spMk id="12" creationId="{33D2814D-B73F-FD44-9A82-065C8DA31E3E}"/>
          </ac:spMkLst>
        </pc:spChg>
        <pc:picChg chg="add mod">
          <ac:chgData name="Šimková Lenka" userId="fb4f17d3-28b7-41c1-8321-ce43f1ab1a98" providerId="ADAL" clId="{49C2912C-DD48-4827-A580-8718024BD2DE}" dt="2025-03-31T12:29:43.535" v="1320" actId="1076"/>
          <ac:picMkLst>
            <pc:docMk/>
            <pc:sldMk cId="1754826588" sldId="312"/>
            <ac:picMk id="3" creationId="{11710779-0C1E-F422-EB55-DFF4F5BEB97D}"/>
          </ac:picMkLst>
        </pc:picChg>
      </pc:sldChg>
      <pc:sldChg chg="addSp delSp modSp add mod">
        <pc:chgData name="Šimková Lenka" userId="fb4f17d3-28b7-41c1-8321-ce43f1ab1a98" providerId="ADAL" clId="{49C2912C-DD48-4827-A580-8718024BD2DE}" dt="2025-03-31T12:59:40.895" v="1403" actId="790"/>
        <pc:sldMkLst>
          <pc:docMk/>
          <pc:sldMk cId="1955605325" sldId="313"/>
        </pc:sldMkLst>
        <pc:spChg chg="del">
          <ac:chgData name="Šimková Lenka" userId="fb4f17d3-28b7-41c1-8321-ce43f1ab1a98" providerId="ADAL" clId="{49C2912C-DD48-4827-A580-8718024BD2DE}" dt="2025-03-31T12:30:19.761" v="1331" actId="478"/>
          <ac:spMkLst>
            <pc:docMk/>
            <pc:sldMk cId="1955605325" sldId="313"/>
            <ac:spMk id="2" creationId="{A5E6201F-77B7-8D84-7BA8-D6B6DDAE13DE}"/>
          </ac:spMkLst>
        </pc:spChg>
        <pc:spChg chg="add mod">
          <ac:chgData name="Šimková Lenka" userId="fb4f17d3-28b7-41c1-8321-ce43f1ab1a98" providerId="ADAL" clId="{49C2912C-DD48-4827-A580-8718024BD2DE}" dt="2025-03-31T12:33:30.785" v="1348" actId="14100"/>
          <ac:spMkLst>
            <pc:docMk/>
            <pc:sldMk cId="1955605325" sldId="313"/>
            <ac:spMk id="4" creationId="{C7A804CB-4699-348F-5FD3-6F99FF0EFDE4}"/>
          </ac:spMkLst>
        </pc:spChg>
        <pc:spChg chg="add mod">
          <ac:chgData name="Šimková Lenka" userId="fb4f17d3-28b7-41c1-8321-ce43f1ab1a98" providerId="ADAL" clId="{49C2912C-DD48-4827-A580-8718024BD2DE}" dt="2025-03-31T12:34:04.080" v="1355" actId="313"/>
          <ac:spMkLst>
            <pc:docMk/>
            <pc:sldMk cId="1955605325" sldId="313"/>
            <ac:spMk id="5" creationId="{D78A9FAC-9D3F-49F5-830C-01F8BB26C5C7}"/>
          </ac:spMkLst>
        </pc:spChg>
        <pc:spChg chg="add mod">
          <ac:chgData name="Šimková Lenka" userId="fb4f17d3-28b7-41c1-8321-ce43f1ab1a98" providerId="ADAL" clId="{49C2912C-DD48-4827-A580-8718024BD2DE}" dt="2025-03-31T12:34:32.954" v="1357" actId="6549"/>
          <ac:spMkLst>
            <pc:docMk/>
            <pc:sldMk cId="1955605325" sldId="313"/>
            <ac:spMk id="6" creationId="{E0ABA9E0-0BF7-321C-A21C-0F1F2B22A6A0}"/>
          </ac:spMkLst>
        </pc:spChg>
        <pc:spChg chg="mod">
          <ac:chgData name="Šimková Lenka" userId="fb4f17d3-28b7-41c1-8321-ce43f1ab1a98" providerId="ADAL" clId="{49C2912C-DD48-4827-A580-8718024BD2DE}" dt="2025-03-31T12:59:40.895" v="1403" actId="790"/>
          <ac:spMkLst>
            <pc:docMk/>
            <pc:sldMk cId="1955605325" sldId="313"/>
            <ac:spMk id="12" creationId="{33D2814D-B73F-FD44-9A82-065C8DA31E3E}"/>
          </ac:spMkLst>
        </pc:spChg>
        <pc:picChg chg="del">
          <ac:chgData name="Šimková Lenka" userId="fb4f17d3-28b7-41c1-8321-ce43f1ab1a98" providerId="ADAL" clId="{49C2912C-DD48-4827-A580-8718024BD2DE}" dt="2025-03-31T12:30:20.882" v="1332" actId="478"/>
          <ac:picMkLst>
            <pc:docMk/>
            <pc:sldMk cId="1955605325" sldId="313"/>
            <ac:picMk id="3" creationId="{11710779-0C1E-F422-EB55-DFF4F5BEB97D}"/>
          </ac:picMkLst>
        </pc:picChg>
      </pc:sldChg>
      <pc:sldChg chg="modSp add mod ord">
        <pc:chgData name="Šimková Lenka" userId="fb4f17d3-28b7-41c1-8321-ce43f1ab1a98" providerId="ADAL" clId="{49C2912C-DD48-4827-A580-8718024BD2DE}" dt="2025-03-31T12:59:44.687" v="1404" actId="790"/>
        <pc:sldMkLst>
          <pc:docMk/>
          <pc:sldMk cId="1094069015" sldId="314"/>
        </pc:sldMkLst>
        <pc:spChg chg="mod">
          <ac:chgData name="Šimková Lenka" userId="fb4f17d3-28b7-41c1-8321-ce43f1ab1a98" providerId="ADAL" clId="{49C2912C-DD48-4827-A580-8718024BD2DE}" dt="2025-03-31T12:37:18.071" v="1379" actId="12"/>
          <ac:spMkLst>
            <pc:docMk/>
            <pc:sldMk cId="1094069015" sldId="314"/>
            <ac:spMk id="4" creationId="{1940E9EB-1216-7EAD-71A6-5F6286920BCB}"/>
          </ac:spMkLst>
        </pc:spChg>
        <pc:spChg chg="mod">
          <ac:chgData name="Šimková Lenka" userId="fb4f17d3-28b7-41c1-8321-ce43f1ab1a98" providerId="ADAL" clId="{49C2912C-DD48-4827-A580-8718024BD2DE}" dt="2025-03-31T12:59:44.687" v="1404" actId="790"/>
          <ac:spMkLst>
            <pc:docMk/>
            <pc:sldMk cId="1094069015" sldId="314"/>
            <ac:spMk id="12" creationId="{33D2814D-B73F-FD44-9A82-065C8DA31E3E}"/>
          </ac:spMkLst>
        </pc:spChg>
      </pc:sldChg>
      <pc:sldChg chg="modSp add mod">
        <pc:chgData name="Šimková Lenka" userId="fb4f17d3-28b7-41c1-8321-ce43f1ab1a98" providerId="ADAL" clId="{49C2912C-DD48-4827-A580-8718024BD2DE}" dt="2025-03-31T12:59:49.958" v="1405" actId="1076"/>
        <pc:sldMkLst>
          <pc:docMk/>
          <pc:sldMk cId="3973890708" sldId="315"/>
        </pc:sldMkLst>
        <pc:spChg chg="mod">
          <ac:chgData name="Šimková Lenka" userId="fb4f17d3-28b7-41c1-8321-ce43f1ab1a98" providerId="ADAL" clId="{49C2912C-DD48-4827-A580-8718024BD2DE}" dt="2025-03-31T12:59:49.958" v="1405" actId="1076"/>
          <ac:spMkLst>
            <pc:docMk/>
            <pc:sldMk cId="3973890708" sldId="315"/>
            <ac:spMk id="4" creationId="{1940E9EB-1216-7EAD-71A6-5F6286920BCB}"/>
          </ac:spMkLst>
        </pc:spChg>
        <pc:spChg chg="mod">
          <ac:chgData name="Šimková Lenka" userId="fb4f17d3-28b7-41c1-8321-ce43f1ab1a98" providerId="ADAL" clId="{49C2912C-DD48-4827-A580-8718024BD2DE}" dt="2025-03-31T12:37:53.128" v="1381" actId="6549"/>
          <ac:spMkLst>
            <pc:docMk/>
            <pc:sldMk cId="3973890708" sldId="315"/>
            <ac:spMk id="12" creationId="{33D2814D-B73F-FD44-9A82-065C8DA31E3E}"/>
          </ac:spMkLst>
        </pc:spChg>
      </pc:sldChg>
      <pc:sldChg chg="new del">
        <pc:chgData name="Šimková Lenka" userId="fb4f17d3-28b7-41c1-8321-ce43f1ab1a98" providerId="ADAL" clId="{49C2912C-DD48-4827-A580-8718024BD2DE}" dt="2025-03-31T12:39:25.594" v="1386" actId="680"/>
        <pc:sldMkLst>
          <pc:docMk/>
          <pc:sldMk cId="3231220395"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7AD0EB4-D535-0E4E-B0A8-7C40A708B17B}" type="datetimeFigureOut">
              <a:rPr lang="x-none" smtClean="0"/>
              <a:t>31.03.2025</a:t>
            </a:fld>
            <a:endParaRPr lang="x-none"/>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AE673D0-23DB-BD43-ACA1-43CD0E2954D3}" type="slidenum">
              <a:rPr lang="x-none" smtClean="0"/>
              <a:t>‹#›</a:t>
            </a:fld>
            <a:endParaRPr lang="x-none"/>
          </a:p>
        </p:txBody>
      </p:sp>
    </p:spTree>
    <p:extLst>
      <p:ext uri="{BB962C8B-B14F-4D97-AF65-F5344CB8AC3E}">
        <p14:creationId xmlns:p14="http://schemas.microsoft.com/office/powerpoint/2010/main" val="317362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2E87EAA-51F0-067F-FAA6-5E9927829B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322"/>
          <a:stretch/>
        </p:blipFill>
        <p:spPr>
          <a:xfrm>
            <a:off x="5159896" y="0"/>
            <a:ext cx="7032104" cy="6858000"/>
          </a:xfrm>
          <a:prstGeom prst="rect">
            <a:avLst/>
          </a:prstGeom>
        </p:spPr>
      </p:pic>
      <p:pic>
        <p:nvPicPr>
          <p:cNvPr id="10" name="Picture 7" descr="Text&#10;&#10;Description automatically generated with low confidence">
            <a:extLst>
              <a:ext uri="{FF2B5EF4-FFF2-40B4-BE49-F238E27FC236}">
                <a16:creationId xmlns:a16="http://schemas.microsoft.com/office/drawing/2014/main" id="{D4CC1D2F-A291-48FD-569E-E017D26FF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392" y="489816"/>
            <a:ext cx="1584176" cy="638583"/>
          </a:xfrm>
          <a:prstGeom prst="rect">
            <a:avLst/>
          </a:prstGeom>
        </p:spPr>
      </p:pic>
      <p:sp>
        <p:nvSpPr>
          <p:cNvPr id="4" name="Text Placeholder 4">
            <a:extLst>
              <a:ext uri="{FF2B5EF4-FFF2-40B4-BE49-F238E27FC236}">
                <a16:creationId xmlns:a16="http://schemas.microsoft.com/office/drawing/2014/main" id="{E2C9BB94-3B38-D149-AA59-8FBB1C2F637A}"/>
              </a:ext>
            </a:extLst>
          </p:cNvPr>
          <p:cNvSpPr>
            <a:spLocks noGrp="1"/>
          </p:cNvSpPr>
          <p:nvPr>
            <p:ph type="body" sz="quarter" idx="10"/>
          </p:nvPr>
        </p:nvSpPr>
        <p:spPr>
          <a:xfrm>
            <a:off x="551384" y="2204864"/>
            <a:ext cx="6192837" cy="1439862"/>
          </a:xfrm>
          <a:prstGeom prst="rect">
            <a:avLst/>
          </a:prstGeom>
        </p:spPr>
        <p:txBody>
          <a:bodyPr/>
          <a:lstStyle>
            <a:lvl1pPr>
              <a:defRPr sz="4200" baseline="0">
                <a:solidFill>
                  <a:schemeClr val="tx1"/>
                </a:solidFill>
                <a:latin typeface="Arial" panose="020B0604020202020204" pitchFamily="34" charset="0"/>
              </a:defRPr>
            </a:lvl1pPr>
            <a:lvl2pPr>
              <a:defRPr sz="4200" baseline="0">
                <a:solidFill>
                  <a:srgbClr val="2D2D2D"/>
                </a:solidFill>
                <a:latin typeface="Arial" panose="020B0604020202020204" pitchFamily="34" charset="0"/>
              </a:defRPr>
            </a:lvl2pPr>
            <a:lvl3pPr>
              <a:defRPr sz="4200" baseline="0">
                <a:solidFill>
                  <a:srgbClr val="2D2D2D"/>
                </a:solidFill>
                <a:latin typeface="Arial" panose="020B0604020202020204" pitchFamily="34" charset="0"/>
              </a:defRPr>
            </a:lvl3pPr>
            <a:lvl4pPr>
              <a:defRPr sz="4200" baseline="0">
                <a:solidFill>
                  <a:srgbClr val="2D2D2D"/>
                </a:solidFill>
                <a:latin typeface="Arial" panose="020B0604020202020204" pitchFamily="34" charset="0"/>
              </a:defRPr>
            </a:lvl4pPr>
            <a:lvl5pPr>
              <a:defRPr sz="4200" baseline="0">
                <a:solidFill>
                  <a:srgbClr val="2D2D2D"/>
                </a:solidFill>
                <a:latin typeface="Arial" panose="020B0604020202020204" pitchFamily="34" charset="0"/>
              </a:defRPr>
            </a:lvl5pPr>
          </a:lstStyle>
          <a:p>
            <a:pPr lvl="0"/>
            <a:r>
              <a:rPr lang="cs-CZ" noProof="0"/>
              <a:t>Po kliknutí můžete upravovat styly textu v předloze.</a:t>
            </a:r>
          </a:p>
        </p:txBody>
      </p:sp>
      <p:sp>
        <p:nvSpPr>
          <p:cNvPr id="5" name="Text Placeholder 11">
            <a:extLst>
              <a:ext uri="{FF2B5EF4-FFF2-40B4-BE49-F238E27FC236}">
                <a16:creationId xmlns:a16="http://schemas.microsoft.com/office/drawing/2014/main" id="{5E38A212-C36F-7144-9D37-90118F79618A}"/>
              </a:ext>
            </a:extLst>
          </p:cNvPr>
          <p:cNvSpPr>
            <a:spLocks noGrp="1"/>
          </p:cNvSpPr>
          <p:nvPr>
            <p:ph type="body" sz="quarter" idx="11"/>
          </p:nvPr>
        </p:nvSpPr>
        <p:spPr>
          <a:xfrm>
            <a:off x="551384" y="3933056"/>
            <a:ext cx="3960812" cy="790575"/>
          </a:xfrm>
          <a:prstGeom prst="rect">
            <a:avLst/>
          </a:prstGeom>
        </p:spPr>
        <p:txBody>
          <a:bodyPr/>
          <a:lstStyle>
            <a:lvl1pPr>
              <a:defRPr baseline="0">
                <a:solidFill>
                  <a:schemeClr val="tx1"/>
                </a:solidFill>
                <a:latin typeface="Arial" panose="020B0604020202020204" pitchFamily="34" charset="0"/>
              </a:defRPr>
            </a:lvl1pPr>
          </a:lstStyle>
          <a:p>
            <a:pPr lvl="0"/>
            <a:r>
              <a:rPr lang="cs-CZ"/>
              <a:t>Po kliknutí můžete upravovat styly textu v předloze.</a:t>
            </a:r>
          </a:p>
        </p:txBody>
      </p:sp>
      <p:sp>
        <p:nvSpPr>
          <p:cNvPr id="6" name="Obdélník 5">
            <a:extLst>
              <a:ext uri="{FF2B5EF4-FFF2-40B4-BE49-F238E27FC236}">
                <a16:creationId xmlns:a16="http://schemas.microsoft.com/office/drawing/2014/main" id="{412E00C7-8B18-2C9D-7073-7808A5FBEA53}"/>
              </a:ext>
            </a:extLst>
          </p:cNvPr>
          <p:cNvSpPr/>
          <p:nvPr userDrawn="1"/>
        </p:nvSpPr>
        <p:spPr>
          <a:xfrm>
            <a:off x="11208568" y="6237312"/>
            <a:ext cx="576064" cy="5040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ánka_obrázky_2">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1159360" y="1484784"/>
            <a:ext cx="3124082" cy="4468544"/>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7" name="Zástupný symbol obrázku 5">
            <a:extLst>
              <a:ext uri="{FF2B5EF4-FFF2-40B4-BE49-F238E27FC236}">
                <a16:creationId xmlns:a16="http://schemas.microsoft.com/office/drawing/2014/main" id="{C0814DBB-8071-67A4-174A-6351EE21F526}"/>
              </a:ext>
            </a:extLst>
          </p:cNvPr>
          <p:cNvSpPr>
            <a:spLocks noGrp="1"/>
          </p:cNvSpPr>
          <p:nvPr>
            <p:ph type="pic" sz="quarter" idx="11"/>
          </p:nvPr>
        </p:nvSpPr>
        <p:spPr>
          <a:xfrm>
            <a:off x="4499466" y="1481054"/>
            <a:ext cx="3124082" cy="4468544"/>
          </a:xfrm>
          <a:prstGeom prst="rect">
            <a:avLst/>
          </a:prstGeom>
        </p:spPr>
        <p:txBody>
          <a:bodyPr/>
          <a:lstStyle/>
          <a:p>
            <a:r>
              <a:rPr lang="cs-CZ"/>
              <a:t>Kliknutím na ikonu přidáte obrázek.</a:t>
            </a:r>
            <a:endParaRPr lang="cs-CZ" dirty="0"/>
          </a:p>
        </p:txBody>
      </p:sp>
      <p:sp>
        <p:nvSpPr>
          <p:cNvPr id="8" name="Zástupný symbol obrázku 5">
            <a:extLst>
              <a:ext uri="{FF2B5EF4-FFF2-40B4-BE49-F238E27FC236}">
                <a16:creationId xmlns:a16="http://schemas.microsoft.com/office/drawing/2014/main" id="{67167C5F-EDD1-C832-F5F8-B4EF62F8211E}"/>
              </a:ext>
            </a:extLst>
          </p:cNvPr>
          <p:cNvSpPr>
            <a:spLocks noGrp="1"/>
          </p:cNvSpPr>
          <p:nvPr>
            <p:ph type="pic" sz="quarter" idx="12"/>
          </p:nvPr>
        </p:nvSpPr>
        <p:spPr>
          <a:xfrm>
            <a:off x="7839572" y="1484783"/>
            <a:ext cx="3068606" cy="4468544"/>
          </a:xfrm>
          <a:prstGeom prst="rect">
            <a:avLst/>
          </a:prstGeom>
        </p:spPr>
        <p:txBody>
          <a:bodyPr/>
          <a:lstStyle/>
          <a:p>
            <a:r>
              <a:rPr lang="cs-CZ"/>
              <a:t>Kliknutím na ikonu přidáte obrázek.</a:t>
            </a:r>
            <a:endParaRPr lang="cs-CZ" dirty="0"/>
          </a:p>
        </p:txBody>
      </p:sp>
      <p:sp>
        <p:nvSpPr>
          <p:cNvPr id="9" name="Text Placeholder 21">
            <a:extLst>
              <a:ext uri="{FF2B5EF4-FFF2-40B4-BE49-F238E27FC236}">
                <a16:creationId xmlns:a16="http://schemas.microsoft.com/office/drawing/2014/main" id="{91730CE2-54CA-7822-FC69-21FD079EDD19}"/>
              </a:ext>
            </a:extLst>
          </p:cNvPr>
          <p:cNvSpPr>
            <a:spLocks noGrp="1"/>
          </p:cNvSpPr>
          <p:nvPr>
            <p:ph type="body" sz="quarter" idx="14"/>
          </p:nvPr>
        </p:nvSpPr>
        <p:spPr>
          <a:xfrm>
            <a:off x="1159360" y="1121014"/>
            <a:ext cx="312408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0" name="Text Placeholder 21">
            <a:extLst>
              <a:ext uri="{FF2B5EF4-FFF2-40B4-BE49-F238E27FC236}">
                <a16:creationId xmlns:a16="http://schemas.microsoft.com/office/drawing/2014/main" id="{DB2BF174-208D-4CAA-964B-B20D4BF252BD}"/>
              </a:ext>
            </a:extLst>
          </p:cNvPr>
          <p:cNvSpPr>
            <a:spLocks noGrp="1"/>
          </p:cNvSpPr>
          <p:nvPr>
            <p:ph type="body" sz="quarter" idx="15"/>
          </p:nvPr>
        </p:nvSpPr>
        <p:spPr>
          <a:xfrm>
            <a:off x="4499466" y="1121014"/>
            <a:ext cx="312408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1" name="Text Placeholder 21">
            <a:extLst>
              <a:ext uri="{FF2B5EF4-FFF2-40B4-BE49-F238E27FC236}">
                <a16:creationId xmlns:a16="http://schemas.microsoft.com/office/drawing/2014/main" id="{1E70D5AD-B0EC-A0CA-BA0C-514CBDF39E9F}"/>
              </a:ext>
            </a:extLst>
          </p:cNvPr>
          <p:cNvSpPr>
            <a:spLocks noGrp="1"/>
          </p:cNvSpPr>
          <p:nvPr>
            <p:ph type="body" sz="quarter" idx="16"/>
          </p:nvPr>
        </p:nvSpPr>
        <p:spPr>
          <a:xfrm>
            <a:off x="7839572" y="1121014"/>
            <a:ext cx="3068606"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Tree>
    <p:extLst>
      <p:ext uri="{BB962C8B-B14F-4D97-AF65-F5344CB8AC3E}">
        <p14:creationId xmlns:p14="http://schemas.microsoft.com/office/powerpoint/2010/main" val="212150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ánka_obrázky_3">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695400" y="980728"/>
            <a:ext cx="4360576" cy="2232248"/>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9" name="Zástupný symbol obrázku 5">
            <a:extLst>
              <a:ext uri="{FF2B5EF4-FFF2-40B4-BE49-F238E27FC236}">
                <a16:creationId xmlns:a16="http://schemas.microsoft.com/office/drawing/2014/main" id="{436FB165-3355-0608-17AA-55271C8520A7}"/>
              </a:ext>
            </a:extLst>
          </p:cNvPr>
          <p:cNvSpPr>
            <a:spLocks noGrp="1"/>
          </p:cNvSpPr>
          <p:nvPr>
            <p:ph type="pic" sz="quarter" idx="11"/>
          </p:nvPr>
        </p:nvSpPr>
        <p:spPr>
          <a:xfrm>
            <a:off x="695400" y="3717032"/>
            <a:ext cx="4360576" cy="2304256"/>
          </a:xfrm>
          <a:prstGeom prst="rect">
            <a:avLst/>
          </a:prstGeom>
        </p:spPr>
        <p:txBody>
          <a:bodyPr/>
          <a:lstStyle/>
          <a:p>
            <a:r>
              <a:rPr lang="cs-CZ"/>
              <a:t>Kliknutím na ikonu přidáte obrázek.</a:t>
            </a:r>
            <a:endParaRPr lang="cs-CZ" dirty="0"/>
          </a:p>
        </p:txBody>
      </p:sp>
      <p:sp>
        <p:nvSpPr>
          <p:cNvPr id="10" name="Zástupný symbol obrázku 5">
            <a:extLst>
              <a:ext uri="{FF2B5EF4-FFF2-40B4-BE49-F238E27FC236}">
                <a16:creationId xmlns:a16="http://schemas.microsoft.com/office/drawing/2014/main" id="{B63CCBDE-E186-7A2F-6229-94CA73D7B1B2}"/>
              </a:ext>
            </a:extLst>
          </p:cNvPr>
          <p:cNvSpPr>
            <a:spLocks noGrp="1"/>
          </p:cNvSpPr>
          <p:nvPr>
            <p:ph type="pic" sz="quarter" idx="12"/>
          </p:nvPr>
        </p:nvSpPr>
        <p:spPr>
          <a:xfrm>
            <a:off x="5231904" y="980728"/>
            <a:ext cx="2448272" cy="5040560"/>
          </a:xfrm>
          <a:prstGeom prst="rect">
            <a:avLst/>
          </a:prstGeom>
        </p:spPr>
        <p:txBody>
          <a:bodyPr/>
          <a:lstStyle/>
          <a:p>
            <a:r>
              <a:rPr lang="cs-CZ"/>
              <a:t>Kliknutím na ikonu přidáte obrázek.</a:t>
            </a:r>
            <a:endParaRPr lang="cs-CZ" dirty="0"/>
          </a:p>
        </p:txBody>
      </p:sp>
      <p:sp>
        <p:nvSpPr>
          <p:cNvPr id="11" name="Zástupný symbol obrázku 5">
            <a:extLst>
              <a:ext uri="{FF2B5EF4-FFF2-40B4-BE49-F238E27FC236}">
                <a16:creationId xmlns:a16="http://schemas.microsoft.com/office/drawing/2014/main" id="{1F8AB5F7-2014-3DE5-A3E7-7270C5725B7E}"/>
              </a:ext>
            </a:extLst>
          </p:cNvPr>
          <p:cNvSpPr>
            <a:spLocks noGrp="1"/>
          </p:cNvSpPr>
          <p:nvPr>
            <p:ph type="pic" sz="quarter" idx="13"/>
          </p:nvPr>
        </p:nvSpPr>
        <p:spPr>
          <a:xfrm>
            <a:off x="7836423" y="980728"/>
            <a:ext cx="2448272" cy="5040560"/>
          </a:xfrm>
          <a:prstGeom prst="rect">
            <a:avLst/>
          </a:prstGeom>
        </p:spPr>
        <p:txBody>
          <a:bodyPr/>
          <a:lstStyle/>
          <a:p>
            <a:r>
              <a:rPr lang="cs-CZ"/>
              <a:t>Kliknutím na ikonu přidáte obrázek.</a:t>
            </a:r>
            <a:endParaRPr lang="cs-CZ" dirty="0"/>
          </a:p>
        </p:txBody>
      </p:sp>
      <p:sp>
        <p:nvSpPr>
          <p:cNvPr id="7" name="Text Placeholder 21">
            <a:extLst>
              <a:ext uri="{FF2B5EF4-FFF2-40B4-BE49-F238E27FC236}">
                <a16:creationId xmlns:a16="http://schemas.microsoft.com/office/drawing/2014/main" id="{945F3B21-C1EB-48B8-50D4-6A1748F784FD}"/>
              </a:ext>
            </a:extLst>
          </p:cNvPr>
          <p:cNvSpPr>
            <a:spLocks noGrp="1"/>
          </p:cNvSpPr>
          <p:nvPr>
            <p:ph type="body" sz="quarter" idx="14"/>
          </p:nvPr>
        </p:nvSpPr>
        <p:spPr>
          <a:xfrm>
            <a:off x="687774" y="62068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8" name="Text Placeholder 21">
            <a:extLst>
              <a:ext uri="{FF2B5EF4-FFF2-40B4-BE49-F238E27FC236}">
                <a16:creationId xmlns:a16="http://schemas.microsoft.com/office/drawing/2014/main" id="{678171B0-6EE8-F925-C2D7-E083CA87A0EB}"/>
              </a:ext>
            </a:extLst>
          </p:cNvPr>
          <p:cNvSpPr>
            <a:spLocks noGrp="1"/>
          </p:cNvSpPr>
          <p:nvPr>
            <p:ph type="body" sz="quarter" idx="15"/>
          </p:nvPr>
        </p:nvSpPr>
        <p:spPr>
          <a:xfrm>
            <a:off x="5231904" y="620688"/>
            <a:ext cx="244827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2" name="Text Placeholder 21">
            <a:extLst>
              <a:ext uri="{FF2B5EF4-FFF2-40B4-BE49-F238E27FC236}">
                <a16:creationId xmlns:a16="http://schemas.microsoft.com/office/drawing/2014/main" id="{B1233071-C0AF-A6FF-94AC-46A2C4719035}"/>
              </a:ext>
            </a:extLst>
          </p:cNvPr>
          <p:cNvSpPr>
            <a:spLocks noGrp="1"/>
          </p:cNvSpPr>
          <p:nvPr>
            <p:ph type="body" sz="quarter" idx="16"/>
          </p:nvPr>
        </p:nvSpPr>
        <p:spPr>
          <a:xfrm>
            <a:off x="7836423" y="620688"/>
            <a:ext cx="244827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3" name="Text Placeholder 21">
            <a:extLst>
              <a:ext uri="{FF2B5EF4-FFF2-40B4-BE49-F238E27FC236}">
                <a16:creationId xmlns:a16="http://schemas.microsoft.com/office/drawing/2014/main" id="{025A8E0E-07B3-81B9-AE5F-9B5C442507F5}"/>
              </a:ext>
            </a:extLst>
          </p:cNvPr>
          <p:cNvSpPr>
            <a:spLocks noGrp="1"/>
          </p:cNvSpPr>
          <p:nvPr>
            <p:ph type="body" sz="quarter" idx="17"/>
          </p:nvPr>
        </p:nvSpPr>
        <p:spPr>
          <a:xfrm>
            <a:off x="695400" y="3356992"/>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Tree>
    <p:extLst>
      <p:ext uri="{BB962C8B-B14F-4D97-AF65-F5344CB8AC3E}">
        <p14:creationId xmlns:p14="http://schemas.microsoft.com/office/powerpoint/2010/main" val="292611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ánka_obrázky_4">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1343472" y="980728"/>
            <a:ext cx="4360576" cy="2304256"/>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9" name="Zástupný symbol obrázku 5">
            <a:extLst>
              <a:ext uri="{FF2B5EF4-FFF2-40B4-BE49-F238E27FC236}">
                <a16:creationId xmlns:a16="http://schemas.microsoft.com/office/drawing/2014/main" id="{436FB165-3355-0608-17AA-55271C8520A7}"/>
              </a:ext>
            </a:extLst>
          </p:cNvPr>
          <p:cNvSpPr>
            <a:spLocks noGrp="1"/>
          </p:cNvSpPr>
          <p:nvPr>
            <p:ph type="pic" sz="quarter" idx="11"/>
          </p:nvPr>
        </p:nvSpPr>
        <p:spPr>
          <a:xfrm>
            <a:off x="1343472" y="3861048"/>
            <a:ext cx="4360576" cy="2376264"/>
          </a:xfrm>
          <a:prstGeom prst="rect">
            <a:avLst/>
          </a:prstGeom>
        </p:spPr>
        <p:txBody>
          <a:bodyPr/>
          <a:lstStyle/>
          <a:p>
            <a:r>
              <a:rPr lang="cs-CZ"/>
              <a:t>Kliknutím na ikonu přidáte obrázek.</a:t>
            </a:r>
            <a:endParaRPr lang="cs-CZ" dirty="0"/>
          </a:p>
        </p:txBody>
      </p:sp>
      <p:sp>
        <p:nvSpPr>
          <p:cNvPr id="7" name="Zástupný symbol obrázku 5">
            <a:extLst>
              <a:ext uri="{FF2B5EF4-FFF2-40B4-BE49-F238E27FC236}">
                <a16:creationId xmlns:a16="http://schemas.microsoft.com/office/drawing/2014/main" id="{8F5D8973-3623-56C4-F175-AA531064B70B}"/>
              </a:ext>
            </a:extLst>
          </p:cNvPr>
          <p:cNvSpPr>
            <a:spLocks noGrp="1"/>
          </p:cNvSpPr>
          <p:nvPr>
            <p:ph type="pic" sz="quarter" idx="12"/>
          </p:nvPr>
        </p:nvSpPr>
        <p:spPr>
          <a:xfrm>
            <a:off x="5839880" y="980728"/>
            <a:ext cx="4360576" cy="2304256"/>
          </a:xfrm>
          <a:prstGeom prst="rect">
            <a:avLst/>
          </a:prstGeom>
        </p:spPr>
        <p:txBody>
          <a:bodyPr/>
          <a:lstStyle/>
          <a:p>
            <a:r>
              <a:rPr lang="cs-CZ"/>
              <a:t>Kliknutím na ikonu přidáte obrázek.</a:t>
            </a:r>
            <a:endParaRPr lang="cs-CZ" dirty="0"/>
          </a:p>
        </p:txBody>
      </p:sp>
      <p:sp>
        <p:nvSpPr>
          <p:cNvPr id="8" name="Zástupný symbol obrázku 5">
            <a:extLst>
              <a:ext uri="{FF2B5EF4-FFF2-40B4-BE49-F238E27FC236}">
                <a16:creationId xmlns:a16="http://schemas.microsoft.com/office/drawing/2014/main" id="{B69B087A-BDA0-4CA2-449A-220C8A0CFC58}"/>
              </a:ext>
            </a:extLst>
          </p:cNvPr>
          <p:cNvSpPr>
            <a:spLocks noGrp="1"/>
          </p:cNvSpPr>
          <p:nvPr>
            <p:ph type="pic" sz="quarter" idx="13"/>
          </p:nvPr>
        </p:nvSpPr>
        <p:spPr>
          <a:xfrm>
            <a:off x="5839880" y="3861048"/>
            <a:ext cx="4360576" cy="2376264"/>
          </a:xfrm>
          <a:prstGeom prst="rect">
            <a:avLst/>
          </a:prstGeom>
        </p:spPr>
        <p:txBody>
          <a:bodyPr/>
          <a:lstStyle/>
          <a:p>
            <a:r>
              <a:rPr lang="cs-CZ"/>
              <a:t>Kliknutím na ikonu přidáte obrázek.</a:t>
            </a:r>
            <a:endParaRPr lang="cs-CZ" dirty="0"/>
          </a:p>
        </p:txBody>
      </p:sp>
      <p:sp>
        <p:nvSpPr>
          <p:cNvPr id="10" name="Text Placeholder 21">
            <a:extLst>
              <a:ext uri="{FF2B5EF4-FFF2-40B4-BE49-F238E27FC236}">
                <a16:creationId xmlns:a16="http://schemas.microsoft.com/office/drawing/2014/main" id="{2BFD1512-966D-221D-D013-1D5926C29EA6}"/>
              </a:ext>
            </a:extLst>
          </p:cNvPr>
          <p:cNvSpPr>
            <a:spLocks noGrp="1"/>
          </p:cNvSpPr>
          <p:nvPr>
            <p:ph type="body" sz="quarter" idx="17"/>
          </p:nvPr>
        </p:nvSpPr>
        <p:spPr>
          <a:xfrm>
            <a:off x="1343472" y="62068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1" name="Text Placeholder 21">
            <a:extLst>
              <a:ext uri="{FF2B5EF4-FFF2-40B4-BE49-F238E27FC236}">
                <a16:creationId xmlns:a16="http://schemas.microsoft.com/office/drawing/2014/main" id="{8DA5E481-C11E-8F62-C173-EB5E740CA923}"/>
              </a:ext>
            </a:extLst>
          </p:cNvPr>
          <p:cNvSpPr>
            <a:spLocks noGrp="1"/>
          </p:cNvSpPr>
          <p:nvPr>
            <p:ph type="body" sz="quarter" idx="18"/>
          </p:nvPr>
        </p:nvSpPr>
        <p:spPr>
          <a:xfrm>
            <a:off x="5839880" y="62068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2" name="Text Placeholder 21">
            <a:extLst>
              <a:ext uri="{FF2B5EF4-FFF2-40B4-BE49-F238E27FC236}">
                <a16:creationId xmlns:a16="http://schemas.microsoft.com/office/drawing/2014/main" id="{DFB8C3E3-2FE9-B311-B7CF-01BBFF854DF0}"/>
              </a:ext>
            </a:extLst>
          </p:cNvPr>
          <p:cNvSpPr>
            <a:spLocks noGrp="1"/>
          </p:cNvSpPr>
          <p:nvPr>
            <p:ph type="body" sz="quarter" idx="19"/>
          </p:nvPr>
        </p:nvSpPr>
        <p:spPr>
          <a:xfrm>
            <a:off x="1346201" y="350100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3" name="Text Placeholder 21">
            <a:extLst>
              <a:ext uri="{FF2B5EF4-FFF2-40B4-BE49-F238E27FC236}">
                <a16:creationId xmlns:a16="http://schemas.microsoft.com/office/drawing/2014/main" id="{F4DAA9EE-3EDA-EC4D-177C-25C6F8166D05}"/>
              </a:ext>
            </a:extLst>
          </p:cNvPr>
          <p:cNvSpPr>
            <a:spLocks noGrp="1"/>
          </p:cNvSpPr>
          <p:nvPr>
            <p:ph type="body" sz="quarter" idx="20"/>
          </p:nvPr>
        </p:nvSpPr>
        <p:spPr>
          <a:xfrm>
            <a:off x="5842609" y="350100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Tree>
    <p:extLst>
      <p:ext uri="{BB962C8B-B14F-4D97-AF65-F5344CB8AC3E}">
        <p14:creationId xmlns:p14="http://schemas.microsoft.com/office/powerpoint/2010/main" val="3820747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ránka_obrázky_5">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1343472" y="980728"/>
            <a:ext cx="4360576" cy="2304256"/>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7" name="Zástupný symbol obrázku 5">
            <a:extLst>
              <a:ext uri="{FF2B5EF4-FFF2-40B4-BE49-F238E27FC236}">
                <a16:creationId xmlns:a16="http://schemas.microsoft.com/office/drawing/2014/main" id="{8F5D8973-3623-56C4-F175-AA531064B70B}"/>
              </a:ext>
            </a:extLst>
          </p:cNvPr>
          <p:cNvSpPr>
            <a:spLocks noGrp="1"/>
          </p:cNvSpPr>
          <p:nvPr>
            <p:ph type="pic" sz="quarter" idx="12"/>
          </p:nvPr>
        </p:nvSpPr>
        <p:spPr>
          <a:xfrm>
            <a:off x="5839880" y="980728"/>
            <a:ext cx="4360576" cy="2304256"/>
          </a:xfrm>
          <a:prstGeom prst="rect">
            <a:avLst/>
          </a:prstGeom>
        </p:spPr>
        <p:txBody>
          <a:bodyPr/>
          <a:lstStyle/>
          <a:p>
            <a:r>
              <a:rPr lang="cs-CZ"/>
              <a:t>Kliknutím na ikonu přidáte obrázek.</a:t>
            </a:r>
            <a:endParaRPr lang="cs-CZ" dirty="0"/>
          </a:p>
        </p:txBody>
      </p:sp>
      <p:sp>
        <p:nvSpPr>
          <p:cNvPr id="10" name="Zástupný symbol obrázku 5">
            <a:extLst>
              <a:ext uri="{FF2B5EF4-FFF2-40B4-BE49-F238E27FC236}">
                <a16:creationId xmlns:a16="http://schemas.microsoft.com/office/drawing/2014/main" id="{5DEC724E-C033-F047-E07F-A09C002E2A9A}"/>
              </a:ext>
            </a:extLst>
          </p:cNvPr>
          <p:cNvSpPr>
            <a:spLocks noGrp="1"/>
          </p:cNvSpPr>
          <p:nvPr>
            <p:ph type="pic" sz="quarter" idx="13"/>
          </p:nvPr>
        </p:nvSpPr>
        <p:spPr>
          <a:xfrm>
            <a:off x="1346884" y="3789040"/>
            <a:ext cx="8853572" cy="2448272"/>
          </a:xfrm>
          <a:prstGeom prst="rect">
            <a:avLst/>
          </a:prstGeom>
        </p:spPr>
        <p:txBody>
          <a:bodyPr/>
          <a:lstStyle/>
          <a:p>
            <a:r>
              <a:rPr lang="cs-CZ"/>
              <a:t>Kliknutím na ikonu přidáte obrázek.</a:t>
            </a:r>
            <a:endParaRPr lang="cs-CZ" dirty="0"/>
          </a:p>
        </p:txBody>
      </p:sp>
      <p:sp>
        <p:nvSpPr>
          <p:cNvPr id="8" name="Text Placeholder 21">
            <a:extLst>
              <a:ext uri="{FF2B5EF4-FFF2-40B4-BE49-F238E27FC236}">
                <a16:creationId xmlns:a16="http://schemas.microsoft.com/office/drawing/2014/main" id="{F1F6C668-6FE5-FD98-0570-A9E9B52A5830}"/>
              </a:ext>
            </a:extLst>
          </p:cNvPr>
          <p:cNvSpPr>
            <a:spLocks noGrp="1"/>
          </p:cNvSpPr>
          <p:nvPr>
            <p:ph type="body" sz="quarter" idx="17"/>
          </p:nvPr>
        </p:nvSpPr>
        <p:spPr>
          <a:xfrm>
            <a:off x="1343472" y="62068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9" name="Text Placeholder 21">
            <a:extLst>
              <a:ext uri="{FF2B5EF4-FFF2-40B4-BE49-F238E27FC236}">
                <a16:creationId xmlns:a16="http://schemas.microsoft.com/office/drawing/2014/main" id="{5FAE5FDF-3F80-54F4-CE26-DBE350647B37}"/>
              </a:ext>
            </a:extLst>
          </p:cNvPr>
          <p:cNvSpPr>
            <a:spLocks noGrp="1"/>
          </p:cNvSpPr>
          <p:nvPr>
            <p:ph type="body" sz="quarter" idx="18"/>
          </p:nvPr>
        </p:nvSpPr>
        <p:spPr>
          <a:xfrm>
            <a:off x="5839880" y="620688"/>
            <a:ext cx="436820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1" name="Text Placeholder 21">
            <a:extLst>
              <a:ext uri="{FF2B5EF4-FFF2-40B4-BE49-F238E27FC236}">
                <a16:creationId xmlns:a16="http://schemas.microsoft.com/office/drawing/2014/main" id="{8B83B143-D77D-61B6-FBCF-F08314D2B289}"/>
              </a:ext>
            </a:extLst>
          </p:cNvPr>
          <p:cNvSpPr>
            <a:spLocks noGrp="1"/>
          </p:cNvSpPr>
          <p:nvPr>
            <p:ph type="body" sz="quarter" idx="19"/>
          </p:nvPr>
        </p:nvSpPr>
        <p:spPr>
          <a:xfrm>
            <a:off x="1343472" y="3429000"/>
            <a:ext cx="885357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Tree>
    <p:extLst>
      <p:ext uri="{BB962C8B-B14F-4D97-AF65-F5344CB8AC3E}">
        <p14:creationId xmlns:p14="http://schemas.microsoft.com/office/powerpoint/2010/main" val="407305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ránka s fotkou 2">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0"/>
            <a:ext cx="6096000" cy="6858000"/>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1" name="Text Placeholder 17">
            <a:extLst>
              <a:ext uri="{FF2B5EF4-FFF2-40B4-BE49-F238E27FC236}">
                <a16:creationId xmlns:a16="http://schemas.microsoft.com/office/drawing/2014/main" id="{0F265A4D-3619-6F13-4CB9-947AC0A970D1}"/>
              </a:ext>
            </a:extLst>
          </p:cNvPr>
          <p:cNvSpPr>
            <a:spLocks noGrp="1"/>
          </p:cNvSpPr>
          <p:nvPr>
            <p:ph type="body" sz="quarter" idx="11"/>
          </p:nvPr>
        </p:nvSpPr>
        <p:spPr>
          <a:xfrm>
            <a:off x="6681619" y="332656"/>
            <a:ext cx="4022893"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7" name="Zástupný text 2">
            <a:extLst>
              <a:ext uri="{FF2B5EF4-FFF2-40B4-BE49-F238E27FC236}">
                <a16:creationId xmlns:a16="http://schemas.microsoft.com/office/drawing/2014/main" id="{F4C121A6-3D8E-FD24-AE30-7D21C7FCA8B8}"/>
              </a:ext>
            </a:extLst>
          </p:cNvPr>
          <p:cNvSpPr>
            <a:spLocks noGrp="1"/>
          </p:cNvSpPr>
          <p:nvPr>
            <p:ph type="body" sz="quarter" idx="18"/>
          </p:nvPr>
        </p:nvSpPr>
        <p:spPr>
          <a:xfrm>
            <a:off x="6650898" y="1918502"/>
            <a:ext cx="490871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6227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ánka s fotkou 2B">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0"/>
            <a:ext cx="6096000" cy="3380046"/>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1" name="Text Placeholder 17">
            <a:extLst>
              <a:ext uri="{FF2B5EF4-FFF2-40B4-BE49-F238E27FC236}">
                <a16:creationId xmlns:a16="http://schemas.microsoft.com/office/drawing/2014/main" id="{0F265A4D-3619-6F13-4CB9-947AC0A970D1}"/>
              </a:ext>
            </a:extLst>
          </p:cNvPr>
          <p:cNvSpPr>
            <a:spLocks noGrp="1"/>
          </p:cNvSpPr>
          <p:nvPr>
            <p:ph type="body" sz="quarter" idx="11"/>
          </p:nvPr>
        </p:nvSpPr>
        <p:spPr>
          <a:xfrm>
            <a:off x="6681619" y="332656"/>
            <a:ext cx="4022893"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7" name="Zástupný symbol obrázku 5">
            <a:extLst>
              <a:ext uri="{FF2B5EF4-FFF2-40B4-BE49-F238E27FC236}">
                <a16:creationId xmlns:a16="http://schemas.microsoft.com/office/drawing/2014/main" id="{C6D106E1-2BA3-6D0D-BE93-FAD81BEA0BC5}"/>
              </a:ext>
            </a:extLst>
          </p:cNvPr>
          <p:cNvSpPr>
            <a:spLocks noGrp="1"/>
          </p:cNvSpPr>
          <p:nvPr>
            <p:ph type="pic" sz="quarter" idx="14"/>
          </p:nvPr>
        </p:nvSpPr>
        <p:spPr>
          <a:xfrm>
            <a:off x="0" y="3477954"/>
            <a:ext cx="6096000" cy="3380046"/>
          </a:xfrm>
          <a:prstGeom prst="rect">
            <a:avLst/>
          </a:prstGeom>
        </p:spPr>
        <p:txBody>
          <a:bodyPr/>
          <a:lstStyle/>
          <a:p>
            <a:r>
              <a:rPr lang="cs-CZ"/>
              <a:t>Kliknutím na ikonu přidáte obrázek.</a:t>
            </a:r>
            <a:endParaRPr lang="cs-CZ" dirty="0"/>
          </a:p>
        </p:txBody>
      </p:sp>
      <p:sp>
        <p:nvSpPr>
          <p:cNvPr id="8" name="Zástupný text 2">
            <a:extLst>
              <a:ext uri="{FF2B5EF4-FFF2-40B4-BE49-F238E27FC236}">
                <a16:creationId xmlns:a16="http://schemas.microsoft.com/office/drawing/2014/main" id="{96D3A5E4-D310-DB89-29F2-CCD1C5DFFA4B}"/>
              </a:ext>
            </a:extLst>
          </p:cNvPr>
          <p:cNvSpPr>
            <a:spLocks noGrp="1"/>
          </p:cNvSpPr>
          <p:nvPr>
            <p:ph type="body" sz="quarter" idx="18"/>
          </p:nvPr>
        </p:nvSpPr>
        <p:spPr>
          <a:xfrm>
            <a:off x="6650898" y="1918502"/>
            <a:ext cx="490871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519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ránka s fotkou 2">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6096000" y="0"/>
            <a:ext cx="6096000" cy="6858000"/>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7" name="Text Placeholder 17">
            <a:extLst>
              <a:ext uri="{FF2B5EF4-FFF2-40B4-BE49-F238E27FC236}">
                <a16:creationId xmlns:a16="http://schemas.microsoft.com/office/drawing/2014/main" id="{5E8F0922-9B60-F37C-EBF9-66BDEC3461CC}"/>
              </a:ext>
            </a:extLst>
          </p:cNvPr>
          <p:cNvSpPr>
            <a:spLocks noGrp="1"/>
          </p:cNvSpPr>
          <p:nvPr>
            <p:ph type="body" sz="quarter" idx="11"/>
          </p:nvPr>
        </p:nvSpPr>
        <p:spPr>
          <a:xfrm>
            <a:off x="560939" y="332656"/>
            <a:ext cx="5031005"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0" name="Zástupný text 2">
            <a:extLst>
              <a:ext uri="{FF2B5EF4-FFF2-40B4-BE49-F238E27FC236}">
                <a16:creationId xmlns:a16="http://schemas.microsoft.com/office/drawing/2014/main" id="{908DA53C-6579-3BD0-5B5E-839900171CCD}"/>
              </a:ext>
            </a:extLst>
          </p:cNvPr>
          <p:cNvSpPr>
            <a:spLocks noGrp="1"/>
          </p:cNvSpPr>
          <p:nvPr>
            <p:ph type="body" sz="quarter" idx="18"/>
          </p:nvPr>
        </p:nvSpPr>
        <p:spPr>
          <a:xfrm>
            <a:off x="568682" y="1930049"/>
            <a:ext cx="502326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864784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ánka s fotkou 2C">
    <p:spTree>
      <p:nvGrpSpPr>
        <p:cNvPr id="1" name=""/>
        <p:cNvGrpSpPr/>
        <p:nvPr/>
      </p:nvGrpSpPr>
      <p:grpSpPr>
        <a:xfrm>
          <a:off x="0" y="0"/>
          <a:ext cx="0" cy="0"/>
          <a:chOff x="0" y="0"/>
          <a:chExt cx="0" cy="0"/>
        </a:xfrm>
      </p:grpSpPr>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7" name="Text Placeholder 17">
            <a:extLst>
              <a:ext uri="{FF2B5EF4-FFF2-40B4-BE49-F238E27FC236}">
                <a16:creationId xmlns:a16="http://schemas.microsoft.com/office/drawing/2014/main" id="{5E8F0922-9B60-F37C-EBF9-66BDEC3461CC}"/>
              </a:ext>
            </a:extLst>
          </p:cNvPr>
          <p:cNvSpPr>
            <a:spLocks noGrp="1"/>
          </p:cNvSpPr>
          <p:nvPr>
            <p:ph type="body" sz="quarter" idx="11"/>
          </p:nvPr>
        </p:nvSpPr>
        <p:spPr>
          <a:xfrm>
            <a:off x="560939" y="332656"/>
            <a:ext cx="5031005"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9" name="Zástupný symbol obrázku 5">
            <a:extLst>
              <a:ext uri="{FF2B5EF4-FFF2-40B4-BE49-F238E27FC236}">
                <a16:creationId xmlns:a16="http://schemas.microsoft.com/office/drawing/2014/main" id="{0D4A35CD-ECE1-9CD2-59DC-446B9844E7A1}"/>
              </a:ext>
            </a:extLst>
          </p:cNvPr>
          <p:cNvSpPr>
            <a:spLocks noGrp="1"/>
          </p:cNvSpPr>
          <p:nvPr>
            <p:ph type="pic" sz="quarter" idx="10"/>
          </p:nvPr>
        </p:nvSpPr>
        <p:spPr>
          <a:xfrm>
            <a:off x="6096000" y="0"/>
            <a:ext cx="6096000" cy="3380046"/>
          </a:xfrm>
          <a:prstGeom prst="rect">
            <a:avLst/>
          </a:prstGeom>
        </p:spPr>
        <p:txBody>
          <a:bodyPr/>
          <a:lstStyle/>
          <a:p>
            <a:r>
              <a:rPr lang="cs-CZ"/>
              <a:t>Kliknutím na ikonu přidáte obrázek.</a:t>
            </a:r>
            <a:endParaRPr lang="cs-CZ" dirty="0"/>
          </a:p>
        </p:txBody>
      </p:sp>
      <p:sp>
        <p:nvSpPr>
          <p:cNvPr id="10" name="Zástupný symbol obrázku 5">
            <a:extLst>
              <a:ext uri="{FF2B5EF4-FFF2-40B4-BE49-F238E27FC236}">
                <a16:creationId xmlns:a16="http://schemas.microsoft.com/office/drawing/2014/main" id="{3FBEC363-76F6-C438-912D-EF2FD2CD9562}"/>
              </a:ext>
            </a:extLst>
          </p:cNvPr>
          <p:cNvSpPr>
            <a:spLocks noGrp="1"/>
          </p:cNvSpPr>
          <p:nvPr>
            <p:ph type="pic" sz="quarter" idx="14"/>
          </p:nvPr>
        </p:nvSpPr>
        <p:spPr>
          <a:xfrm>
            <a:off x="6096000" y="3477954"/>
            <a:ext cx="6096000" cy="3380046"/>
          </a:xfrm>
          <a:prstGeom prst="rect">
            <a:avLst/>
          </a:prstGeom>
        </p:spPr>
        <p:txBody>
          <a:bodyPr/>
          <a:lstStyle/>
          <a:p>
            <a:r>
              <a:rPr lang="cs-CZ"/>
              <a:t>Kliknutím na ikonu přidáte obrázek.</a:t>
            </a:r>
            <a:endParaRPr lang="cs-CZ" dirty="0"/>
          </a:p>
        </p:txBody>
      </p:sp>
      <p:sp>
        <p:nvSpPr>
          <p:cNvPr id="11" name="Zástupný text 2">
            <a:extLst>
              <a:ext uri="{FF2B5EF4-FFF2-40B4-BE49-F238E27FC236}">
                <a16:creationId xmlns:a16="http://schemas.microsoft.com/office/drawing/2014/main" id="{FEFA80A1-4C72-C7F2-49F5-D691657C9866}"/>
              </a:ext>
            </a:extLst>
          </p:cNvPr>
          <p:cNvSpPr>
            <a:spLocks noGrp="1"/>
          </p:cNvSpPr>
          <p:nvPr>
            <p:ph type="body" sz="quarter" idx="18"/>
          </p:nvPr>
        </p:nvSpPr>
        <p:spPr>
          <a:xfrm>
            <a:off x="568682" y="1930049"/>
            <a:ext cx="502326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07300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ánka s fotkou 3">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6096000" y="3429000"/>
            <a:ext cx="6096000" cy="3429000"/>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1" name="Text Placeholder 17">
            <a:extLst>
              <a:ext uri="{FF2B5EF4-FFF2-40B4-BE49-F238E27FC236}">
                <a16:creationId xmlns:a16="http://schemas.microsoft.com/office/drawing/2014/main" id="{0F265A4D-3619-6F13-4CB9-947AC0A970D1}"/>
              </a:ext>
            </a:extLst>
          </p:cNvPr>
          <p:cNvSpPr>
            <a:spLocks noGrp="1"/>
          </p:cNvSpPr>
          <p:nvPr>
            <p:ph type="body" sz="quarter" idx="11"/>
          </p:nvPr>
        </p:nvSpPr>
        <p:spPr>
          <a:xfrm>
            <a:off x="560939" y="332656"/>
            <a:ext cx="5031005"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0" name="Zástupný symbol obrázku 5">
            <a:extLst>
              <a:ext uri="{FF2B5EF4-FFF2-40B4-BE49-F238E27FC236}">
                <a16:creationId xmlns:a16="http://schemas.microsoft.com/office/drawing/2014/main" id="{481D8A43-26C0-4F19-195B-DC10811183CE}"/>
              </a:ext>
            </a:extLst>
          </p:cNvPr>
          <p:cNvSpPr>
            <a:spLocks noGrp="1"/>
          </p:cNvSpPr>
          <p:nvPr>
            <p:ph type="pic" sz="quarter" idx="14"/>
          </p:nvPr>
        </p:nvSpPr>
        <p:spPr>
          <a:xfrm>
            <a:off x="6096000" y="0"/>
            <a:ext cx="3024336" cy="3356992"/>
          </a:xfrm>
          <a:prstGeom prst="rect">
            <a:avLst/>
          </a:prstGeom>
        </p:spPr>
        <p:txBody>
          <a:bodyPr/>
          <a:lstStyle/>
          <a:p>
            <a:r>
              <a:rPr lang="cs-CZ"/>
              <a:t>Kliknutím na ikonu přidáte obrázek.</a:t>
            </a:r>
            <a:endParaRPr lang="cs-CZ" dirty="0"/>
          </a:p>
        </p:txBody>
      </p:sp>
      <p:sp>
        <p:nvSpPr>
          <p:cNvPr id="12" name="Zástupný symbol obrázku 5">
            <a:extLst>
              <a:ext uri="{FF2B5EF4-FFF2-40B4-BE49-F238E27FC236}">
                <a16:creationId xmlns:a16="http://schemas.microsoft.com/office/drawing/2014/main" id="{718C012B-B3C7-8DDD-F0C5-9DE6C7C2CCBC}"/>
              </a:ext>
            </a:extLst>
          </p:cNvPr>
          <p:cNvSpPr>
            <a:spLocks noGrp="1"/>
          </p:cNvSpPr>
          <p:nvPr>
            <p:ph type="pic" sz="quarter" idx="15"/>
          </p:nvPr>
        </p:nvSpPr>
        <p:spPr>
          <a:xfrm>
            <a:off x="9192344" y="0"/>
            <a:ext cx="2975992" cy="3356992"/>
          </a:xfrm>
          <a:prstGeom prst="rect">
            <a:avLst/>
          </a:prstGeom>
        </p:spPr>
        <p:txBody>
          <a:bodyPr/>
          <a:lstStyle/>
          <a:p>
            <a:r>
              <a:rPr lang="cs-CZ"/>
              <a:t>Kliknutím na ikonu přidáte obrázek.</a:t>
            </a:r>
            <a:endParaRPr lang="cs-CZ" dirty="0"/>
          </a:p>
        </p:txBody>
      </p:sp>
      <p:sp>
        <p:nvSpPr>
          <p:cNvPr id="8" name="Zástupný text 2">
            <a:extLst>
              <a:ext uri="{FF2B5EF4-FFF2-40B4-BE49-F238E27FC236}">
                <a16:creationId xmlns:a16="http://schemas.microsoft.com/office/drawing/2014/main" id="{6829CAE9-7D98-E2FD-C921-54BA8CADC7D7}"/>
              </a:ext>
            </a:extLst>
          </p:cNvPr>
          <p:cNvSpPr>
            <a:spLocks noGrp="1"/>
          </p:cNvSpPr>
          <p:nvPr>
            <p:ph type="body" sz="quarter" idx="18"/>
          </p:nvPr>
        </p:nvSpPr>
        <p:spPr>
          <a:xfrm>
            <a:off x="568682" y="1930049"/>
            <a:ext cx="502326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4640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ánka s fotkou 4">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3429000"/>
            <a:ext cx="6096000" cy="3429000"/>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0" name="Zástupný symbol obrázku 5">
            <a:extLst>
              <a:ext uri="{FF2B5EF4-FFF2-40B4-BE49-F238E27FC236}">
                <a16:creationId xmlns:a16="http://schemas.microsoft.com/office/drawing/2014/main" id="{481D8A43-26C0-4F19-195B-DC10811183CE}"/>
              </a:ext>
            </a:extLst>
          </p:cNvPr>
          <p:cNvSpPr>
            <a:spLocks noGrp="1"/>
          </p:cNvSpPr>
          <p:nvPr>
            <p:ph type="pic" sz="quarter" idx="14"/>
          </p:nvPr>
        </p:nvSpPr>
        <p:spPr>
          <a:xfrm>
            <a:off x="0" y="0"/>
            <a:ext cx="3024336" cy="3356992"/>
          </a:xfrm>
          <a:prstGeom prst="rect">
            <a:avLst/>
          </a:prstGeom>
        </p:spPr>
        <p:txBody>
          <a:bodyPr/>
          <a:lstStyle/>
          <a:p>
            <a:r>
              <a:rPr lang="cs-CZ"/>
              <a:t>Kliknutím na ikonu přidáte obrázek.</a:t>
            </a:r>
            <a:endParaRPr lang="cs-CZ" dirty="0"/>
          </a:p>
        </p:txBody>
      </p:sp>
      <p:sp>
        <p:nvSpPr>
          <p:cNvPr id="12" name="Zástupný symbol obrázku 5">
            <a:extLst>
              <a:ext uri="{FF2B5EF4-FFF2-40B4-BE49-F238E27FC236}">
                <a16:creationId xmlns:a16="http://schemas.microsoft.com/office/drawing/2014/main" id="{718C012B-B3C7-8DDD-F0C5-9DE6C7C2CCBC}"/>
              </a:ext>
            </a:extLst>
          </p:cNvPr>
          <p:cNvSpPr>
            <a:spLocks noGrp="1"/>
          </p:cNvSpPr>
          <p:nvPr>
            <p:ph type="pic" sz="quarter" idx="15"/>
          </p:nvPr>
        </p:nvSpPr>
        <p:spPr>
          <a:xfrm>
            <a:off x="3096344" y="0"/>
            <a:ext cx="2975992" cy="3356992"/>
          </a:xfrm>
          <a:prstGeom prst="rect">
            <a:avLst/>
          </a:prstGeom>
        </p:spPr>
        <p:txBody>
          <a:bodyPr/>
          <a:lstStyle/>
          <a:p>
            <a:r>
              <a:rPr lang="cs-CZ"/>
              <a:t>Kliknutím na ikonu přidáte obrázek.</a:t>
            </a:r>
            <a:endParaRPr lang="cs-CZ" dirty="0"/>
          </a:p>
        </p:txBody>
      </p:sp>
      <p:sp>
        <p:nvSpPr>
          <p:cNvPr id="8" name="Text Placeholder 17">
            <a:extLst>
              <a:ext uri="{FF2B5EF4-FFF2-40B4-BE49-F238E27FC236}">
                <a16:creationId xmlns:a16="http://schemas.microsoft.com/office/drawing/2014/main" id="{A2696F3F-7A65-64A8-94F3-227A61117CC6}"/>
              </a:ext>
            </a:extLst>
          </p:cNvPr>
          <p:cNvSpPr>
            <a:spLocks noGrp="1"/>
          </p:cNvSpPr>
          <p:nvPr>
            <p:ph type="body" sz="quarter" idx="11"/>
          </p:nvPr>
        </p:nvSpPr>
        <p:spPr>
          <a:xfrm>
            <a:off x="6681619" y="332656"/>
            <a:ext cx="4022893"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1" name="Zástupný text 2">
            <a:extLst>
              <a:ext uri="{FF2B5EF4-FFF2-40B4-BE49-F238E27FC236}">
                <a16:creationId xmlns:a16="http://schemas.microsoft.com/office/drawing/2014/main" id="{0B79C196-4283-06EE-E6EC-CDCF933B830D}"/>
              </a:ext>
            </a:extLst>
          </p:cNvPr>
          <p:cNvSpPr>
            <a:spLocks noGrp="1"/>
          </p:cNvSpPr>
          <p:nvPr>
            <p:ph type="body" sz="quarter" idx="18"/>
          </p:nvPr>
        </p:nvSpPr>
        <p:spPr>
          <a:xfrm>
            <a:off x="6650898" y="1918502"/>
            <a:ext cx="490871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69904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618CD03-D3F2-DE49-9DE7-E23F04B88885}"/>
              </a:ext>
            </a:extLst>
          </p:cNvPr>
          <p:cNvSpPr>
            <a:spLocks noGrp="1"/>
          </p:cNvSpPr>
          <p:nvPr>
            <p:ph type="body" sz="quarter" idx="11"/>
          </p:nvPr>
        </p:nvSpPr>
        <p:spPr>
          <a:xfrm>
            <a:off x="550862" y="357120"/>
            <a:ext cx="10298111"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76672"/>
            <a:ext cx="639074" cy="641351"/>
          </a:xfrm>
          <a:prstGeom prst="rect">
            <a:avLst/>
          </a:prstGeom>
        </p:spPr>
      </p:pic>
      <p:sp>
        <p:nvSpPr>
          <p:cNvPr id="6" name="Text Placeholder 19">
            <a:extLst>
              <a:ext uri="{FF2B5EF4-FFF2-40B4-BE49-F238E27FC236}">
                <a16:creationId xmlns:a16="http://schemas.microsoft.com/office/drawing/2014/main" id="{AD1ED3B7-42DB-F308-0499-1C88F389A484}"/>
              </a:ext>
            </a:extLst>
          </p:cNvPr>
          <p:cNvSpPr>
            <a:spLocks noGrp="1"/>
          </p:cNvSpPr>
          <p:nvPr>
            <p:ph type="body" sz="quarter" idx="12"/>
          </p:nvPr>
        </p:nvSpPr>
        <p:spPr>
          <a:xfrm>
            <a:off x="550862" y="1916113"/>
            <a:ext cx="10922001" cy="646331"/>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pPr lvl="0"/>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7" name="Zástupný text 2">
            <a:extLst>
              <a:ext uri="{FF2B5EF4-FFF2-40B4-BE49-F238E27FC236}">
                <a16:creationId xmlns:a16="http://schemas.microsoft.com/office/drawing/2014/main" id="{59088635-C4A2-5DE7-C005-B34DB130725F}"/>
              </a:ext>
            </a:extLst>
          </p:cNvPr>
          <p:cNvSpPr>
            <a:spLocks noGrp="1"/>
          </p:cNvSpPr>
          <p:nvPr>
            <p:ph type="body" sz="quarter" idx="14"/>
          </p:nvPr>
        </p:nvSpPr>
        <p:spPr>
          <a:xfrm>
            <a:off x="550863" y="2852936"/>
            <a:ext cx="11009312" cy="1656878"/>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113966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ránka s fotkou 5">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3429000"/>
            <a:ext cx="3024336" cy="3429000"/>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0" name="Zástupný symbol obrázku 5">
            <a:extLst>
              <a:ext uri="{FF2B5EF4-FFF2-40B4-BE49-F238E27FC236}">
                <a16:creationId xmlns:a16="http://schemas.microsoft.com/office/drawing/2014/main" id="{481D8A43-26C0-4F19-195B-DC10811183CE}"/>
              </a:ext>
            </a:extLst>
          </p:cNvPr>
          <p:cNvSpPr>
            <a:spLocks noGrp="1"/>
          </p:cNvSpPr>
          <p:nvPr>
            <p:ph type="pic" sz="quarter" idx="14"/>
          </p:nvPr>
        </p:nvSpPr>
        <p:spPr>
          <a:xfrm>
            <a:off x="0" y="0"/>
            <a:ext cx="3024336" cy="3356992"/>
          </a:xfrm>
          <a:prstGeom prst="rect">
            <a:avLst/>
          </a:prstGeom>
        </p:spPr>
        <p:txBody>
          <a:bodyPr/>
          <a:lstStyle/>
          <a:p>
            <a:r>
              <a:rPr lang="cs-CZ"/>
              <a:t>Kliknutím na ikonu přidáte obrázek.</a:t>
            </a:r>
            <a:endParaRPr lang="cs-CZ" dirty="0"/>
          </a:p>
        </p:txBody>
      </p:sp>
      <p:sp>
        <p:nvSpPr>
          <p:cNvPr id="12" name="Zástupný symbol obrázku 5">
            <a:extLst>
              <a:ext uri="{FF2B5EF4-FFF2-40B4-BE49-F238E27FC236}">
                <a16:creationId xmlns:a16="http://schemas.microsoft.com/office/drawing/2014/main" id="{718C012B-B3C7-8DDD-F0C5-9DE6C7C2CCBC}"/>
              </a:ext>
            </a:extLst>
          </p:cNvPr>
          <p:cNvSpPr>
            <a:spLocks noGrp="1"/>
          </p:cNvSpPr>
          <p:nvPr>
            <p:ph type="pic" sz="quarter" idx="15"/>
          </p:nvPr>
        </p:nvSpPr>
        <p:spPr>
          <a:xfrm>
            <a:off x="3096344" y="0"/>
            <a:ext cx="2975992" cy="3356992"/>
          </a:xfrm>
          <a:prstGeom prst="rect">
            <a:avLst/>
          </a:prstGeom>
        </p:spPr>
        <p:txBody>
          <a:bodyPr/>
          <a:lstStyle/>
          <a:p>
            <a:r>
              <a:rPr lang="cs-CZ"/>
              <a:t>Kliknutím na ikonu přidáte obrázek.</a:t>
            </a:r>
            <a:endParaRPr lang="cs-CZ" dirty="0"/>
          </a:p>
        </p:txBody>
      </p:sp>
      <p:sp>
        <p:nvSpPr>
          <p:cNvPr id="8" name="Text Placeholder 17">
            <a:extLst>
              <a:ext uri="{FF2B5EF4-FFF2-40B4-BE49-F238E27FC236}">
                <a16:creationId xmlns:a16="http://schemas.microsoft.com/office/drawing/2014/main" id="{A2696F3F-7A65-64A8-94F3-227A61117CC6}"/>
              </a:ext>
            </a:extLst>
          </p:cNvPr>
          <p:cNvSpPr>
            <a:spLocks noGrp="1"/>
          </p:cNvSpPr>
          <p:nvPr>
            <p:ph type="body" sz="quarter" idx="11"/>
          </p:nvPr>
        </p:nvSpPr>
        <p:spPr>
          <a:xfrm>
            <a:off x="6681619" y="332656"/>
            <a:ext cx="4022893"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3" name="Zástupný symbol obrázku 5">
            <a:extLst>
              <a:ext uri="{FF2B5EF4-FFF2-40B4-BE49-F238E27FC236}">
                <a16:creationId xmlns:a16="http://schemas.microsoft.com/office/drawing/2014/main" id="{953DEFEB-09ED-9E58-EF97-921059EC705E}"/>
              </a:ext>
            </a:extLst>
          </p:cNvPr>
          <p:cNvSpPr>
            <a:spLocks noGrp="1"/>
          </p:cNvSpPr>
          <p:nvPr>
            <p:ph type="pic" sz="quarter" idx="16"/>
          </p:nvPr>
        </p:nvSpPr>
        <p:spPr>
          <a:xfrm>
            <a:off x="3096344" y="3429000"/>
            <a:ext cx="2975992" cy="3429000"/>
          </a:xfrm>
          <a:prstGeom prst="rect">
            <a:avLst/>
          </a:prstGeom>
        </p:spPr>
        <p:txBody>
          <a:bodyPr/>
          <a:lstStyle/>
          <a:p>
            <a:r>
              <a:rPr lang="cs-CZ"/>
              <a:t>Kliknutím na ikonu přidáte obrázek.</a:t>
            </a:r>
            <a:endParaRPr lang="cs-CZ" dirty="0"/>
          </a:p>
        </p:txBody>
      </p:sp>
      <p:sp>
        <p:nvSpPr>
          <p:cNvPr id="11" name="Zástupný text 2">
            <a:extLst>
              <a:ext uri="{FF2B5EF4-FFF2-40B4-BE49-F238E27FC236}">
                <a16:creationId xmlns:a16="http://schemas.microsoft.com/office/drawing/2014/main" id="{AF65E1E2-DCA5-AF05-B2E5-B9A612376F07}"/>
              </a:ext>
            </a:extLst>
          </p:cNvPr>
          <p:cNvSpPr>
            <a:spLocks noGrp="1"/>
          </p:cNvSpPr>
          <p:nvPr>
            <p:ph type="body" sz="quarter" idx="18"/>
          </p:nvPr>
        </p:nvSpPr>
        <p:spPr>
          <a:xfrm>
            <a:off x="6650898" y="1918502"/>
            <a:ext cx="490871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27750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ránka s fotkou 6">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6103937" y="3429000"/>
            <a:ext cx="3024336" cy="3429000"/>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0" name="Zástupný symbol obrázku 5">
            <a:extLst>
              <a:ext uri="{FF2B5EF4-FFF2-40B4-BE49-F238E27FC236}">
                <a16:creationId xmlns:a16="http://schemas.microsoft.com/office/drawing/2014/main" id="{481D8A43-26C0-4F19-195B-DC10811183CE}"/>
              </a:ext>
            </a:extLst>
          </p:cNvPr>
          <p:cNvSpPr>
            <a:spLocks noGrp="1"/>
          </p:cNvSpPr>
          <p:nvPr>
            <p:ph type="pic" sz="quarter" idx="14"/>
          </p:nvPr>
        </p:nvSpPr>
        <p:spPr>
          <a:xfrm>
            <a:off x="6103937" y="0"/>
            <a:ext cx="3024336" cy="3356992"/>
          </a:xfrm>
          <a:prstGeom prst="rect">
            <a:avLst/>
          </a:prstGeom>
        </p:spPr>
        <p:txBody>
          <a:bodyPr/>
          <a:lstStyle/>
          <a:p>
            <a:r>
              <a:rPr lang="cs-CZ"/>
              <a:t>Kliknutím na ikonu přidáte obrázek.</a:t>
            </a:r>
            <a:endParaRPr lang="cs-CZ" dirty="0"/>
          </a:p>
        </p:txBody>
      </p:sp>
      <p:sp>
        <p:nvSpPr>
          <p:cNvPr id="12" name="Zástupný symbol obrázku 5">
            <a:extLst>
              <a:ext uri="{FF2B5EF4-FFF2-40B4-BE49-F238E27FC236}">
                <a16:creationId xmlns:a16="http://schemas.microsoft.com/office/drawing/2014/main" id="{718C012B-B3C7-8DDD-F0C5-9DE6C7C2CCBC}"/>
              </a:ext>
            </a:extLst>
          </p:cNvPr>
          <p:cNvSpPr>
            <a:spLocks noGrp="1"/>
          </p:cNvSpPr>
          <p:nvPr>
            <p:ph type="pic" sz="quarter" idx="15"/>
          </p:nvPr>
        </p:nvSpPr>
        <p:spPr>
          <a:xfrm>
            <a:off x="9200281" y="0"/>
            <a:ext cx="2975992" cy="3356992"/>
          </a:xfrm>
          <a:prstGeom prst="rect">
            <a:avLst/>
          </a:prstGeom>
        </p:spPr>
        <p:txBody>
          <a:bodyPr/>
          <a:lstStyle/>
          <a:p>
            <a:r>
              <a:rPr lang="cs-CZ"/>
              <a:t>Kliknutím na ikonu přidáte obrázek.</a:t>
            </a:r>
            <a:endParaRPr lang="cs-CZ" dirty="0"/>
          </a:p>
        </p:txBody>
      </p:sp>
      <p:sp>
        <p:nvSpPr>
          <p:cNvPr id="13" name="Zástupný symbol obrázku 5">
            <a:extLst>
              <a:ext uri="{FF2B5EF4-FFF2-40B4-BE49-F238E27FC236}">
                <a16:creationId xmlns:a16="http://schemas.microsoft.com/office/drawing/2014/main" id="{953DEFEB-09ED-9E58-EF97-921059EC705E}"/>
              </a:ext>
            </a:extLst>
          </p:cNvPr>
          <p:cNvSpPr>
            <a:spLocks noGrp="1"/>
          </p:cNvSpPr>
          <p:nvPr>
            <p:ph type="pic" sz="quarter" idx="16"/>
          </p:nvPr>
        </p:nvSpPr>
        <p:spPr>
          <a:xfrm>
            <a:off x="9200281" y="3429000"/>
            <a:ext cx="2975992" cy="3429000"/>
          </a:xfrm>
          <a:prstGeom prst="rect">
            <a:avLst/>
          </a:prstGeom>
        </p:spPr>
        <p:txBody>
          <a:bodyPr/>
          <a:lstStyle/>
          <a:p>
            <a:r>
              <a:rPr lang="cs-CZ"/>
              <a:t>Kliknutím na ikonu přidáte obrázek.</a:t>
            </a:r>
            <a:endParaRPr lang="cs-CZ" dirty="0"/>
          </a:p>
        </p:txBody>
      </p:sp>
      <p:sp>
        <p:nvSpPr>
          <p:cNvPr id="11" name="Text Placeholder 17">
            <a:extLst>
              <a:ext uri="{FF2B5EF4-FFF2-40B4-BE49-F238E27FC236}">
                <a16:creationId xmlns:a16="http://schemas.microsoft.com/office/drawing/2014/main" id="{66DB134B-C8C4-ED9D-ECAA-BA0D3BE24FAE}"/>
              </a:ext>
            </a:extLst>
          </p:cNvPr>
          <p:cNvSpPr>
            <a:spLocks noGrp="1"/>
          </p:cNvSpPr>
          <p:nvPr>
            <p:ph type="body" sz="quarter" idx="11"/>
          </p:nvPr>
        </p:nvSpPr>
        <p:spPr>
          <a:xfrm>
            <a:off x="560939" y="332656"/>
            <a:ext cx="5031005"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9" name="Zástupný text 2">
            <a:extLst>
              <a:ext uri="{FF2B5EF4-FFF2-40B4-BE49-F238E27FC236}">
                <a16:creationId xmlns:a16="http://schemas.microsoft.com/office/drawing/2014/main" id="{91B7FDB3-283F-B7ED-C4C8-6DE20D6262ED}"/>
              </a:ext>
            </a:extLst>
          </p:cNvPr>
          <p:cNvSpPr>
            <a:spLocks noGrp="1"/>
          </p:cNvSpPr>
          <p:nvPr>
            <p:ph type="body" sz="quarter" idx="18"/>
          </p:nvPr>
        </p:nvSpPr>
        <p:spPr>
          <a:xfrm>
            <a:off x="568682" y="1930049"/>
            <a:ext cx="5023262" cy="4102785"/>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22357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ránka s fotkou 7">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3212976"/>
            <a:ext cx="12192000" cy="3645024"/>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9" name="Text Placeholder 17">
            <a:extLst>
              <a:ext uri="{FF2B5EF4-FFF2-40B4-BE49-F238E27FC236}">
                <a16:creationId xmlns:a16="http://schemas.microsoft.com/office/drawing/2014/main" id="{E229C5F1-F978-7A97-F2F2-C2C8DEC8D0E7}"/>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0" name="Zástupný text 2">
            <a:extLst>
              <a:ext uri="{FF2B5EF4-FFF2-40B4-BE49-F238E27FC236}">
                <a16:creationId xmlns:a16="http://schemas.microsoft.com/office/drawing/2014/main" id="{B26B058F-4C24-C318-1E84-0729C2B54100}"/>
              </a:ext>
            </a:extLst>
          </p:cNvPr>
          <p:cNvSpPr>
            <a:spLocks noGrp="1"/>
          </p:cNvSpPr>
          <p:nvPr>
            <p:ph type="body" sz="quarter" idx="14"/>
          </p:nvPr>
        </p:nvSpPr>
        <p:spPr>
          <a:xfrm>
            <a:off x="547688" y="1738855"/>
            <a:ext cx="11009312" cy="1088821"/>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56414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ránka s fotkou 8">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3212976"/>
            <a:ext cx="6048672" cy="3645024"/>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9" name="Text Placeholder 17">
            <a:extLst>
              <a:ext uri="{FF2B5EF4-FFF2-40B4-BE49-F238E27FC236}">
                <a16:creationId xmlns:a16="http://schemas.microsoft.com/office/drawing/2014/main" id="{E229C5F1-F978-7A97-F2F2-C2C8DEC8D0E7}"/>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10" name="Zástupný symbol obrázku 5">
            <a:extLst>
              <a:ext uri="{FF2B5EF4-FFF2-40B4-BE49-F238E27FC236}">
                <a16:creationId xmlns:a16="http://schemas.microsoft.com/office/drawing/2014/main" id="{78DA8F50-FA33-1D19-B6C1-34ECF45C5D5B}"/>
              </a:ext>
            </a:extLst>
          </p:cNvPr>
          <p:cNvSpPr>
            <a:spLocks noGrp="1"/>
          </p:cNvSpPr>
          <p:nvPr>
            <p:ph type="pic" sz="quarter" idx="14"/>
          </p:nvPr>
        </p:nvSpPr>
        <p:spPr>
          <a:xfrm>
            <a:off x="6143330" y="3212976"/>
            <a:ext cx="6048672" cy="3645024"/>
          </a:xfrm>
          <a:prstGeom prst="rect">
            <a:avLst/>
          </a:prstGeom>
        </p:spPr>
        <p:txBody>
          <a:bodyPr/>
          <a:lstStyle/>
          <a:p>
            <a:r>
              <a:rPr lang="cs-CZ"/>
              <a:t>Kliknutím na ikonu přidáte obrázek.</a:t>
            </a:r>
            <a:endParaRPr lang="cs-CZ" dirty="0"/>
          </a:p>
        </p:txBody>
      </p:sp>
      <p:sp>
        <p:nvSpPr>
          <p:cNvPr id="8" name="Zástupný text 2">
            <a:extLst>
              <a:ext uri="{FF2B5EF4-FFF2-40B4-BE49-F238E27FC236}">
                <a16:creationId xmlns:a16="http://schemas.microsoft.com/office/drawing/2014/main" id="{C85BB8FE-0315-B0D3-D079-149C3C492ECC}"/>
              </a:ext>
            </a:extLst>
          </p:cNvPr>
          <p:cNvSpPr>
            <a:spLocks noGrp="1"/>
          </p:cNvSpPr>
          <p:nvPr>
            <p:ph type="body" sz="quarter" idx="15"/>
          </p:nvPr>
        </p:nvSpPr>
        <p:spPr>
          <a:xfrm>
            <a:off x="547688" y="1738855"/>
            <a:ext cx="11009312" cy="1088821"/>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846115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ránka s fotkou 9">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0" y="3212976"/>
            <a:ext cx="3985120" cy="3645024"/>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9" name="Text Placeholder 17">
            <a:extLst>
              <a:ext uri="{FF2B5EF4-FFF2-40B4-BE49-F238E27FC236}">
                <a16:creationId xmlns:a16="http://schemas.microsoft.com/office/drawing/2014/main" id="{E229C5F1-F978-7A97-F2F2-C2C8DEC8D0E7}"/>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
        <p:nvSpPr>
          <p:cNvPr id="8" name="Zástupný symbol obrázku 5">
            <a:extLst>
              <a:ext uri="{FF2B5EF4-FFF2-40B4-BE49-F238E27FC236}">
                <a16:creationId xmlns:a16="http://schemas.microsoft.com/office/drawing/2014/main" id="{CDCCAF09-131E-3E4C-BE38-ACEF58EAB7D4}"/>
              </a:ext>
            </a:extLst>
          </p:cNvPr>
          <p:cNvSpPr>
            <a:spLocks noGrp="1"/>
          </p:cNvSpPr>
          <p:nvPr>
            <p:ph type="pic" sz="quarter" idx="14"/>
          </p:nvPr>
        </p:nvSpPr>
        <p:spPr>
          <a:xfrm>
            <a:off x="4103440" y="3212976"/>
            <a:ext cx="3985120" cy="3645024"/>
          </a:xfrm>
          <a:prstGeom prst="rect">
            <a:avLst/>
          </a:prstGeom>
        </p:spPr>
        <p:txBody>
          <a:bodyPr/>
          <a:lstStyle/>
          <a:p>
            <a:r>
              <a:rPr lang="cs-CZ"/>
              <a:t>Kliknutím na ikonu přidáte obrázek.</a:t>
            </a:r>
            <a:endParaRPr lang="cs-CZ" dirty="0"/>
          </a:p>
        </p:txBody>
      </p:sp>
      <p:sp>
        <p:nvSpPr>
          <p:cNvPr id="10" name="Zástupný symbol obrázku 5">
            <a:extLst>
              <a:ext uri="{FF2B5EF4-FFF2-40B4-BE49-F238E27FC236}">
                <a16:creationId xmlns:a16="http://schemas.microsoft.com/office/drawing/2014/main" id="{5F3DE0BA-D7D0-8A00-E37E-03B82DC518EC}"/>
              </a:ext>
            </a:extLst>
          </p:cNvPr>
          <p:cNvSpPr>
            <a:spLocks noGrp="1"/>
          </p:cNvSpPr>
          <p:nvPr>
            <p:ph type="pic" sz="quarter" idx="15"/>
          </p:nvPr>
        </p:nvSpPr>
        <p:spPr>
          <a:xfrm>
            <a:off x="8206880" y="3202672"/>
            <a:ext cx="3985120" cy="3645024"/>
          </a:xfrm>
          <a:prstGeom prst="rect">
            <a:avLst/>
          </a:prstGeom>
        </p:spPr>
        <p:txBody>
          <a:bodyPr/>
          <a:lstStyle/>
          <a:p>
            <a:r>
              <a:rPr lang="cs-CZ"/>
              <a:t>Kliknutím na ikonu přidáte obrázek.</a:t>
            </a:r>
            <a:endParaRPr lang="cs-CZ" dirty="0"/>
          </a:p>
        </p:txBody>
      </p:sp>
      <p:sp>
        <p:nvSpPr>
          <p:cNvPr id="11" name="Zástupný text 2">
            <a:extLst>
              <a:ext uri="{FF2B5EF4-FFF2-40B4-BE49-F238E27FC236}">
                <a16:creationId xmlns:a16="http://schemas.microsoft.com/office/drawing/2014/main" id="{2637118B-9C7E-173F-E637-DEAF4CAAC307}"/>
              </a:ext>
            </a:extLst>
          </p:cNvPr>
          <p:cNvSpPr>
            <a:spLocks noGrp="1"/>
          </p:cNvSpPr>
          <p:nvPr>
            <p:ph type="body" sz="quarter" idx="16"/>
          </p:nvPr>
        </p:nvSpPr>
        <p:spPr>
          <a:xfrm>
            <a:off x="547688" y="1738855"/>
            <a:ext cx="11009312" cy="1088821"/>
          </a:xfrm>
          <a:prstGeom prst="rect">
            <a:avLst/>
          </a:prstGeom>
        </p:spPr>
        <p:txBody>
          <a:bodyPr/>
          <a:lstStyle>
            <a:lvl1pPr marL="171450" indent="-171450">
              <a:buClr>
                <a:schemeClr val="accent1"/>
              </a:buClr>
              <a:buFont typeface="Wingdings" panose="05000000000000000000" pitchFamily="2" charset="2"/>
              <a:buChar char="§"/>
              <a:defRPr sz="1400">
                <a:solidFill>
                  <a:schemeClr val="tx1"/>
                </a:solidFill>
              </a:defRPr>
            </a:lvl1pPr>
            <a:lvl2pPr marL="628650" indent="-171450">
              <a:buClr>
                <a:schemeClr val="accent1"/>
              </a:buClr>
              <a:buFont typeface="Arial" panose="020B0604020202020204" pitchFamily="34" charset="0"/>
              <a:buChar char="•"/>
              <a:defRPr sz="1400">
                <a:solidFill>
                  <a:schemeClr val="tx1"/>
                </a:solidFill>
              </a:defRPr>
            </a:lvl2pPr>
            <a:lvl3pPr marL="1085850" indent="-171450">
              <a:buClr>
                <a:schemeClr val="accent1"/>
              </a:buClr>
              <a:buFont typeface="Arial" panose="020B0604020202020204" pitchFamily="34" charset="0"/>
              <a:buChar char="•"/>
              <a:defRPr sz="1400">
                <a:solidFill>
                  <a:schemeClr val="tx1"/>
                </a:solidFill>
              </a:defRPr>
            </a:lvl3pPr>
            <a:lvl4pPr marL="1543050" indent="-171450">
              <a:buClr>
                <a:schemeClr val="accent1"/>
              </a:buClr>
              <a:buFont typeface="Arial" panose="020B0604020202020204" pitchFamily="34" charset="0"/>
              <a:buChar char="•"/>
              <a:defRPr sz="1400">
                <a:solidFill>
                  <a:schemeClr val="tx1"/>
                </a:solidFill>
              </a:defRPr>
            </a:lvl4pPr>
            <a:lvl5pPr marL="2000250" indent="-171450">
              <a:buClr>
                <a:schemeClr val="accent1"/>
              </a:buClr>
              <a:buFont typeface="Arial" panose="020B0604020202020204" pitchFamily="34" charset="0"/>
              <a:buChar char="•"/>
              <a:defRPr sz="14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130865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pic>
        <p:nvPicPr>
          <p:cNvPr id="10" name="Picture 7" descr="Text&#10;&#10;Description automatically generated with low confidence">
            <a:extLst>
              <a:ext uri="{FF2B5EF4-FFF2-40B4-BE49-F238E27FC236}">
                <a16:creationId xmlns:a16="http://schemas.microsoft.com/office/drawing/2014/main" id="{D4CC1D2F-A291-48FD-569E-E017D26FF1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489816"/>
            <a:ext cx="1584176" cy="638583"/>
          </a:xfrm>
          <a:prstGeom prst="rect">
            <a:avLst/>
          </a:prstGeom>
        </p:spPr>
      </p:pic>
      <p:pic>
        <p:nvPicPr>
          <p:cNvPr id="4" name="Picture 3">
            <a:extLst>
              <a:ext uri="{FF2B5EF4-FFF2-40B4-BE49-F238E27FC236}">
                <a16:creationId xmlns:a16="http://schemas.microsoft.com/office/drawing/2014/main" id="{7F05EA71-C82B-AA44-A4E8-85F0A5E0E0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C56CE203-DE2C-6447-AC60-175A88E4C84B}"/>
              </a:ext>
            </a:extLst>
          </p:cNvPr>
          <p:cNvSpPr>
            <a:spLocks noGrp="1"/>
          </p:cNvSpPr>
          <p:nvPr>
            <p:ph type="body" sz="quarter" idx="10"/>
          </p:nvPr>
        </p:nvSpPr>
        <p:spPr>
          <a:xfrm>
            <a:off x="551235" y="2204864"/>
            <a:ext cx="6192837" cy="1439862"/>
          </a:xfrm>
          <a:prstGeom prst="rect">
            <a:avLst/>
          </a:prstGeom>
        </p:spPr>
        <p:txBody>
          <a:bodyPr/>
          <a:lstStyle>
            <a:lvl1pPr>
              <a:defRPr sz="4200" baseline="0">
                <a:solidFill>
                  <a:schemeClr val="tx1"/>
                </a:solidFill>
                <a:latin typeface="Arial" panose="020B0604020202020204" pitchFamily="34" charset="0"/>
              </a:defRPr>
            </a:lvl1pPr>
            <a:lvl2pPr>
              <a:defRPr sz="4200" baseline="0">
                <a:solidFill>
                  <a:srgbClr val="2D2D2D"/>
                </a:solidFill>
                <a:latin typeface="Arial" panose="020B0604020202020204" pitchFamily="34" charset="0"/>
              </a:defRPr>
            </a:lvl2pPr>
            <a:lvl3pPr>
              <a:defRPr sz="4200" baseline="0">
                <a:solidFill>
                  <a:srgbClr val="2D2D2D"/>
                </a:solidFill>
                <a:latin typeface="Arial" panose="020B0604020202020204" pitchFamily="34" charset="0"/>
              </a:defRPr>
            </a:lvl3pPr>
            <a:lvl4pPr>
              <a:defRPr sz="4200" baseline="0">
                <a:solidFill>
                  <a:srgbClr val="2D2D2D"/>
                </a:solidFill>
                <a:latin typeface="Arial" panose="020B0604020202020204" pitchFamily="34" charset="0"/>
              </a:defRPr>
            </a:lvl4pPr>
            <a:lvl5pPr>
              <a:defRPr sz="4200" baseline="0">
                <a:solidFill>
                  <a:srgbClr val="2D2D2D"/>
                </a:solidFill>
                <a:latin typeface="Arial" panose="020B0604020202020204" pitchFamily="34" charset="0"/>
              </a:defRPr>
            </a:lvl5pPr>
          </a:lstStyle>
          <a:p>
            <a:pPr lvl="0"/>
            <a:r>
              <a:rPr lang="cs-CZ"/>
              <a:t>Po kliknutí můžete upravovat styly textu v předloze.</a:t>
            </a:r>
          </a:p>
        </p:txBody>
      </p:sp>
      <p:sp>
        <p:nvSpPr>
          <p:cNvPr id="6" name="Text Placeholder 11">
            <a:extLst>
              <a:ext uri="{FF2B5EF4-FFF2-40B4-BE49-F238E27FC236}">
                <a16:creationId xmlns:a16="http://schemas.microsoft.com/office/drawing/2014/main" id="{1AE5D401-F9B2-6641-97CF-0037D0D92A4D}"/>
              </a:ext>
            </a:extLst>
          </p:cNvPr>
          <p:cNvSpPr>
            <a:spLocks noGrp="1"/>
          </p:cNvSpPr>
          <p:nvPr>
            <p:ph type="body" sz="quarter" idx="11"/>
          </p:nvPr>
        </p:nvSpPr>
        <p:spPr>
          <a:xfrm>
            <a:off x="551384" y="4005064"/>
            <a:ext cx="3960812" cy="790575"/>
          </a:xfrm>
          <a:prstGeom prst="rect">
            <a:avLst/>
          </a:prstGeom>
        </p:spPr>
        <p:txBody>
          <a:bodyPr/>
          <a:lstStyle>
            <a:lvl1pPr>
              <a:defRPr baseline="0">
                <a:solidFill>
                  <a:schemeClr val="tx1"/>
                </a:solidFill>
                <a:latin typeface="Arial" panose="020B0604020202020204" pitchFamily="34" charset="0"/>
              </a:defRPr>
            </a:lvl1pPr>
          </a:lstStyle>
          <a:p>
            <a:pPr lvl="0"/>
            <a:r>
              <a:rPr lang="cs-CZ"/>
              <a:t>Po kliknutí můžete upravovat styly textu v předloze.</a:t>
            </a:r>
          </a:p>
        </p:txBody>
      </p:sp>
      <p:sp>
        <p:nvSpPr>
          <p:cNvPr id="7" name="Obdélník 6">
            <a:extLst>
              <a:ext uri="{FF2B5EF4-FFF2-40B4-BE49-F238E27FC236}">
                <a16:creationId xmlns:a16="http://schemas.microsoft.com/office/drawing/2014/main" id="{A69235CD-E9C9-BD08-6F7F-570AE6AA2FA5}"/>
              </a:ext>
            </a:extLst>
          </p:cNvPr>
          <p:cNvSpPr/>
          <p:nvPr userDrawn="1"/>
        </p:nvSpPr>
        <p:spPr>
          <a:xfrm>
            <a:off x="11136560" y="6237312"/>
            <a:ext cx="576064" cy="5040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9978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A73FFA9-F99A-BB4D-AC2C-595EB81D9B71}"/>
              </a:ext>
            </a:extLst>
          </p:cNvPr>
          <p:cNvSpPr>
            <a:spLocks noGrp="1"/>
          </p:cNvSpPr>
          <p:nvPr>
            <p:ph type="body" sz="quarter" idx="12" hasCustomPrompt="1"/>
          </p:nvPr>
        </p:nvSpPr>
        <p:spPr>
          <a:xfrm>
            <a:off x="550862" y="1916113"/>
            <a:ext cx="7633370"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dirty="0">
                <a:solidFill>
                  <a:srgbClr val="2D2D2D"/>
                </a:solidFill>
                <a:latin typeface="Arial" panose="020B0604020202020204" pitchFamily="34" charset="0"/>
                <a:cs typeface="Arial" panose="020B0604020202020204" pitchFamily="34" charset="0"/>
              </a:rPr>
              <a:t>Podnadpis</a:t>
            </a:r>
          </a:p>
        </p:txBody>
      </p:sp>
      <p:sp>
        <p:nvSpPr>
          <p:cNvPr id="18" name="Text Placeholder 17">
            <a:extLst>
              <a:ext uri="{FF2B5EF4-FFF2-40B4-BE49-F238E27FC236}">
                <a16:creationId xmlns:a16="http://schemas.microsoft.com/office/drawing/2014/main" id="{4618CD03-D3F2-DE49-9DE7-E23F04B88885}"/>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76672"/>
            <a:ext cx="639074" cy="641351"/>
          </a:xfrm>
          <a:prstGeom prst="rect">
            <a:avLst/>
          </a:prstGeom>
        </p:spPr>
      </p:pic>
      <p:sp>
        <p:nvSpPr>
          <p:cNvPr id="7" name="Text Placeholder 19">
            <a:extLst>
              <a:ext uri="{FF2B5EF4-FFF2-40B4-BE49-F238E27FC236}">
                <a16:creationId xmlns:a16="http://schemas.microsoft.com/office/drawing/2014/main" id="{93116F34-349C-1FDE-6668-5945EEE32EFB}"/>
              </a:ext>
            </a:extLst>
          </p:cNvPr>
          <p:cNvSpPr>
            <a:spLocks noGrp="1"/>
          </p:cNvSpPr>
          <p:nvPr>
            <p:ph type="body" sz="quarter" idx="15" hasCustomPrompt="1"/>
          </p:nvPr>
        </p:nvSpPr>
        <p:spPr>
          <a:xfrm>
            <a:off x="8518355" y="1930447"/>
            <a:ext cx="3024859"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dirty="0">
                <a:solidFill>
                  <a:srgbClr val="2D2D2D"/>
                </a:solidFill>
                <a:latin typeface="Arial" panose="020B0604020202020204" pitchFamily="34" charset="0"/>
                <a:cs typeface="Arial" panose="020B0604020202020204" pitchFamily="34" charset="0"/>
              </a:rPr>
              <a:t>Podnadpis</a:t>
            </a:r>
          </a:p>
        </p:txBody>
      </p:sp>
      <p:sp>
        <p:nvSpPr>
          <p:cNvPr id="9" name="Zástupný text 2">
            <a:extLst>
              <a:ext uri="{FF2B5EF4-FFF2-40B4-BE49-F238E27FC236}">
                <a16:creationId xmlns:a16="http://schemas.microsoft.com/office/drawing/2014/main" id="{105B5414-D604-2C67-9C40-9F29B7F3CF38}"/>
              </a:ext>
            </a:extLst>
          </p:cNvPr>
          <p:cNvSpPr>
            <a:spLocks noGrp="1"/>
          </p:cNvSpPr>
          <p:nvPr>
            <p:ph type="body" sz="quarter" idx="16"/>
          </p:nvPr>
        </p:nvSpPr>
        <p:spPr>
          <a:xfrm>
            <a:off x="550863" y="2852936"/>
            <a:ext cx="7633368"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text 2">
            <a:extLst>
              <a:ext uri="{FF2B5EF4-FFF2-40B4-BE49-F238E27FC236}">
                <a16:creationId xmlns:a16="http://schemas.microsoft.com/office/drawing/2014/main" id="{A6C8BD78-AF5D-FB02-6E05-A11CBACFAD29}"/>
              </a:ext>
            </a:extLst>
          </p:cNvPr>
          <p:cNvSpPr>
            <a:spLocks noGrp="1"/>
          </p:cNvSpPr>
          <p:nvPr>
            <p:ph type="body" sz="quarter" idx="17"/>
          </p:nvPr>
        </p:nvSpPr>
        <p:spPr>
          <a:xfrm>
            <a:off x="8518354" y="2852936"/>
            <a:ext cx="3024859"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77019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2">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A73FFA9-F99A-BB4D-AC2C-595EB81D9B71}"/>
              </a:ext>
            </a:extLst>
          </p:cNvPr>
          <p:cNvSpPr>
            <a:spLocks noGrp="1"/>
          </p:cNvSpPr>
          <p:nvPr>
            <p:ph type="body" sz="quarter" idx="12" hasCustomPrompt="1"/>
          </p:nvPr>
        </p:nvSpPr>
        <p:spPr>
          <a:xfrm>
            <a:off x="550862" y="1916113"/>
            <a:ext cx="5329115"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dirty="0">
                <a:solidFill>
                  <a:srgbClr val="2D2D2D"/>
                </a:solidFill>
                <a:latin typeface="Arial" panose="020B0604020202020204" pitchFamily="34" charset="0"/>
                <a:cs typeface="Arial" panose="020B0604020202020204" pitchFamily="34" charset="0"/>
              </a:rPr>
              <a:t>Podnadpis</a:t>
            </a:r>
          </a:p>
        </p:txBody>
      </p:sp>
      <p:sp>
        <p:nvSpPr>
          <p:cNvPr id="18" name="Text Placeholder 17">
            <a:extLst>
              <a:ext uri="{FF2B5EF4-FFF2-40B4-BE49-F238E27FC236}">
                <a16:creationId xmlns:a16="http://schemas.microsoft.com/office/drawing/2014/main" id="{4618CD03-D3F2-DE49-9DE7-E23F04B88885}"/>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76672"/>
            <a:ext cx="639074" cy="641351"/>
          </a:xfrm>
          <a:prstGeom prst="rect">
            <a:avLst/>
          </a:prstGeom>
        </p:spPr>
      </p:pic>
      <p:sp>
        <p:nvSpPr>
          <p:cNvPr id="7" name="Text Placeholder 19">
            <a:extLst>
              <a:ext uri="{FF2B5EF4-FFF2-40B4-BE49-F238E27FC236}">
                <a16:creationId xmlns:a16="http://schemas.microsoft.com/office/drawing/2014/main" id="{93116F34-349C-1FDE-6668-5945EEE32EFB}"/>
              </a:ext>
            </a:extLst>
          </p:cNvPr>
          <p:cNvSpPr>
            <a:spLocks noGrp="1"/>
          </p:cNvSpPr>
          <p:nvPr>
            <p:ph type="body" sz="quarter" idx="15" hasCustomPrompt="1"/>
          </p:nvPr>
        </p:nvSpPr>
        <p:spPr>
          <a:xfrm>
            <a:off x="6167485" y="1930447"/>
            <a:ext cx="5329115"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dirty="0">
                <a:solidFill>
                  <a:srgbClr val="2D2D2D"/>
                </a:solidFill>
                <a:latin typeface="Arial" panose="020B0604020202020204" pitchFamily="34" charset="0"/>
                <a:cs typeface="Arial" panose="020B0604020202020204" pitchFamily="34" charset="0"/>
              </a:rPr>
              <a:t>Podnadpis</a:t>
            </a:r>
          </a:p>
        </p:txBody>
      </p:sp>
      <p:sp>
        <p:nvSpPr>
          <p:cNvPr id="9" name="Zástupný text 2">
            <a:extLst>
              <a:ext uri="{FF2B5EF4-FFF2-40B4-BE49-F238E27FC236}">
                <a16:creationId xmlns:a16="http://schemas.microsoft.com/office/drawing/2014/main" id="{ECB8DF6A-4391-BA67-AF98-48B9B7C254F4}"/>
              </a:ext>
            </a:extLst>
          </p:cNvPr>
          <p:cNvSpPr>
            <a:spLocks noGrp="1"/>
          </p:cNvSpPr>
          <p:nvPr>
            <p:ph type="body" sz="quarter" idx="16"/>
          </p:nvPr>
        </p:nvSpPr>
        <p:spPr>
          <a:xfrm>
            <a:off x="550863" y="2852936"/>
            <a:ext cx="5329114"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text 2">
            <a:extLst>
              <a:ext uri="{FF2B5EF4-FFF2-40B4-BE49-F238E27FC236}">
                <a16:creationId xmlns:a16="http://schemas.microsoft.com/office/drawing/2014/main" id="{F98EC4A4-0E88-8EBD-0A2A-CA1D4D7A94F3}"/>
              </a:ext>
            </a:extLst>
          </p:cNvPr>
          <p:cNvSpPr>
            <a:spLocks noGrp="1"/>
          </p:cNvSpPr>
          <p:nvPr>
            <p:ph type="body" sz="quarter" idx="17"/>
          </p:nvPr>
        </p:nvSpPr>
        <p:spPr>
          <a:xfrm>
            <a:off x="6167485" y="2854500"/>
            <a:ext cx="5329114"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95719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ři obsah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A73FFA9-F99A-BB4D-AC2C-595EB81D9B71}"/>
              </a:ext>
            </a:extLst>
          </p:cNvPr>
          <p:cNvSpPr>
            <a:spLocks noGrp="1"/>
          </p:cNvSpPr>
          <p:nvPr>
            <p:ph type="body" sz="quarter" idx="12" hasCustomPrompt="1"/>
          </p:nvPr>
        </p:nvSpPr>
        <p:spPr>
          <a:xfrm>
            <a:off x="550863" y="1916113"/>
            <a:ext cx="3456906"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dirty="0">
                <a:solidFill>
                  <a:srgbClr val="2D2D2D"/>
                </a:solidFill>
                <a:latin typeface="Arial" panose="020B0604020202020204" pitchFamily="34" charset="0"/>
                <a:cs typeface="Arial" panose="020B0604020202020204" pitchFamily="34" charset="0"/>
              </a:rPr>
              <a:t>Podnadpis</a:t>
            </a:r>
          </a:p>
        </p:txBody>
      </p:sp>
      <p:sp>
        <p:nvSpPr>
          <p:cNvPr id="18" name="Text Placeholder 17">
            <a:extLst>
              <a:ext uri="{FF2B5EF4-FFF2-40B4-BE49-F238E27FC236}">
                <a16:creationId xmlns:a16="http://schemas.microsoft.com/office/drawing/2014/main" id="{4618CD03-D3F2-DE49-9DE7-E23F04B88885}"/>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76672"/>
            <a:ext cx="639074" cy="641351"/>
          </a:xfrm>
          <a:prstGeom prst="rect">
            <a:avLst/>
          </a:prstGeom>
        </p:spPr>
      </p:pic>
      <p:sp>
        <p:nvSpPr>
          <p:cNvPr id="13" name="Text Placeholder 19">
            <a:extLst>
              <a:ext uri="{FF2B5EF4-FFF2-40B4-BE49-F238E27FC236}">
                <a16:creationId xmlns:a16="http://schemas.microsoft.com/office/drawing/2014/main" id="{0AE1F90D-7037-11D7-076F-425EF0C9650F}"/>
              </a:ext>
            </a:extLst>
          </p:cNvPr>
          <p:cNvSpPr>
            <a:spLocks noGrp="1"/>
          </p:cNvSpPr>
          <p:nvPr>
            <p:ph type="body" sz="quarter" idx="15" hasCustomPrompt="1"/>
          </p:nvPr>
        </p:nvSpPr>
        <p:spPr>
          <a:xfrm>
            <a:off x="4326782" y="1916113"/>
            <a:ext cx="3456906"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dirty="0">
                <a:solidFill>
                  <a:srgbClr val="2D2D2D"/>
                </a:solidFill>
                <a:latin typeface="Arial" panose="020B0604020202020204" pitchFamily="34" charset="0"/>
                <a:cs typeface="Arial" panose="020B0604020202020204" pitchFamily="34" charset="0"/>
              </a:rPr>
              <a:t>Podnadpis</a:t>
            </a:r>
          </a:p>
        </p:txBody>
      </p:sp>
      <p:sp>
        <p:nvSpPr>
          <p:cNvPr id="16" name="Text Placeholder 19">
            <a:extLst>
              <a:ext uri="{FF2B5EF4-FFF2-40B4-BE49-F238E27FC236}">
                <a16:creationId xmlns:a16="http://schemas.microsoft.com/office/drawing/2014/main" id="{E4190888-F957-A546-F6D6-C49AB95D1436}"/>
              </a:ext>
            </a:extLst>
          </p:cNvPr>
          <p:cNvSpPr>
            <a:spLocks noGrp="1"/>
          </p:cNvSpPr>
          <p:nvPr>
            <p:ph type="body" sz="quarter" idx="17" hasCustomPrompt="1"/>
          </p:nvPr>
        </p:nvSpPr>
        <p:spPr>
          <a:xfrm>
            <a:off x="8102704" y="1916113"/>
            <a:ext cx="3456906" cy="864815"/>
          </a:xfrm>
          <a:prstGeom prst="rect">
            <a:avLst/>
          </a:prstGeom>
        </p:spPr>
        <p:txBody>
          <a:bodyPr/>
          <a:lstStyle>
            <a:lvl1pPr>
              <a:defRPr b="1">
                <a:solidFill>
                  <a:schemeClr val="tx1"/>
                </a:solidFill>
                <a:latin typeface="Arial" panose="020B0604020202020204" pitchFamily="34" charset="0"/>
                <a:cs typeface="Arial" panose="020B0604020202020204" pitchFamily="34" charset="0"/>
              </a:defRPr>
            </a:lvl1pPr>
          </a:lstStyle>
          <a:p>
            <a:r>
              <a:rPr lang="cs-CZ" noProof="0" dirty="0">
                <a:solidFill>
                  <a:srgbClr val="2D2D2D"/>
                </a:solidFill>
                <a:latin typeface="Arial" panose="020B0604020202020204" pitchFamily="34" charset="0"/>
                <a:cs typeface="Arial" panose="020B0604020202020204" pitchFamily="34" charset="0"/>
              </a:rPr>
              <a:t>Podnadpis</a:t>
            </a:r>
          </a:p>
        </p:txBody>
      </p:sp>
      <p:sp>
        <p:nvSpPr>
          <p:cNvPr id="10" name="Zástupný text 2">
            <a:extLst>
              <a:ext uri="{FF2B5EF4-FFF2-40B4-BE49-F238E27FC236}">
                <a16:creationId xmlns:a16="http://schemas.microsoft.com/office/drawing/2014/main" id="{173E74EB-A934-6963-C407-AB4B32DCF652}"/>
              </a:ext>
            </a:extLst>
          </p:cNvPr>
          <p:cNvSpPr>
            <a:spLocks noGrp="1"/>
          </p:cNvSpPr>
          <p:nvPr>
            <p:ph type="body" sz="quarter" idx="18"/>
          </p:nvPr>
        </p:nvSpPr>
        <p:spPr>
          <a:xfrm>
            <a:off x="550863" y="2852936"/>
            <a:ext cx="3456902"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text 2">
            <a:extLst>
              <a:ext uri="{FF2B5EF4-FFF2-40B4-BE49-F238E27FC236}">
                <a16:creationId xmlns:a16="http://schemas.microsoft.com/office/drawing/2014/main" id="{839157F3-F208-29FD-6B5C-06C1ECE60916}"/>
              </a:ext>
            </a:extLst>
          </p:cNvPr>
          <p:cNvSpPr>
            <a:spLocks noGrp="1"/>
          </p:cNvSpPr>
          <p:nvPr>
            <p:ph type="body" sz="quarter" idx="19"/>
          </p:nvPr>
        </p:nvSpPr>
        <p:spPr>
          <a:xfrm>
            <a:off x="4326782" y="2852936"/>
            <a:ext cx="3456902"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7" name="Zástupný text 2">
            <a:extLst>
              <a:ext uri="{FF2B5EF4-FFF2-40B4-BE49-F238E27FC236}">
                <a16:creationId xmlns:a16="http://schemas.microsoft.com/office/drawing/2014/main" id="{0B242EDF-5B3C-5356-1CCB-C122EF7B1107}"/>
              </a:ext>
            </a:extLst>
          </p:cNvPr>
          <p:cNvSpPr>
            <a:spLocks noGrp="1"/>
          </p:cNvSpPr>
          <p:nvPr>
            <p:ph type="body" sz="quarter" idx="20"/>
          </p:nvPr>
        </p:nvSpPr>
        <p:spPr>
          <a:xfrm>
            <a:off x="8102708" y="2852936"/>
            <a:ext cx="3456902"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86004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FA73FFA9-F99A-BB4D-AC2C-595EB81D9B71}"/>
              </a:ext>
            </a:extLst>
          </p:cNvPr>
          <p:cNvSpPr>
            <a:spLocks noGrp="1"/>
          </p:cNvSpPr>
          <p:nvPr>
            <p:ph type="body" sz="quarter" idx="12"/>
          </p:nvPr>
        </p:nvSpPr>
        <p:spPr>
          <a:xfrm>
            <a:off x="550862" y="1916113"/>
            <a:ext cx="5041083" cy="86481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pPr lvl="0"/>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8" name="Text Placeholder 17">
            <a:extLst>
              <a:ext uri="{FF2B5EF4-FFF2-40B4-BE49-F238E27FC236}">
                <a16:creationId xmlns:a16="http://schemas.microsoft.com/office/drawing/2014/main" id="{4618CD03-D3F2-DE49-9DE7-E23F04B88885}"/>
              </a:ext>
            </a:extLst>
          </p:cNvPr>
          <p:cNvSpPr>
            <a:spLocks noGrp="1"/>
          </p:cNvSpPr>
          <p:nvPr>
            <p:ph type="body" sz="quarter" idx="11"/>
          </p:nvPr>
        </p:nvSpPr>
        <p:spPr>
          <a:xfrm>
            <a:off x="550862" y="340285"/>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76672"/>
            <a:ext cx="639074" cy="641351"/>
          </a:xfrm>
          <a:prstGeom prst="rect">
            <a:avLst/>
          </a:prstGeom>
        </p:spPr>
      </p:pic>
      <p:sp>
        <p:nvSpPr>
          <p:cNvPr id="7" name="Text Placeholder 19">
            <a:extLst>
              <a:ext uri="{FF2B5EF4-FFF2-40B4-BE49-F238E27FC236}">
                <a16:creationId xmlns:a16="http://schemas.microsoft.com/office/drawing/2014/main" id="{93116F34-349C-1FDE-6668-5945EEE32EFB}"/>
              </a:ext>
            </a:extLst>
          </p:cNvPr>
          <p:cNvSpPr>
            <a:spLocks noGrp="1"/>
          </p:cNvSpPr>
          <p:nvPr>
            <p:ph type="body" sz="quarter" idx="15"/>
          </p:nvPr>
        </p:nvSpPr>
        <p:spPr>
          <a:xfrm>
            <a:off x="6518527" y="1930447"/>
            <a:ext cx="5041083" cy="86481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pPr lvl="0"/>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53" name="Rovnoramenný trojúhelník 51">
            <a:extLst>
              <a:ext uri="{FF2B5EF4-FFF2-40B4-BE49-F238E27FC236}">
                <a16:creationId xmlns:a16="http://schemas.microsoft.com/office/drawing/2014/main" id="{27BC23DB-6645-12C3-D39D-15D9667188D9}"/>
              </a:ext>
            </a:extLst>
          </p:cNvPr>
          <p:cNvSpPr/>
          <p:nvPr userDrawn="1"/>
        </p:nvSpPr>
        <p:spPr>
          <a:xfrm rot="5400000">
            <a:off x="5871690" y="3365278"/>
            <a:ext cx="374705" cy="214117"/>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914400 h 921103"/>
              <a:gd name="connsiteX1" fmla="*/ 530352 w 1060704"/>
              <a:gd name="connsiteY1" fmla="*/ 0 h 921103"/>
              <a:gd name="connsiteX2" fmla="*/ 1060704 w 1060704"/>
              <a:gd name="connsiteY2" fmla="*/ 914400 h 921103"/>
              <a:gd name="connsiteX3" fmla="*/ 516811 w 1060704"/>
              <a:gd name="connsiteY3" fmla="*/ 921103 h 921103"/>
              <a:gd name="connsiteX4" fmla="*/ 0 w 1060704"/>
              <a:gd name="connsiteY4" fmla="*/ 914400 h 921103"/>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914400 h 914410"/>
              <a:gd name="connsiteX1" fmla="*/ 530352 w 1060704"/>
              <a:gd name="connsiteY1" fmla="*/ 0 h 914410"/>
              <a:gd name="connsiteX2" fmla="*/ 1060704 w 1060704"/>
              <a:gd name="connsiteY2" fmla="*/ 914400 h 914410"/>
              <a:gd name="connsiteX3" fmla="*/ 512318 w 1060704"/>
              <a:gd name="connsiteY3" fmla="*/ 789316 h 914410"/>
              <a:gd name="connsiteX4" fmla="*/ 0 w 1060704"/>
              <a:gd name="connsiteY4" fmla="*/ 914400 h 914410"/>
              <a:gd name="connsiteX0" fmla="*/ 0 w 1060704"/>
              <a:gd name="connsiteY0" fmla="*/ 914400 h 914410"/>
              <a:gd name="connsiteX1" fmla="*/ 530352 w 1060704"/>
              <a:gd name="connsiteY1" fmla="*/ 0 h 914410"/>
              <a:gd name="connsiteX2" fmla="*/ 1060704 w 1060704"/>
              <a:gd name="connsiteY2" fmla="*/ 914400 h 914410"/>
              <a:gd name="connsiteX3" fmla="*/ 512318 w 1060704"/>
              <a:gd name="connsiteY3" fmla="*/ 789316 h 914410"/>
              <a:gd name="connsiteX4" fmla="*/ 0 w 1060704"/>
              <a:gd name="connsiteY4" fmla="*/ 914400 h 914410"/>
              <a:gd name="connsiteX0" fmla="*/ 0 w 1060704"/>
              <a:gd name="connsiteY0" fmla="*/ 914400 h 914408"/>
              <a:gd name="connsiteX1" fmla="*/ 530352 w 1060704"/>
              <a:gd name="connsiteY1" fmla="*/ 0 h 914408"/>
              <a:gd name="connsiteX2" fmla="*/ 1060704 w 1060704"/>
              <a:gd name="connsiteY2" fmla="*/ 914400 h 914408"/>
              <a:gd name="connsiteX3" fmla="*/ 512318 w 1060704"/>
              <a:gd name="connsiteY3" fmla="*/ 789316 h 914408"/>
              <a:gd name="connsiteX4" fmla="*/ 0 w 1060704"/>
              <a:gd name="connsiteY4" fmla="*/ 914400 h 914408"/>
              <a:gd name="connsiteX0" fmla="*/ 0 w 1060704"/>
              <a:gd name="connsiteY0" fmla="*/ 914400 h 914403"/>
              <a:gd name="connsiteX1" fmla="*/ 530352 w 1060704"/>
              <a:gd name="connsiteY1" fmla="*/ 0 h 914403"/>
              <a:gd name="connsiteX2" fmla="*/ 1060704 w 1060704"/>
              <a:gd name="connsiteY2" fmla="*/ 914400 h 914403"/>
              <a:gd name="connsiteX3" fmla="*/ 519907 w 1060704"/>
              <a:gd name="connsiteY3" fmla="*/ 519858 h 914403"/>
              <a:gd name="connsiteX4" fmla="*/ 0 w 1060704"/>
              <a:gd name="connsiteY4" fmla="*/ 914400 h 914403"/>
              <a:gd name="connsiteX0" fmla="*/ 0 w 1060704"/>
              <a:gd name="connsiteY0" fmla="*/ 914400 h 914401"/>
              <a:gd name="connsiteX1" fmla="*/ 530352 w 1060704"/>
              <a:gd name="connsiteY1" fmla="*/ 0 h 914401"/>
              <a:gd name="connsiteX2" fmla="*/ 1060704 w 1060704"/>
              <a:gd name="connsiteY2" fmla="*/ 914400 h 914401"/>
              <a:gd name="connsiteX3" fmla="*/ 531297 w 1060704"/>
              <a:gd name="connsiteY3" fmla="*/ 3710 h 914401"/>
              <a:gd name="connsiteX4" fmla="*/ 0 w 1060704"/>
              <a:gd name="connsiteY4" fmla="*/ 914400 h 914401"/>
              <a:gd name="connsiteX0" fmla="*/ 0 w 1060704"/>
              <a:gd name="connsiteY0" fmla="*/ 914400 h 914399"/>
              <a:gd name="connsiteX1" fmla="*/ 530352 w 1060704"/>
              <a:gd name="connsiteY1" fmla="*/ 0 h 914399"/>
              <a:gd name="connsiteX2" fmla="*/ 1060704 w 1060704"/>
              <a:gd name="connsiteY2" fmla="*/ 914400 h 914399"/>
              <a:gd name="connsiteX3" fmla="*/ 531297 w 1060704"/>
              <a:gd name="connsiteY3" fmla="*/ 3710 h 914399"/>
              <a:gd name="connsiteX4" fmla="*/ 0 w 1060704"/>
              <a:gd name="connsiteY4" fmla="*/ 914400 h 914399"/>
              <a:gd name="connsiteX0" fmla="*/ 0 w 1060704"/>
              <a:gd name="connsiteY0" fmla="*/ 914400 h 914401"/>
              <a:gd name="connsiteX1" fmla="*/ 530352 w 1060704"/>
              <a:gd name="connsiteY1" fmla="*/ 0 h 914401"/>
              <a:gd name="connsiteX2" fmla="*/ 1060704 w 1060704"/>
              <a:gd name="connsiteY2" fmla="*/ 914400 h 914401"/>
              <a:gd name="connsiteX3" fmla="*/ 531297 w 1060704"/>
              <a:gd name="connsiteY3" fmla="*/ 3710 h 914401"/>
              <a:gd name="connsiteX4" fmla="*/ 0 w 1060704"/>
              <a:gd name="connsiteY4" fmla="*/ 9144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04" h="914401">
                <a:moveTo>
                  <a:pt x="0" y="914400"/>
                </a:moveTo>
                <a:lnTo>
                  <a:pt x="530352" y="0"/>
                </a:lnTo>
                <a:lnTo>
                  <a:pt x="1060704" y="914400"/>
                </a:lnTo>
                <a:cubicBezTo>
                  <a:pt x="1043633" y="904331"/>
                  <a:pt x="533192" y="-1403"/>
                  <a:pt x="531297" y="3710"/>
                </a:cubicBezTo>
                <a:cubicBezTo>
                  <a:pt x="531312" y="-139"/>
                  <a:pt x="18968" y="884091"/>
                  <a:pt x="0" y="914400"/>
                </a:cubicBezTo>
                <a:close/>
              </a:path>
            </a:pathLst>
          </a:custGeom>
          <a:noFill/>
          <a:ln w="34925">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cs-CZ"/>
          </a:p>
        </p:txBody>
      </p:sp>
      <p:sp>
        <p:nvSpPr>
          <p:cNvPr id="9" name="Zástupný text 2">
            <a:extLst>
              <a:ext uri="{FF2B5EF4-FFF2-40B4-BE49-F238E27FC236}">
                <a16:creationId xmlns:a16="http://schemas.microsoft.com/office/drawing/2014/main" id="{7BACBAD4-6DA3-FC34-9EBE-50400CF3C804}"/>
              </a:ext>
            </a:extLst>
          </p:cNvPr>
          <p:cNvSpPr>
            <a:spLocks noGrp="1"/>
          </p:cNvSpPr>
          <p:nvPr>
            <p:ph type="body" sz="quarter" idx="18"/>
          </p:nvPr>
        </p:nvSpPr>
        <p:spPr>
          <a:xfrm>
            <a:off x="550862" y="2852936"/>
            <a:ext cx="5041081"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text 2">
            <a:extLst>
              <a:ext uri="{FF2B5EF4-FFF2-40B4-BE49-F238E27FC236}">
                <a16:creationId xmlns:a16="http://schemas.microsoft.com/office/drawing/2014/main" id="{67CAEF5D-8A72-3ED8-0DF0-628C1A023488}"/>
              </a:ext>
            </a:extLst>
          </p:cNvPr>
          <p:cNvSpPr>
            <a:spLocks noGrp="1"/>
          </p:cNvSpPr>
          <p:nvPr>
            <p:ph type="body" sz="quarter" idx="19"/>
          </p:nvPr>
        </p:nvSpPr>
        <p:spPr>
          <a:xfrm>
            <a:off x="6518527" y="2862278"/>
            <a:ext cx="5041081" cy="3326702"/>
          </a:xfrm>
          <a:prstGeom prst="rect">
            <a:avLst/>
          </a:prstGeom>
        </p:spPr>
        <p:txBody>
          <a:bodyPr/>
          <a:lstStyle>
            <a:lvl1pPr marL="171450" indent="-171450">
              <a:buClr>
                <a:schemeClr val="accent1"/>
              </a:buClr>
              <a:buFont typeface="Wingdings" panose="05000000000000000000" pitchFamily="2" charset="2"/>
              <a:buChar char="§"/>
              <a:defRPr sz="1200">
                <a:solidFill>
                  <a:schemeClr val="tx1"/>
                </a:solidFill>
              </a:defRPr>
            </a:lvl1pPr>
            <a:lvl2pPr marL="628650" indent="-171450">
              <a:buClr>
                <a:schemeClr val="accent1"/>
              </a:buClr>
              <a:buFont typeface="Arial" panose="020B0604020202020204" pitchFamily="34" charset="0"/>
              <a:buChar char="•"/>
              <a:defRPr sz="1200">
                <a:solidFill>
                  <a:schemeClr val="tx1"/>
                </a:solidFill>
              </a:defRPr>
            </a:lvl2pPr>
            <a:lvl3pPr marL="1085850" indent="-171450">
              <a:buClr>
                <a:schemeClr val="accent1"/>
              </a:buClr>
              <a:buFont typeface="Arial" panose="020B0604020202020204" pitchFamily="34" charset="0"/>
              <a:buChar char="•"/>
              <a:defRPr sz="1200">
                <a:solidFill>
                  <a:schemeClr val="tx1"/>
                </a:solidFill>
              </a:defRPr>
            </a:lvl3pPr>
            <a:lvl4pPr marL="1543050" indent="-171450">
              <a:buClr>
                <a:schemeClr val="accent1"/>
              </a:buClr>
              <a:buFont typeface="Arial" panose="020B0604020202020204" pitchFamily="34" charset="0"/>
              <a:buChar char="•"/>
              <a:defRPr sz="1200">
                <a:solidFill>
                  <a:schemeClr val="tx1"/>
                </a:solidFill>
              </a:defRPr>
            </a:lvl4pPr>
            <a:lvl5pPr marL="2000250" indent="-171450">
              <a:buClr>
                <a:schemeClr val="accent1"/>
              </a:buClr>
              <a:buFont typeface="Arial" panose="020B0604020202020204" pitchFamily="34" charset="0"/>
              <a:buChar char="•"/>
              <a:defRPr sz="1200">
                <a:solidFill>
                  <a:schemeClr val="tx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8532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ředělová stránk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AE7AB3-9B6E-BF47-BB76-1CC7504E66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7" descr="Text&#10;&#10;Description automatically generated with low confidence">
            <a:extLst>
              <a:ext uri="{FF2B5EF4-FFF2-40B4-BE49-F238E27FC236}">
                <a16:creationId xmlns:a16="http://schemas.microsoft.com/office/drawing/2014/main" id="{D4CC1D2F-A291-48FD-569E-E017D26FF1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392" y="489816"/>
            <a:ext cx="1584176" cy="638583"/>
          </a:xfrm>
          <a:prstGeom prst="rect">
            <a:avLst/>
          </a:prstGeom>
        </p:spPr>
      </p:pic>
      <p:sp>
        <p:nvSpPr>
          <p:cNvPr id="4" name="Text Placeholder 4">
            <a:extLst>
              <a:ext uri="{FF2B5EF4-FFF2-40B4-BE49-F238E27FC236}">
                <a16:creationId xmlns:a16="http://schemas.microsoft.com/office/drawing/2014/main" id="{E78311E9-823A-C345-B582-8BE42DF1DB81}"/>
              </a:ext>
            </a:extLst>
          </p:cNvPr>
          <p:cNvSpPr>
            <a:spLocks noGrp="1"/>
          </p:cNvSpPr>
          <p:nvPr>
            <p:ph type="body" sz="quarter" idx="10"/>
          </p:nvPr>
        </p:nvSpPr>
        <p:spPr>
          <a:xfrm>
            <a:off x="551384" y="2204864"/>
            <a:ext cx="6192837" cy="1439862"/>
          </a:xfrm>
          <a:prstGeom prst="rect">
            <a:avLst/>
          </a:prstGeom>
        </p:spPr>
        <p:txBody>
          <a:bodyPr/>
          <a:lstStyle>
            <a:lvl1pPr>
              <a:defRPr sz="4200" baseline="0">
                <a:solidFill>
                  <a:schemeClr val="tx1"/>
                </a:solidFill>
                <a:latin typeface="Arial" panose="020B0604020202020204" pitchFamily="34" charset="0"/>
              </a:defRPr>
            </a:lvl1pPr>
            <a:lvl2pPr>
              <a:defRPr sz="4200" baseline="0">
                <a:solidFill>
                  <a:srgbClr val="2D2D2D"/>
                </a:solidFill>
                <a:latin typeface="Arial" panose="020B0604020202020204" pitchFamily="34" charset="0"/>
              </a:defRPr>
            </a:lvl2pPr>
            <a:lvl3pPr>
              <a:defRPr sz="4200" baseline="0">
                <a:solidFill>
                  <a:srgbClr val="2D2D2D"/>
                </a:solidFill>
                <a:latin typeface="Arial" panose="020B0604020202020204" pitchFamily="34" charset="0"/>
              </a:defRPr>
            </a:lvl3pPr>
            <a:lvl4pPr>
              <a:defRPr sz="4200" baseline="0">
                <a:solidFill>
                  <a:srgbClr val="2D2D2D"/>
                </a:solidFill>
                <a:latin typeface="Arial" panose="020B0604020202020204" pitchFamily="34" charset="0"/>
              </a:defRPr>
            </a:lvl4pPr>
            <a:lvl5pPr>
              <a:defRPr sz="4200" baseline="0">
                <a:solidFill>
                  <a:srgbClr val="2D2D2D"/>
                </a:solidFill>
                <a:latin typeface="Arial" panose="020B0604020202020204" pitchFamily="34" charset="0"/>
              </a:defRPr>
            </a:lvl5pPr>
          </a:lstStyle>
          <a:p>
            <a:pPr lvl="0"/>
            <a:r>
              <a:rPr lang="cs-CZ"/>
              <a:t>Po kliknutí můžete upravovat styly textu v předloze.</a:t>
            </a:r>
          </a:p>
        </p:txBody>
      </p:sp>
      <p:sp>
        <p:nvSpPr>
          <p:cNvPr id="5" name="Text Placeholder 11">
            <a:extLst>
              <a:ext uri="{FF2B5EF4-FFF2-40B4-BE49-F238E27FC236}">
                <a16:creationId xmlns:a16="http://schemas.microsoft.com/office/drawing/2014/main" id="{E20F95B7-E9A7-E44D-9B6C-84F2432512BB}"/>
              </a:ext>
            </a:extLst>
          </p:cNvPr>
          <p:cNvSpPr>
            <a:spLocks noGrp="1"/>
          </p:cNvSpPr>
          <p:nvPr>
            <p:ph type="body" sz="quarter" idx="11"/>
          </p:nvPr>
        </p:nvSpPr>
        <p:spPr>
          <a:xfrm>
            <a:off x="551384" y="4006577"/>
            <a:ext cx="3960812" cy="790575"/>
          </a:xfrm>
          <a:prstGeom prst="rect">
            <a:avLst/>
          </a:prstGeom>
        </p:spPr>
        <p:txBody>
          <a:bodyPr/>
          <a:lstStyle>
            <a:lvl1pPr>
              <a:defRPr baseline="0">
                <a:solidFill>
                  <a:schemeClr val="tx1"/>
                </a:solidFill>
                <a:latin typeface="Arial" panose="020B0604020202020204" pitchFamily="34" charset="0"/>
              </a:defRPr>
            </a:lvl1pPr>
          </a:lstStyle>
          <a:p>
            <a:pPr lvl="0"/>
            <a:r>
              <a:rPr lang="cs-CZ"/>
              <a:t>Po kliknutí můžete upravovat styly textu v předloze.</a:t>
            </a:r>
          </a:p>
        </p:txBody>
      </p:sp>
      <p:sp>
        <p:nvSpPr>
          <p:cNvPr id="6" name="Obdélník 5">
            <a:extLst>
              <a:ext uri="{FF2B5EF4-FFF2-40B4-BE49-F238E27FC236}">
                <a16:creationId xmlns:a16="http://schemas.microsoft.com/office/drawing/2014/main" id="{01F90324-8788-09F4-3BA0-EC9EB6C21700}"/>
              </a:ext>
            </a:extLst>
          </p:cNvPr>
          <p:cNvSpPr/>
          <p:nvPr userDrawn="1"/>
        </p:nvSpPr>
        <p:spPr>
          <a:xfrm>
            <a:off x="11136560" y="6237312"/>
            <a:ext cx="576064" cy="50405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4227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ka_a_titulek">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623392" y="1628800"/>
            <a:ext cx="10936218" cy="4608512"/>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11" name="Text Placeholder 17">
            <a:extLst>
              <a:ext uri="{FF2B5EF4-FFF2-40B4-BE49-F238E27FC236}">
                <a16:creationId xmlns:a16="http://schemas.microsoft.com/office/drawing/2014/main" id="{0F265A4D-3619-6F13-4CB9-947AC0A970D1}"/>
              </a:ext>
            </a:extLst>
          </p:cNvPr>
          <p:cNvSpPr>
            <a:spLocks noGrp="1"/>
          </p:cNvSpPr>
          <p:nvPr>
            <p:ph type="body" sz="quarter" idx="11"/>
          </p:nvPr>
        </p:nvSpPr>
        <p:spPr>
          <a:xfrm>
            <a:off x="551383" y="332656"/>
            <a:ext cx="10225137"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tx1"/>
                </a:solidFill>
                <a:latin typeface="Arial" panose="020B0604020202020204" pitchFamily="34" charset="0"/>
                <a:cs typeface="Arial" panose="020B0604020202020204" pitchFamily="34" charset="0"/>
              </a:defRPr>
            </a:lvl1pPr>
          </a:lstStyle>
          <a:p>
            <a:pPr lvl="0"/>
            <a:r>
              <a:rPr lang="cs-CZ" noProof="0"/>
              <a:t>Po kliknutí můžete upravovat styly textu v předloze.</a:t>
            </a:r>
          </a:p>
        </p:txBody>
      </p:sp>
    </p:spTree>
    <p:extLst>
      <p:ext uri="{BB962C8B-B14F-4D97-AF65-F5344CB8AC3E}">
        <p14:creationId xmlns:p14="http://schemas.microsoft.com/office/powerpoint/2010/main" val="141211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ránka_obrázky_1">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EC2B46DC-8285-CBDC-C3C3-3BB4FB440BE3}"/>
              </a:ext>
            </a:extLst>
          </p:cNvPr>
          <p:cNvSpPr>
            <a:spLocks noGrp="1"/>
          </p:cNvSpPr>
          <p:nvPr>
            <p:ph type="pic" sz="quarter" idx="10"/>
          </p:nvPr>
        </p:nvSpPr>
        <p:spPr>
          <a:xfrm>
            <a:off x="883686" y="1700809"/>
            <a:ext cx="2340992" cy="4180512"/>
          </a:xfrm>
          <a:prstGeom prst="rect">
            <a:avLst/>
          </a:prstGeom>
        </p:spPr>
        <p:txBody>
          <a:bodyPr/>
          <a:lstStyle/>
          <a:p>
            <a:r>
              <a:rPr lang="cs-CZ"/>
              <a:t>Kliknutím na ikonu přidáte obrázek.</a:t>
            </a:r>
            <a:endParaRPr lang="cs-CZ" dirty="0"/>
          </a:p>
        </p:txBody>
      </p:sp>
      <p:pic>
        <p:nvPicPr>
          <p:cNvPr id="14" name="Picture 5" descr="Text&#10;&#10;Description automatically generated with low confidence">
            <a:extLst>
              <a:ext uri="{FF2B5EF4-FFF2-40B4-BE49-F238E27FC236}">
                <a16:creationId xmlns:a16="http://schemas.microsoft.com/office/drawing/2014/main" id="{CBD7E1D6-269C-EB5C-167A-9B191CE7C5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790" b="-2596"/>
          <a:stretch/>
        </p:blipFill>
        <p:spPr>
          <a:xfrm>
            <a:off x="10920536" y="483393"/>
            <a:ext cx="639074" cy="641351"/>
          </a:xfrm>
          <a:prstGeom prst="rect">
            <a:avLst/>
          </a:prstGeom>
        </p:spPr>
      </p:pic>
      <p:sp>
        <p:nvSpPr>
          <p:cNvPr id="7" name="Zástupný symbol obrázku 5">
            <a:extLst>
              <a:ext uri="{FF2B5EF4-FFF2-40B4-BE49-F238E27FC236}">
                <a16:creationId xmlns:a16="http://schemas.microsoft.com/office/drawing/2014/main" id="{C0814DBB-8071-67A4-174A-6351EE21F526}"/>
              </a:ext>
            </a:extLst>
          </p:cNvPr>
          <p:cNvSpPr>
            <a:spLocks noGrp="1"/>
          </p:cNvSpPr>
          <p:nvPr>
            <p:ph type="pic" sz="quarter" idx="11"/>
          </p:nvPr>
        </p:nvSpPr>
        <p:spPr>
          <a:xfrm>
            <a:off x="3538984" y="1700809"/>
            <a:ext cx="2340992" cy="4180512"/>
          </a:xfrm>
          <a:prstGeom prst="rect">
            <a:avLst/>
          </a:prstGeom>
        </p:spPr>
        <p:txBody>
          <a:bodyPr/>
          <a:lstStyle/>
          <a:p>
            <a:r>
              <a:rPr lang="cs-CZ"/>
              <a:t>Kliknutím na ikonu přidáte obrázek.</a:t>
            </a:r>
            <a:endParaRPr lang="cs-CZ" dirty="0"/>
          </a:p>
        </p:txBody>
      </p:sp>
      <p:sp>
        <p:nvSpPr>
          <p:cNvPr id="8" name="Zástupný symbol obrázku 5">
            <a:extLst>
              <a:ext uri="{FF2B5EF4-FFF2-40B4-BE49-F238E27FC236}">
                <a16:creationId xmlns:a16="http://schemas.microsoft.com/office/drawing/2014/main" id="{67167C5F-EDD1-C832-F5F8-B4EF62F8211E}"/>
              </a:ext>
            </a:extLst>
          </p:cNvPr>
          <p:cNvSpPr>
            <a:spLocks noGrp="1"/>
          </p:cNvSpPr>
          <p:nvPr>
            <p:ph type="pic" sz="quarter" idx="12"/>
          </p:nvPr>
        </p:nvSpPr>
        <p:spPr>
          <a:xfrm>
            <a:off x="6203280" y="1700808"/>
            <a:ext cx="2340992" cy="4180512"/>
          </a:xfrm>
          <a:prstGeom prst="rect">
            <a:avLst/>
          </a:prstGeom>
        </p:spPr>
        <p:txBody>
          <a:bodyPr/>
          <a:lstStyle/>
          <a:p>
            <a:r>
              <a:rPr lang="cs-CZ"/>
              <a:t>Kliknutím na ikonu přidáte obrázek.</a:t>
            </a:r>
            <a:endParaRPr lang="cs-CZ" dirty="0"/>
          </a:p>
        </p:txBody>
      </p:sp>
      <p:sp>
        <p:nvSpPr>
          <p:cNvPr id="9" name="Zástupný symbol obrázku 5">
            <a:extLst>
              <a:ext uri="{FF2B5EF4-FFF2-40B4-BE49-F238E27FC236}">
                <a16:creationId xmlns:a16="http://schemas.microsoft.com/office/drawing/2014/main" id="{4F4E371C-FF85-034C-CE97-02118F8BCAB9}"/>
              </a:ext>
            </a:extLst>
          </p:cNvPr>
          <p:cNvSpPr>
            <a:spLocks noGrp="1"/>
          </p:cNvSpPr>
          <p:nvPr>
            <p:ph type="pic" sz="quarter" idx="13"/>
          </p:nvPr>
        </p:nvSpPr>
        <p:spPr>
          <a:xfrm>
            <a:off x="8867576" y="1700808"/>
            <a:ext cx="2340992" cy="4180512"/>
          </a:xfrm>
          <a:prstGeom prst="rect">
            <a:avLst/>
          </a:prstGeom>
        </p:spPr>
        <p:txBody>
          <a:bodyPr/>
          <a:lstStyle/>
          <a:p>
            <a:r>
              <a:rPr lang="cs-CZ"/>
              <a:t>Kliknutím na ikonu přidáte obrázek.</a:t>
            </a:r>
            <a:endParaRPr lang="cs-CZ" dirty="0"/>
          </a:p>
        </p:txBody>
      </p:sp>
      <p:sp>
        <p:nvSpPr>
          <p:cNvPr id="11" name="Text Placeholder 21">
            <a:extLst>
              <a:ext uri="{FF2B5EF4-FFF2-40B4-BE49-F238E27FC236}">
                <a16:creationId xmlns:a16="http://schemas.microsoft.com/office/drawing/2014/main" id="{893F3FA6-92AB-6241-CAA8-95BBA203DACA}"/>
              </a:ext>
            </a:extLst>
          </p:cNvPr>
          <p:cNvSpPr>
            <a:spLocks noGrp="1"/>
          </p:cNvSpPr>
          <p:nvPr>
            <p:ph type="body" sz="quarter" idx="14"/>
          </p:nvPr>
        </p:nvSpPr>
        <p:spPr>
          <a:xfrm>
            <a:off x="883686" y="1340768"/>
            <a:ext cx="234099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2" name="Text Placeholder 21">
            <a:extLst>
              <a:ext uri="{FF2B5EF4-FFF2-40B4-BE49-F238E27FC236}">
                <a16:creationId xmlns:a16="http://schemas.microsoft.com/office/drawing/2014/main" id="{E384EC8A-803F-50CF-E7EA-271BB97F0E6B}"/>
              </a:ext>
            </a:extLst>
          </p:cNvPr>
          <p:cNvSpPr>
            <a:spLocks noGrp="1"/>
          </p:cNvSpPr>
          <p:nvPr>
            <p:ph type="body" sz="quarter" idx="15"/>
          </p:nvPr>
        </p:nvSpPr>
        <p:spPr>
          <a:xfrm>
            <a:off x="3538984" y="1340768"/>
            <a:ext cx="234099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3" name="Text Placeholder 21">
            <a:extLst>
              <a:ext uri="{FF2B5EF4-FFF2-40B4-BE49-F238E27FC236}">
                <a16:creationId xmlns:a16="http://schemas.microsoft.com/office/drawing/2014/main" id="{BC8D0283-37C0-F910-154D-8138A9CF9113}"/>
              </a:ext>
            </a:extLst>
          </p:cNvPr>
          <p:cNvSpPr>
            <a:spLocks noGrp="1"/>
          </p:cNvSpPr>
          <p:nvPr>
            <p:ph type="body" sz="quarter" idx="16"/>
          </p:nvPr>
        </p:nvSpPr>
        <p:spPr>
          <a:xfrm>
            <a:off x="6203280" y="1340768"/>
            <a:ext cx="234099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
        <p:nvSpPr>
          <p:cNvPr id="15" name="Text Placeholder 21">
            <a:extLst>
              <a:ext uri="{FF2B5EF4-FFF2-40B4-BE49-F238E27FC236}">
                <a16:creationId xmlns:a16="http://schemas.microsoft.com/office/drawing/2014/main" id="{DC0D5987-1A9D-5E81-E756-0F9A83AE7B29}"/>
              </a:ext>
            </a:extLst>
          </p:cNvPr>
          <p:cNvSpPr>
            <a:spLocks noGrp="1"/>
          </p:cNvSpPr>
          <p:nvPr>
            <p:ph type="body" sz="quarter" idx="17"/>
          </p:nvPr>
        </p:nvSpPr>
        <p:spPr>
          <a:xfrm>
            <a:off x="8867576" y="1340768"/>
            <a:ext cx="2340992" cy="360040"/>
          </a:xfrm>
          <a:prstGeom prst="rect">
            <a:avLst/>
          </a:prstGeom>
        </p:spPr>
        <p:txBody>
          <a:bodyPr/>
          <a:lstStyle>
            <a:lvl1pPr algn="ctr">
              <a:defRPr sz="1000">
                <a:solidFill>
                  <a:schemeClr val="tx1"/>
                </a:solidFill>
                <a:latin typeface="Arial" panose="020B0604020202020204" pitchFamily="34" charset="0"/>
                <a:cs typeface="Arial" panose="020B0604020202020204" pitchFamily="34" charset="0"/>
              </a:defRPr>
            </a:lvl1pPr>
          </a:lstStyle>
          <a:p>
            <a:pPr marL="285750" lvl="0" indent="-285750">
              <a:buClr>
                <a:srgbClr val="00C752"/>
              </a:buClr>
              <a:buFont typeface="Wingdings" pitchFamily="2" charset="2"/>
              <a:buChar char="§"/>
            </a:pPr>
            <a:r>
              <a:rPr lang="cs-CZ" noProof="0">
                <a:solidFill>
                  <a:srgbClr val="2D2D2D"/>
                </a:solidFill>
                <a:latin typeface="Arial" panose="020B0604020202020204" pitchFamily="34" charset="0"/>
                <a:cs typeface="Arial" panose="020B0604020202020204" pitchFamily="34" charset="0"/>
              </a:rPr>
              <a:t>Po kliknutí můžete upravovat styly textu v předloze.</a:t>
            </a:r>
          </a:p>
        </p:txBody>
      </p:sp>
    </p:spTree>
    <p:extLst>
      <p:ext uri="{BB962C8B-B14F-4D97-AF65-F5344CB8AC3E}">
        <p14:creationId xmlns:p14="http://schemas.microsoft.com/office/powerpoint/2010/main" val="113008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2568132" y="9944865"/>
            <a:ext cx="2417063"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7667" y="9944865"/>
            <a:ext cx="173726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3/31/2025</a:t>
            </a:fld>
            <a:endParaRPr lang="en-US" dirty="0"/>
          </a:p>
        </p:txBody>
      </p:sp>
      <p:sp>
        <p:nvSpPr>
          <p:cNvPr id="6" name="Holder 6"/>
          <p:cNvSpPr>
            <a:spLocks noGrp="1"/>
          </p:cNvSpPr>
          <p:nvPr>
            <p:ph type="sldNum" sz="quarter" idx="7"/>
          </p:nvPr>
        </p:nvSpPr>
        <p:spPr>
          <a:xfrm>
            <a:off x="5438395" y="9944865"/>
            <a:ext cx="173726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
        <p:nvSpPr>
          <p:cNvPr id="9" name="TextBox 38">
            <a:extLst>
              <a:ext uri="{FF2B5EF4-FFF2-40B4-BE49-F238E27FC236}">
                <a16:creationId xmlns:a16="http://schemas.microsoft.com/office/drawing/2014/main" id="{773C2588-4111-87C4-EB01-464A4CBCB7D4}"/>
              </a:ext>
            </a:extLst>
          </p:cNvPr>
          <p:cNvSpPr txBox="1"/>
          <p:nvPr/>
        </p:nvSpPr>
        <p:spPr>
          <a:xfrm>
            <a:off x="10704512" y="6392361"/>
            <a:ext cx="1008112" cy="276999"/>
          </a:xfrm>
          <a:prstGeom prst="rect">
            <a:avLst/>
          </a:prstGeom>
          <a:noFill/>
        </p:spPr>
        <p:txBody>
          <a:bodyPr wrap="square" rtlCol="0">
            <a:spAutoFit/>
          </a:bodyPr>
          <a:lstStyle/>
          <a:p>
            <a:pPr algn="r"/>
            <a:fld id="{82FC4441-48AB-466E-B5E2-7FA789F38293}" type="slidenum">
              <a:rPr lang="cs-CZ" sz="1200" smtClean="0">
                <a:solidFill>
                  <a:srgbClr val="363738"/>
                </a:solidFill>
                <a:latin typeface="Arial" panose="020B0604020202020204" pitchFamily="34" charset="0"/>
                <a:cs typeface="Arial" panose="020B0604020202020204" pitchFamily="34" charset="0"/>
              </a:rPr>
              <a:pPr algn="r"/>
              <a:t>‹#›</a:t>
            </a:fld>
            <a:endParaRPr lang="x-none" sz="1200" dirty="0">
              <a:solidFill>
                <a:srgbClr val="363738"/>
              </a:solidFill>
              <a:latin typeface="Arial" panose="020B0604020202020204" pitchFamily="34" charset="0"/>
              <a:cs typeface="Arial" panose="020B0604020202020204" pitchFamily="34" charset="0"/>
            </a:endParaRPr>
          </a:p>
        </p:txBody>
      </p:sp>
      <p:sp>
        <p:nvSpPr>
          <p:cNvPr id="12" name="TextBox 14">
            <a:extLst>
              <a:ext uri="{FF2B5EF4-FFF2-40B4-BE49-F238E27FC236}">
                <a16:creationId xmlns:a16="http://schemas.microsoft.com/office/drawing/2014/main" id="{3CCF8F3B-F835-352F-074E-1A3CE78234A5}"/>
              </a:ext>
            </a:extLst>
          </p:cNvPr>
          <p:cNvSpPr txBox="1"/>
          <p:nvPr/>
        </p:nvSpPr>
        <p:spPr>
          <a:xfrm>
            <a:off x="551384" y="6392361"/>
            <a:ext cx="1651000" cy="276999"/>
          </a:xfrm>
          <a:prstGeom prst="rect">
            <a:avLst/>
          </a:prstGeom>
          <a:noFill/>
        </p:spPr>
        <p:txBody>
          <a:bodyPr wrap="square" rtlCol="0">
            <a:spAutoFit/>
          </a:bodyPr>
          <a:lstStyle/>
          <a:p>
            <a:r>
              <a:rPr lang="en-GB" sz="1200" noProof="1">
                <a:solidFill>
                  <a:srgbClr val="00C752"/>
                </a:solidFill>
                <a:latin typeface="Arial" panose="020B0604020202020204" pitchFamily="34" charset="0"/>
                <a:cs typeface="Arial" panose="020B0604020202020204" pitchFamily="34" charset="0"/>
              </a:rPr>
              <a:t>www.cez.cz</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p:bodyStyle>
    <p:other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07B6E5-C177-5540-99D1-BA5AE75974BE}"/>
              </a:ext>
            </a:extLst>
          </p:cNvPr>
          <p:cNvSpPr>
            <a:spLocks noGrp="1"/>
          </p:cNvSpPr>
          <p:nvPr>
            <p:ph type="body" sz="quarter" idx="10"/>
          </p:nvPr>
        </p:nvSpPr>
        <p:spPr>
          <a:xfrm>
            <a:off x="546965" y="1700808"/>
            <a:ext cx="7709276" cy="3384376"/>
          </a:xfrm>
        </p:spPr>
        <p:txBody>
          <a:bodyPr/>
          <a:lstStyle/>
          <a:p>
            <a:r>
              <a:rPr lang="cs-CZ" altLang="cs-CZ" sz="3200" b="1" dirty="0"/>
              <a:t>Informační a kybernetická bezpečnost (IKB)</a:t>
            </a:r>
          </a:p>
          <a:p>
            <a:endParaRPr lang="cs-CZ" altLang="cs-CZ" sz="3200" b="1" dirty="0"/>
          </a:p>
          <a:p>
            <a:r>
              <a:rPr lang="cs-CZ" b="1" dirty="0">
                <a:solidFill>
                  <a:schemeClr val="accent2">
                    <a:lumMod val="75000"/>
                  </a:schemeClr>
                </a:solidFill>
              </a:rPr>
              <a:t>Školení dodavatelů</a:t>
            </a:r>
          </a:p>
          <a:p>
            <a:endParaRPr lang="cs-CZ" sz="2800" b="1" dirty="0">
              <a:solidFill>
                <a:schemeClr val="tx1"/>
              </a:solidFill>
            </a:endParaRPr>
          </a:p>
          <a:p>
            <a:r>
              <a:rPr lang="cs-CZ" b="1" i="0" kern="0" dirty="0"/>
              <a:t>PRAVIDLA CYBEX</a:t>
            </a:r>
            <a:endParaRPr lang="cs-CZ" i="0" kern="0" dirty="0"/>
          </a:p>
          <a:p>
            <a:endParaRPr lang="en-GB" dirty="0">
              <a:solidFill>
                <a:schemeClr val="tx1"/>
              </a:solidFill>
            </a:endParaRPr>
          </a:p>
        </p:txBody>
      </p:sp>
      <p:sp>
        <p:nvSpPr>
          <p:cNvPr id="5" name="Text Placeholder 4">
            <a:extLst>
              <a:ext uri="{FF2B5EF4-FFF2-40B4-BE49-F238E27FC236}">
                <a16:creationId xmlns:a16="http://schemas.microsoft.com/office/drawing/2014/main" id="{EA5616DA-4550-FB49-BA80-ED584633682B}"/>
              </a:ext>
            </a:extLst>
          </p:cNvPr>
          <p:cNvSpPr>
            <a:spLocks noGrp="1"/>
          </p:cNvSpPr>
          <p:nvPr>
            <p:ph type="body" sz="quarter" idx="11"/>
          </p:nvPr>
        </p:nvSpPr>
        <p:spPr>
          <a:xfrm>
            <a:off x="543381" y="5661248"/>
            <a:ext cx="5549035" cy="360040"/>
          </a:xfrm>
        </p:spPr>
        <p:txBody>
          <a:bodyPr/>
          <a:lstStyle/>
          <a:p>
            <a:r>
              <a:rPr lang="cs-CZ" dirty="0"/>
              <a:t>Útvar informační a kybernetická bezpečnost</a:t>
            </a:r>
          </a:p>
          <a:p>
            <a:endParaRPr lang="cs-CZ"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Bezpečnostní klasifikace ICT / ICS Systémů   </a:t>
            </a:r>
          </a:p>
        </p:txBody>
      </p:sp>
      <p:pic>
        <p:nvPicPr>
          <p:cNvPr id="4" name="Obrázek 3">
            <a:extLst>
              <a:ext uri="{FF2B5EF4-FFF2-40B4-BE49-F238E27FC236}">
                <a16:creationId xmlns:a16="http://schemas.microsoft.com/office/drawing/2014/main" id="{E841A507-5A45-1CCD-AB36-E355FE0E7D79}"/>
              </a:ext>
            </a:extLst>
          </p:cNvPr>
          <p:cNvPicPr>
            <a:picLocks noChangeAspect="1"/>
          </p:cNvPicPr>
          <p:nvPr/>
        </p:nvPicPr>
        <p:blipFill>
          <a:blip r:embed="rId2"/>
          <a:stretch>
            <a:fillRect/>
          </a:stretch>
        </p:blipFill>
        <p:spPr>
          <a:xfrm>
            <a:off x="695400" y="1311227"/>
            <a:ext cx="8157155" cy="4121253"/>
          </a:xfrm>
          <a:prstGeom prst="rect">
            <a:avLst/>
          </a:prstGeom>
        </p:spPr>
      </p:pic>
      <p:sp>
        <p:nvSpPr>
          <p:cNvPr id="6" name="Obdélník 5">
            <a:extLst>
              <a:ext uri="{FF2B5EF4-FFF2-40B4-BE49-F238E27FC236}">
                <a16:creationId xmlns:a16="http://schemas.microsoft.com/office/drawing/2014/main" id="{AD2CDF6E-4F13-FD77-F356-AFEEDA45CAF9}"/>
              </a:ext>
            </a:extLst>
          </p:cNvPr>
          <p:cNvSpPr/>
          <p:nvPr/>
        </p:nvSpPr>
        <p:spPr>
          <a:xfrm>
            <a:off x="730152" y="5661248"/>
            <a:ext cx="8229163" cy="584775"/>
          </a:xfrm>
          <a:prstGeom prst="rect">
            <a:avLst/>
          </a:prstGeom>
          <a:solidFill>
            <a:schemeClr val="accent2"/>
          </a:solidFill>
        </p:spPr>
        <p:txBody>
          <a:bodyPr wrap="square">
            <a:spAutoFit/>
          </a:bodyPr>
          <a:lstStyle/>
          <a:p>
            <a:pPr algn="ctr"/>
            <a:r>
              <a:rPr lang="cs-CZ" sz="1600" b="1" i="1" dirty="0"/>
              <a:t>Při práci  na systémech ICT/ICS je nutné brát v potaz uvedenou klasifikaci a dodržovat požadované postupy!</a:t>
            </a:r>
          </a:p>
        </p:txBody>
      </p:sp>
    </p:spTree>
    <p:extLst>
      <p:ext uri="{BB962C8B-B14F-4D97-AF65-F5344CB8AC3E}">
        <p14:creationId xmlns:p14="http://schemas.microsoft.com/office/powerpoint/2010/main" val="93915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Zákon o kybernetické bezpečnosti (ZKB)</a:t>
            </a:r>
          </a:p>
        </p:txBody>
      </p:sp>
      <p:sp>
        <p:nvSpPr>
          <p:cNvPr id="3" name="Obdélník 2">
            <a:extLst>
              <a:ext uri="{FF2B5EF4-FFF2-40B4-BE49-F238E27FC236}">
                <a16:creationId xmlns:a16="http://schemas.microsoft.com/office/drawing/2014/main" id="{FE6DABE5-2DA9-F464-96A9-E89C4DFC9F8C}"/>
              </a:ext>
            </a:extLst>
          </p:cNvPr>
          <p:cNvSpPr/>
          <p:nvPr/>
        </p:nvSpPr>
        <p:spPr>
          <a:xfrm>
            <a:off x="550862" y="1916832"/>
            <a:ext cx="9548440" cy="3323987"/>
          </a:xfrm>
          <a:prstGeom prst="rect">
            <a:avLst/>
          </a:prstGeom>
        </p:spPr>
        <p:txBody>
          <a:bodyPr wrap="square">
            <a:spAutoFit/>
          </a:bodyPr>
          <a:lstStyle/>
          <a:p>
            <a:pPr algn="l"/>
            <a:r>
              <a:rPr lang="cs-CZ" sz="1400" b="1" i="0" dirty="0"/>
              <a:t>Zákon č. 181/2014 Sb. o kybernetické bezpečnosti </a:t>
            </a:r>
            <a:r>
              <a:rPr lang="cs-CZ" sz="1400" i="0" dirty="0"/>
              <a:t>–</a:t>
            </a:r>
            <a:r>
              <a:rPr lang="cs-CZ" sz="1400" b="1" i="0" dirty="0"/>
              <a:t> </a:t>
            </a:r>
            <a:r>
              <a:rPr lang="cs-CZ" sz="1400" i="0" dirty="0"/>
              <a:t>upravuje práva a povinnosti osob a společností a působnost a pravomoci orgánů veřejné moci v oblasti kybernetické bezpečnosti.</a:t>
            </a:r>
          </a:p>
          <a:p>
            <a:pPr algn="l"/>
            <a:endParaRPr lang="cs-CZ" sz="1400" b="1" i="0" dirty="0"/>
          </a:p>
          <a:p>
            <a:pPr algn="l"/>
            <a:r>
              <a:rPr lang="cs-CZ" sz="1400" b="1" i="0" dirty="0"/>
              <a:t>Kritická informační infrastruktura (KII) </a:t>
            </a:r>
            <a:r>
              <a:rPr lang="cs-CZ" sz="1400" i="0" dirty="0"/>
              <a:t>– obdoba kritické infrastruktury, jak ji specifikuje nařízení vlády a krizový zákon, do které je vložen pojem „informační“ a týká se informačních a komunikačních systémů. </a:t>
            </a:r>
          </a:p>
          <a:p>
            <a:pPr algn="l"/>
            <a:r>
              <a:rPr lang="cs-CZ" sz="1400" b="1" i="0" dirty="0"/>
              <a:t>Informační systém základní služby (ISZS) </a:t>
            </a:r>
            <a:r>
              <a:rPr lang="cs-CZ" sz="1400" i="0" dirty="0"/>
              <a:t>- </a:t>
            </a:r>
            <a:r>
              <a:rPr lang="cs-CZ" sz="1400" b="0" i="0" dirty="0">
                <a:solidFill>
                  <a:srgbClr val="040C28"/>
                </a:solidFill>
                <a:effectLst/>
              </a:rPr>
              <a:t>informační systém, na jehož fungování je závislé </a:t>
            </a:r>
            <a:r>
              <a:rPr lang="cs-CZ" sz="1400" b="1" i="0" dirty="0">
                <a:solidFill>
                  <a:srgbClr val="040C28"/>
                </a:solidFill>
                <a:effectLst/>
              </a:rPr>
              <a:t>poskytování základní služby (PZS).</a:t>
            </a:r>
            <a:endParaRPr lang="cs-CZ" sz="1400" b="1" i="0" dirty="0"/>
          </a:p>
          <a:p>
            <a:pPr lvl="0" algn="l"/>
            <a:endParaRPr lang="cs-CZ" sz="1400" b="1" i="0" dirty="0"/>
          </a:p>
          <a:p>
            <a:pPr lvl="0" algn="l"/>
            <a:r>
              <a:rPr lang="cs-CZ" sz="1400" b="1" i="0" dirty="0"/>
              <a:t>Primární aktivum</a:t>
            </a:r>
            <a:r>
              <a:rPr lang="cs-CZ" sz="1400" i="0" dirty="0"/>
              <a:t> – informace nebo služba, kterou zpracovává nebo poskytuje určený informační systém (informace zobrazené a archivované v TŘIS).</a:t>
            </a:r>
          </a:p>
          <a:p>
            <a:pPr algn="l"/>
            <a:r>
              <a:rPr lang="cs-CZ" sz="1400" b="1" i="0" dirty="0"/>
              <a:t>Podpůrné aktivum</a:t>
            </a:r>
            <a:r>
              <a:rPr lang="cs-CZ" sz="1400" i="0" dirty="0"/>
              <a:t> – </a:t>
            </a:r>
            <a:r>
              <a:rPr lang="cs-CZ" sz="1400" b="1" i="0" dirty="0"/>
              <a:t>technické aktivum, zaměstnanci a dodavatelé </a:t>
            </a:r>
            <a:r>
              <a:rPr lang="cs-CZ" sz="1400" i="0" dirty="0"/>
              <a:t>podílející se na provozu, rozvoji, správě nebo bezpečnosti informačního systému (veškerá dokumentace TŘIS včetně popisu algoritmů, IP adres apod., aplikační SW, dále pak veškeré technické prostředky TŘIS a to včetně servisních notebooků).</a:t>
            </a:r>
          </a:p>
          <a:p>
            <a:pPr lvl="0" algn="l"/>
            <a:r>
              <a:rPr lang="cs-CZ" sz="1400" b="1" i="0" dirty="0"/>
              <a:t>Technické aktivum</a:t>
            </a:r>
            <a:r>
              <a:rPr lang="cs-CZ" sz="1400" i="0" dirty="0"/>
              <a:t> – technické vybavení, komunikační prostředky a programové vybavení informačního systému (veškerý HW SKŘ – systém kontroly a řízení).</a:t>
            </a:r>
          </a:p>
        </p:txBody>
      </p:sp>
    </p:spTree>
    <p:extLst>
      <p:ext uri="{BB962C8B-B14F-4D97-AF65-F5344CB8AC3E}">
        <p14:creationId xmlns:p14="http://schemas.microsoft.com/office/powerpoint/2010/main" val="270810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Kritická informační infrastruktura (KII) </a:t>
            </a:r>
          </a:p>
        </p:txBody>
      </p:sp>
      <p:sp>
        <p:nvSpPr>
          <p:cNvPr id="2" name="Zástupný symbol pro obsah 2">
            <a:extLst>
              <a:ext uri="{FF2B5EF4-FFF2-40B4-BE49-F238E27FC236}">
                <a16:creationId xmlns:a16="http://schemas.microsoft.com/office/drawing/2014/main" id="{7F4CC241-2C73-2E42-9E95-99E024CA8542}"/>
              </a:ext>
            </a:extLst>
          </p:cNvPr>
          <p:cNvSpPr txBox="1">
            <a:spLocks/>
          </p:cNvSpPr>
          <p:nvPr/>
        </p:nvSpPr>
        <p:spPr>
          <a:xfrm>
            <a:off x="515875" y="1561375"/>
            <a:ext cx="9286032" cy="2226854"/>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marL="285750" indent="-285750">
              <a:buClr>
                <a:srgbClr val="03C751"/>
              </a:buClr>
              <a:buFont typeface="Wingdings" panose="05000000000000000000" pitchFamily="2" charset="2"/>
              <a:buChar char="§"/>
            </a:pPr>
            <a:r>
              <a:rPr lang="cs-CZ" sz="1400" b="1" kern="0" dirty="0">
                <a:solidFill>
                  <a:sysClr val="windowText" lastClr="000000"/>
                </a:solidFill>
              </a:rPr>
              <a:t>Definována dle zákona č. 181/2014 Sb. (Zákon o kybernetické bezpečnosti)</a:t>
            </a:r>
          </a:p>
          <a:p>
            <a:pPr marL="285750" indent="-285750">
              <a:buClr>
                <a:srgbClr val="03C751"/>
              </a:buClr>
              <a:buFont typeface="Wingdings" panose="05000000000000000000" pitchFamily="2" charset="2"/>
              <a:buChar char="§"/>
            </a:pPr>
            <a:endParaRPr lang="cs-CZ" sz="1400" kern="0" dirty="0">
              <a:solidFill>
                <a:sysClr val="windowText" lastClr="000000"/>
              </a:solidFill>
            </a:endParaRPr>
          </a:p>
          <a:p>
            <a:pPr marL="285750" indent="-285750">
              <a:buClr>
                <a:srgbClr val="03C751"/>
              </a:buClr>
              <a:buFont typeface="Wingdings" panose="05000000000000000000" pitchFamily="2" charset="2"/>
              <a:buChar char="§"/>
            </a:pPr>
            <a:r>
              <a:rPr lang="cs-CZ" sz="1400" kern="0" dirty="0">
                <a:solidFill>
                  <a:sysClr val="windowText" lastClr="000000"/>
                </a:solidFill>
              </a:rPr>
              <a:t>Prvky jejichž narušení funkce by mělo </a:t>
            </a:r>
            <a:r>
              <a:rPr lang="cs-CZ" sz="1400" b="1" kern="0" dirty="0">
                <a:solidFill>
                  <a:sysClr val="windowText" lastClr="000000"/>
                </a:solidFill>
              </a:rPr>
              <a:t>závažný dopad </a:t>
            </a:r>
            <a:r>
              <a:rPr lang="cs-CZ" sz="1400" kern="0" dirty="0">
                <a:solidFill>
                  <a:sysClr val="windowText" lastClr="000000"/>
                </a:solidFill>
              </a:rPr>
              <a:t>např. </a:t>
            </a:r>
            <a:r>
              <a:rPr lang="cs-CZ" sz="1400" b="1" kern="0" dirty="0">
                <a:solidFill>
                  <a:sysClr val="windowText" lastClr="000000"/>
                </a:solidFill>
              </a:rPr>
              <a:t>na bezpečnost státu</a:t>
            </a:r>
            <a:r>
              <a:rPr lang="cs-CZ" sz="1400" kern="0" dirty="0">
                <a:solidFill>
                  <a:sysClr val="windowText" lastClr="000000"/>
                </a:solidFill>
              </a:rPr>
              <a:t>, </a:t>
            </a:r>
            <a:r>
              <a:rPr lang="cs-CZ" sz="1400" b="1" kern="0" dirty="0">
                <a:solidFill>
                  <a:sysClr val="windowText" lastClr="000000"/>
                </a:solidFill>
              </a:rPr>
              <a:t>zabezpečení základních životních potřeb obyvatelstva</a:t>
            </a:r>
            <a:r>
              <a:rPr lang="cs-CZ" sz="1400" kern="0" dirty="0">
                <a:solidFill>
                  <a:sysClr val="windowText" lastClr="000000"/>
                </a:solidFill>
              </a:rPr>
              <a:t>, </a:t>
            </a:r>
            <a:r>
              <a:rPr lang="cs-CZ" sz="1400" b="1" kern="0" dirty="0">
                <a:solidFill>
                  <a:sysClr val="windowText" lastClr="000000"/>
                </a:solidFill>
              </a:rPr>
              <a:t>zdraví osob </a:t>
            </a:r>
            <a:r>
              <a:rPr lang="cs-CZ" sz="1400" kern="0" dirty="0">
                <a:solidFill>
                  <a:sysClr val="windowText" lastClr="000000"/>
                </a:solidFill>
              </a:rPr>
              <a:t>nebo </a:t>
            </a:r>
            <a:r>
              <a:rPr lang="cs-CZ" sz="1400" b="1" kern="0" dirty="0">
                <a:solidFill>
                  <a:sysClr val="windowText" lastClr="000000"/>
                </a:solidFill>
              </a:rPr>
              <a:t>ekonomiku státu</a:t>
            </a:r>
            <a:r>
              <a:rPr lang="cs-CZ" sz="1400" kern="0" dirty="0">
                <a:solidFill>
                  <a:sysClr val="windowText" lastClr="000000"/>
                </a:solidFill>
              </a:rPr>
              <a:t>.</a:t>
            </a:r>
          </a:p>
          <a:p>
            <a:pPr marL="285750" indent="-285750">
              <a:buClr>
                <a:srgbClr val="03C751"/>
              </a:buClr>
              <a:buFont typeface="Wingdings" panose="05000000000000000000" pitchFamily="2" charset="2"/>
              <a:buChar char="§"/>
            </a:pPr>
            <a:endParaRPr lang="cs-CZ" sz="1400" b="1" kern="0" dirty="0">
              <a:solidFill>
                <a:sysClr val="windowText" lastClr="000000"/>
              </a:solidFill>
            </a:endParaRPr>
          </a:p>
          <a:p>
            <a:pPr marL="285750" indent="-285750">
              <a:buClr>
                <a:srgbClr val="03C751"/>
              </a:buClr>
              <a:buFont typeface="Wingdings" panose="05000000000000000000" pitchFamily="2" charset="2"/>
              <a:buChar char="§"/>
            </a:pPr>
            <a:r>
              <a:rPr lang="cs-CZ" sz="1400" b="1" kern="0" dirty="0">
                <a:solidFill>
                  <a:sysClr val="windowText" lastClr="000000"/>
                </a:solidFill>
              </a:rPr>
              <a:t>V praxi se jedná o informační a komunikační systémy, příp. ICS/SCADA systémy, které jsou zásadní pro bezpečné fungování provozu elektrárny.</a:t>
            </a:r>
          </a:p>
        </p:txBody>
      </p:sp>
      <p:sp>
        <p:nvSpPr>
          <p:cNvPr id="4" name="Obdélník 3">
            <a:extLst>
              <a:ext uri="{FF2B5EF4-FFF2-40B4-BE49-F238E27FC236}">
                <a16:creationId xmlns:a16="http://schemas.microsoft.com/office/drawing/2014/main" id="{E379DC86-82D4-52A5-A81E-0E2251E6F372}"/>
              </a:ext>
            </a:extLst>
          </p:cNvPr>
          <p:cNvSpPr/>
          <p:nvPr/>
        </p:nvSpPr>
        <p:spPr>
          <a:xfrm>
            <a:off x="550862" y="3396725"/>
            <a:ext cx="4681042" cy="15350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indent="-285750" algn="l" defTabSz="895350" eaLnBrk="1" hangingPunct="1">
              <a:spcBef>
                <a:spcPct val="0"/>
              </a:spcBef>
              <a:spcAft>
                <a:spcPts val="600"/>
              </a:spcAft>
              <a:buClr>
                <a:srgbClr val="03C751"/>
              </a:buClr>
              <a:buSzPct val="120000"/>
              <a:buFont typeface="Wingdings" panose="05000000000000000000" pitchFamily="2" charset="2"/>
              <a:buChar char="§"/>
            </a:pPr>
            <a:r>
              <a:rPr lang="cs-CZ" sz="1400" b="1" i="0" dirty="0">
                <a:latin typeface="Arial CE" panose="020B0604020202020204" pitchFamily="34" charset="0"/>
                <a:cs typeface="Arial CE" panose="020B0604020202020204" pitchFamily="34" charset="0"/>
              </a:rPr>
              <a:t>Každý prvek KII má určen svého garanta aktiva.</a:t>
            </a:r>
            <a:r>
              <a:rPr lang="cs-CZ" sz="1400" i="0" dirty="0">
                <a:latin typeface="Arial CE" panose="020B0604020202020204" pitchFamily="34" charset="0"/>
                <a:cs typeface="Arial CE" panose="020B0604020202020204" pitchFamily="34" charset="0"/>
              </a:rPr>
              <a:t> Obsazení role garant aktiv, </a:t>
            </a:r>
            <a:r>
              <a:rPr lang="cs-CZ" sz="1400" b="1" i="0" dirty="0">
                <a:latin typeface="Arial CE" panose="020B0604020202020204" pitchFamily="34" charset="0"/>
                <a:cs typeface="Arial CE" panose="020B0604020202020204" pitchFamily="34" charset="0"/>
              </a:rPr>
              <a:t>odpovědnosti</a:t>
            </a:r>
            <a:r>
              <a:rPr lang="cs-CZ" sz="1400" i="0" dirty="0">
                <a:latin typeface="Arial CE" panose="020B0604020202020204" pitchFamily="34" charset="0"/>
                <a:cs typeface="Arial CE" panose="020B0604020202020204" pitchFamily="34" charset="0"/>
              </a:rPr>
              <a:t> </a:t>
            </a:r>
            <a:r>
              <a:rPr lang="cs-CZ" sz="1400" b="1" i="0" dirty="0">
                <a:latin typeface="Arial CE" panose="020B0604020202020204" pitchFamily="34" charset="0"/>
                <a:cs typeface="Arial CE" panose="020B0604020202020204" pitchFamily="34" charset="0"/>
              </a:rPr>
              <a:t>a</a:t>
            </a:r>
            <a:r>
              <a:rPr lang="cs-CZ" sz="1400" i="0" dirty="0">
                <a:latin typeface="Arial CE" panose="020B0604020202020204" pitchFamily="34" charset="0"/>
                <a:cs typeface="Arial CE" panose="020B0604020202020204" pitchFamily="34" charset="0"/>
              </a:rPr>
              <a:t> jejich </a:t>
            </a:r>
            <a:r>
              <a:rPr lang="cs-CZ" sz="1400" b="1" i="0" dirty="0">
                <a:latin typeface="Arial CE" panose="020B0604020202020204" pitchFamily="34" charset="0"/>
                <a:cs typeface="Arial CE" panose="020B0604020202020204" pitchFamily="34" charset="0"/>
              </a:rPr>
              <a:t>pravomoci</a:t>
            </a:r>
            <a:r>
              <a:rPr lang="cs-CZ" sz="1400" i="0" dirty="0">
                <a:latin typeface="Arial CE" panose="020B0604020202020204" pitchFamily="34" charset="0"/>
                <a:cs typeface="Arial CE" panose="020B0604020202020204" pitchFamily="34" charset="0"/>
              </a:rPr>
              <a:t> </a:t>
            </a:r>
            <a:r>
              <a:rPr lang="cs-CZ" sz="1400" b="1" i="0" dirty="0">
                <a:latin typeface="Arial CE" panose="020B0604020202020204" pitchFamily="34" charset="0"/>
                <a:cs typeface="Arial CE" panose="020B0604020202020204" pitchFamily="34" charset="0"/>
              </a:rPr>
              <a:t>jsou</a:t>
            </a:r>
            <a:r>
              <a:rPr lang="cs-CZ" sz="1400" i="0" dirty="0">
                <a:latin typeface="Arial CE" panose="020B0604020202020204" pitchFamily="34" charset="0"/>
                <a:cs typeface="Arial CE" panose="020B0604020202020204" pitchFamily="34" charset="0"/>
              </a:rPr>
              <a:t> </a:t>
            </a:r>
            <a:r>
              <a:rPr lang="cs-CZ" sz="1400" b="1" i="0" dirty="0">
                <a:latin typeface="Arial CE" panose="020B0604020202020204" pitchFamily="34" charset="0"/>
                <a:cs typeface="Arial CE" panose="020B0604020202020204" pitchFamily="34" charset="0"/>
              </a:rPr>
              <a:t>definovány ve směrnici </a:t>
            </a:r>
            <a:r>
              <a:rPr lang="cs-CZ" sz="1400" i="0" dirty="0">
                <a:latin typeface="Arial CE" panose="020B0604020202020204" pitchFamily="34" charset="0"/>
                <a:cs typeface="Arial CE" panose="020B0604020202020204" pitchFamily="34" charset="0"/>
              </a:rPr>
              <a:t>informační a kybernetické bezpečnosti SKČ_SM_0057. </a:t>
            </a:r>
          </a:p>
        </p:txBody>
      </p:sp>
      <p:pic>
        <p:nvPicPr>
          <p:cNvPr id="5" name="Picture 4" descr="Výsledek obrázku pro Industrial Control Systems">
            <a:extLst>
              <a:ext uri="{FF2B5EF4-FFF2-40B4-BE49-F238E27FC236}">
                <a16:creationId xmlns:a16="http://schemas.microsoft.com/office/drawing/2014/main" id="{F7C50C6A-BE81-12AB-820F-B1CFEEE4D1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4" y="3788229"/>
            <a:ext cx="3489882" cy="209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8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Práce na prvcích KII /ISZS</a:t>
            </a:r>
          </a:p>
        </p:txBody>
      </p:sp>
      <p:sp>
        <p:nvSpPr>
          <p:cNvPr id="3" name="Zástupný symbol pro obsah 2">
            <a:extLst>
              <a:ext uri="{FF2B5EF4-FFF2-40B4-BE49-F238E27FC236}">
                <a16:creationId xmlns:a16="http://schemas.microsoft.com/office/drawing/2014/main" id="{D22255B1-7012-98DC-4079-924B1B9D1223}"/>
              </a:ext>
            </a:extLst>
          </p:cNvPr>
          <p:cNvSpPr txBox="1">
            <a:spLocks/>
          </p:cNvSpPr>
          <p:nvPr/>
        </p:nvSpPr>
        <p:spPr>
          <a:xfrm>
            <a:off x="515875" y="1561375"/>
            <a:ext cx="8136000" cy="1597461"/>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marL="285750" indent="-285750" defTabSz="895350">
              <a:lnSpc>
                <a:spcPts val="2300"/>
              </a:lnSpc>
              <a:spcBef>
                <a:spcPts val="600"/>
              </a:spcBef>
              <a:buClr>
                <a:srgbClr val="03C751"/>
              </a:buClr>
              <a:buSzPct val="120000"/>
              <a:buFont typeface="Wingdings" panose="05000000000000000000" pitchFamily="2" charset="2"/>
              <a:buChar char="ü"/>
            </a:pPr>
            <a:r>
              <a:rPr lang="cs-CZ" sz="1400" dirty="0">
                <a:latin typeface="Arial CE" panose="020B0604020202020204" pitchFamily="34" charset="0"/>
                <a:cs typeface="Arial CE" panose="020B0604020202020204" pitchFamily="34" charset="0"/>
              </a:rPr>
              <a:t>Jsem si vědom, že pracuji na zařízení s nejvyšší bezpečnostní klasifikací.</a:t>
            </a:r>
          </a:p>
          <a:p>
            <a:pPr marL="285750" indent="-285750" defTabSz="895350">
              <a:lnSpc>
                <a:spcPts val="2300"/>
              </a:lnSpc>
              <a:spcBef>
                <a:spcPts val="600"/>
              </a:spcBef>
              <a:buClr>
                <a:srgbClr val="03C751"/>
              </a:buClr>
              <a:buSzPct val="120000"/>
              <a:buFont typeface="Wingdings" panose="05000000000000000000" pitchFamily="2" charset="2"/>
              <a:buChar char="ü"/>
            </a:pPr>
            <a:r>
              <a:rPr lang="cs-CZ" sz="1400" dirty="0">
                <a:latin typeface="Arial CE" panose="020B0604020202020204" pitchFamily="34" charset="0"/>
                <a:cs typeface="Arial CE" panose="020B0604020202020204" pitchFamily="34" charset="0"/>
              </a:rPr>
              <a:t>Informační a kybernetické bezpečnosti věnuji zvýšenou pozornost.</a:t>
            </a:r>
          </a:p>
          <a:p>
            <a:pPr marL="285750" indent="-285750" defTabSz="895350">
              <a:lnSpc>
                <a:spcPts val="2300"/>
              </a:lnSpc>
              <a:spcBef>
                <a:spcPts val="600"/>
              </a:spcBef>
              <a:buClr>
                <a:srgbClr val="03C751"/>
              </a:buClr>
              <a:buSzPct val="120000"/>
              <a:buFont typeface="Wingdings" panose="05000000000000000000" pitchFamily="2" charset="2"/>
              <a:buChar char="ü"/>
            </a:pPr>
            <a:r>
              <a:rPr lang="cs-CZ" sz="1400" dirty="0">
                <a:latin typeface="Arial CE" panose="020B0604020202020204" pitchFamily="34" charset="0"/>
                <a:cs typeface="Arial CE" panose="020B0604020202020204" pitchFamily="34" charset="0"/>
              </a:rPr>
              <a:t>Dodržuji striktně řídicí dokumentaci a pracovní postupy.</a:t>
            </a:r>
          </a:p>
          <a:p>
            <a:pPr marL="285750" indent="-285750" defTabSz="895350">
              <a:lnSpc>
                <a:spcPts val="2300"/>
              </a:lnSpc>
              <a:spcBef>
                <a:spcPts val="600"/>
              </a:spcBef>
              <a:buClr>
                <a:srgbClr val="03C751"/>
              </a:buClr>
              <a:buSzPct val="120000"/>
              <a:buFont typeface="Wingdings" panose="05000000000000000000" pitchFamily="2" charset="2"/>
              <a:buChar char="ü"/>
            </a:pPr>
            <a:r>
              <a:rPr lang="cs-CZ" sz="1400" dirty="0">
                <a:latin typeface="Arial CE" panose="020B0604020202020204" pitchFamily="34" charset="0"/>
                <a:cs typeface="Arial CE" panose="020B0604020202020204" pitchFamily="34" charset="0"/>
              </a:rPr>
              <a:t>Hlásím bezpečností události a incidenty příslušnými komunikačními kanály.</a:t>
            </a:r>
          </a:p>
          <a:p>
            <a:pPr marL="285750" indent="-285750">
              <a:spcBef>
                <a:spcPts val="600"/>
              </a:spcBef>
              <a:buFont typeface="Wingdings" panose="05000000000000000000" pitchFamily="2" charset="2"/>
              <a:buChar char="ü"/>
            </a:pPr>
            <a:endParaRPr lang="cs-CZ" sz="1600" kern="0" dirty="0">
              <a:solidFill>
                <a:sysClr val="windowText" lastClr="000000"/>
              </a:solidFill>
            </a:endParaRPr>
          </a:p>
          <a:p>
            <a:pPr marL="285750" indent="-285750">
              <a:buFont typeface="Wingdings" panose="05000000000000000000" pitchFamily="2" charset="2"/>
              <a:buChar char="ü"/>
            </a:pPr>
            <a:endParaRPr lang="cs-CZ" kern="0" dirty="0">
              <a:solidFill>
                <a:sysClr val="windowText" lastClr="000000"/>
              </a:solidFill>
            </a:endParaRPr>
          </a:p>
        </p:txBody>
      </p:sp>
      <p:pic>
        <p:nvPicPr>
          <p:cNvPr id="6" name="Picture 2" descr="Výsledek obrázku pro nuclear power plant">
            <a:extLst>
              <a:ext uri="{FF2B5EF4-FFF2-40B4-BE49-F238E27FC236}">
                <a16:creationId xmlns:a16="http://schemas.microsoft.com/office/drawing/2014/main" id="{8C40B39A-D0FB-AE2E-B953-DB21D83ABB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040" y="3573016"/>
            <a:ext cx="4173683" cy="278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93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Bezpečnostní požadavky na dodavatele</a:t>
            </a:r>
          </a:p>
        </p:txBody>
      </p:sp>
      <p:sp>
        <p:nvSpPr>
          <p:cNvPr id="4" name="Zástupný symbol pro obsah 2">
            <a:extLst>
              <a:ext uri="{FF2B5EF4-FFF2-40B4-BE49-F238E27FC236}">
                <a16:creationId xmlns:a16="http://schemas.microsoft.com/office/drawing/2014/main" id="{88622DE4-EF15-CAF9-999E-1B1175E66624}"/>
              </a:ext>
            </a:extLst>
          </p:cNvPr>
          <p:cNvSpPr txBox="1">
            <a:spLocks/>
          </p:cNvSpPr>
          <p:nvPr/>
        </p:nvSpPr>
        <p:spPr>
          <a:xfrm>
            <a:off x="550862" y="1700808"/>
            <a:ext cx="9766051" cy="3976176"/>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spcAft>
                <a:spcPts val="600"/>
              </a:spcAft>
            </a:pPr>
            <a:r>
              <a:rPr lang="cs-CZ" sz="1400" kern="0" dirty="0">
                <a:solidFill>
                  <a:sysClr val="windowText" lastClr="000000"/>
                </a:solidFill>
              </a:rPr>
              <a:t>Proběhlo jednání s centrálním nákupem – prosazení bezpečnostních požadavků na dodavatele dle Standardu SKČ_ST_0027:</a:t>
            </a:r>
          </a:p>
          <a:p>
            <a:pPr marL="285750" indent="-285750">
              <a:buClr>
                <a:srgbClr val="03C751"/>
              </a:buClr>
              <a:buFont typeface="Wingdings" panose="05000000000000000000" pitchFamily="2" charset="2"/>
              <a:buChar char="§"/>
            </a:pPr>
            <a:r>
              <a:rPr lang="cs-CZ" sz="1400" kern="0" dirty="0">
                <a:solidFill>
                  <a:sysClr val="windowText" lastClr="000000"/>
                </a:solidFill>
              </a:rPr>
              <a:t>VP H - Bezpečnostní požadavky pro dodávky kritické informační infrastruktury</a:t>
            </a:r>
          </a:p>
          <a:p>
            <a:pPr marL="285750" indent="-285750">
              <a:buClr>
                <a:srgbClr val="03C751"/>
              </a:buClr>
              <a:buFont typeface="Wingdings" panose="05000000000000000000" pitchFamily="2" charset="2"/>
              <a:buChar char="§"/>
            </a:pPr>
            <a:r>
              <a:rPr lang="cs-CZ" sz="1400" kern="0" dirty="0">
                <a:solidFill>
                  <a:sysClr val="windowText" lastClr="000000"/>
                </a:solidFill>
              </a:rPr>
              <a:t>VP A - Bezpečnostní požadavky pro dodávky standardních systémů a technologií</a:t>
            </a:r>
          </a:p>
          <a:p>
            <a:pPr marL="285750" indent="-285750">
              <a:buClr>
                <a:srgbClr val="03C751"/>
              </a:buClr>
              <a:buFont typeface="Wingdings" panose="05000000000000000000" pitchFamily="2" charset="2"/>
              <a:buChar char="§"/>
            </a:pPr>
            <a:r>
              <a:rPr lang="cs-CZ" sz="1400" kern="0" dirty="0">
                <a:solidFill>
                  <a:sysClr val="windowText" lastClr="000000"/>
                </a:solidFill>
              </a:rPr>
              <a:t>VP G - Seznam požadavků na dodavatele a poskytovatele služeb pro smlouvy na údržbu</a:t>
            </a:r>
          </a:p>
          <a:p>
            <a:pPr marL="285750" indent="-285750">
              <a:buClr>
                <a:srgbClr val="03C751"/>
              </a:buClr>
              <a:buFont typeface="Wingdings" panose="05000000000000000000" pitchFamily="2" charset="2"/>
              <a:buChar char="§"/>
            </a:pPr>
            <a:r>
              <a:rPr lang="cs-CZ" sz="1400" kern="0" dirty="0">
                <a:solidFill>
                  <a:sysClr val="windowText" lastClr="000000"/>
                </a:solidFill>
              </a:rPr>
              <a:t>VP J - Bezpečnostní požadavky na konzultační a poradenskou činnost</a:t>
            </a:r>
          </a:p>
          <a:p>
            <a:pPr>
              <a:spcBef>
                <a:spcPts val="600"/>
              </a:spcBef>
            </a:pPr>
            <a:r>
              <a:rPr lang="cs-CZ" sz="1400" kern="0" dirty="0">
                <a:solidFill>
                  <a:sysClr val="windowText" lastClr="000000"/>
                </a:solidFill>
              </a:rPr>
              <a:t>VP by měla být součástí smlouvy s dodavatelem.</a:t>
            </a:r>
          </a:p>
          <a:p>
            <a:r>
              <a:rPr lang="cs-CZ" sz="1400" kern="0" dirty="0">
                <a:solidFill>
                  <a:sysClr val="windowText" lastClr="000000"/>
                </a:solidFill>
              </a:rPr>
              <a:t>Rozlišení o správné příloze je v kompetenci žadatele nákupního požadavku.</a:t>
            </a:r>
          </a:p>
          <a:p>
            <a:pPr>
              <a:spcBef>
                <a:spcPts val="600"/>
              </a:spcBef>
            </a:pPr>
            <a:endParaRPr lang="cs-CZ" sz="1400" b="1" kern="0" dirty="0">
              <a:solidFill>
                <a:sysClr val="windowText" lastClr="000000"/>
              </a:solidFill>
            </a:endParaRPr>
          </a:p>
          <a:p>
            <a:r>
              <a:rPr lang="cs-CZ" sz="1400" b="1" kern="0" dirty="0">
                <a:solidFill>
                  <a:sysClr val="windowText" lastClr="000000"/>
                </a:solidFill>
              </a:rPr>
              <a:t>Školení dodavatelů</a:t>
            </a:r>
          </a:p>
          <a:p>
            <a:pPr marL="285750" lvl="1" indent="-285750">
              <a:buClr>
                <a:srgbClr val="03C751"/>
              </a:buClr>
              <a:buFont typeface="Wingdings" panose="05000000000000000000" pitchFamily="2" charset="2"/>
              <a:buChar char="§"/>
            </a:pPr>
            <a:r>
              <a:rPr lang="cs-CZ" sz="1400" kern="0" dirty="0">
                <a:solidFill>
                  <a:sysClr val="windowText" lastClr="000000"/>
                </a:solidFill>
              </a:rPr>
              <a:t>VP I (SKČ_ST_0027) – Pravidla CYBEX</a:t>
            </a:r>
          </a:p>
          <a:p>
            <a:pPr marL="285750" lvl="1" indent="-285750">
              <a:buClr>
                <a:srgbClr val="03C751"/>
              </a:buClr>
              <a:buFont typeface="Wingdings" panose="05000000000000000000" pitchFamily="2" charset="2"/>
              <a:buChar char="§"/>
            </a:pPr>
            <a:r>
              <a:rPr lang="cs-CZ" sz="1400" kern="0" dirty="0">
                <a:solidFill>
                  <a:sysClr val="windowText" lastClr="000000"/>
                </a:solidFill>
              </a:rPr>
              <a:t>V rámci vstupního a opakovaného školení (pro zaměstnance i vedoucí pracovníky).</a:t>
            </a:r>
          </a:p>
          <a:p>
            <a:endParaRPr lang="cs-CZ" sz="1400" kern="0" dirty="0">
              <a:solidFill>
                <a:sysClr val="windowText" lastClr="000000"/>
              </a:solidFill>
            </a:endParaRPr>
          </a:p>
          <a:p>
            <a:r>
              <a:rPr lang="cs-CZ" sz="1400" b="1" kern="0" dirty="0">
                <a:solidFill>
                  <a:sysClr val="windowText" lastClr="000000"/>
                </a:solidFill>
              </a:rPr>
              <a:t>Audit dodavatelů</a:t>
            </a:r>
          </a:p>
          <a:p>
            <a:pPr marL="285750" lvl="1" indent="-285750">
              <a:buClr>
                <a:srgbClr val="03C751"/>
              </a:buClr>
              <a:buFont typeface="Wingdings" panose="05000000000000000000" pitchFamily="2" charset="2"/>
              <a:buChar char="§"/>
            </a:pPr>
            <a:r>
              <a:rPr lang="cs-CZ" sz="1400" kern="0" dirty="0">
                <a:solidFill>
                  <a:sysClr val="windowText" lastClr="000000"/>
                </a:solidFill>
              </a:rPr>
              <a:t>Dle VP A </a:t>
            </a:r>
            <a:r>
              <a:rPr lang="cs-CZ" sz="1400" kern="0" dirty="0" err="1">
                <a:solidFill>
                  <a:sysClr val="windowText" lastClr="000000"/>
                </a:solidFill>
              </a:rPr>
              <a:t>a</a:t>
            </a:r>
            <a:r>
              <a:rPr lang="cs-CZ" sz="1400" kern="0" dirty="0">
                <a:solidFill>
                  <a:sysClr val="windowText" lastClr="000000"/>
                </a:solidFill>
              </a:rPr>
              <a:t> H má ČEZ právo na audit IKB u dodavatele, zajištění je v odpovědnosti Garanta aktiva, IKB spolupracuje.</a:t>
            </a:r>
          </a:p>
        </p:txBody>
      </p:sp>
    </p:spTree>
    <p:extLst>
      <p:ext uri="{BB962C8B-B14F-4D97-AF65-F5344CB8AC3E}">
        <p14:creationId xmlns:p14="http://schemas.microsoft.com/office/powerpoint/2010/main" val="70481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Hesla</a:t>
            </a:r>
          </a:p>
        </p:txBody>
      </p:sp>
      <p:sp>
        <p:nvSpPr>
          <p:cNvPr id="2" name="Zástupný symbol pro obsah 2">
            <a:extLst>
              <a:ext uri="{FF2B5EF4-FFF2-40B4-BE49-F238E27FC236}">
                <a16:creationId xmlns:a16="http://schemas.microsoft.com/office/drawing/2014/main" id="{4A3A362F-4916-7238-9E2E-59DBDDB3D80C}"/>
              </a:ext>
            </a:extLst>
          </p:cNvPr>
          <p:cNvSpPr txBox="1">
            <a:spLocks/>
          </p:cNvSpPr>
          <p:nvPr/>
        </p:nvSpPr>
        <p:spPr>
          <a:xfrm>
            <a:off x="508824" y="1558025"/>
            <a:ext cx="9691631" cy="5056532"/>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ctr"/>
            <a:r>
              <a:rPr lang="cs-CZ" b="1" kern="0" dirty="0">
                <a:solidFill>
                  <a:sysClr val="windowText" lastClr="000000"/>
                </a:solidFill>
              </a:rPr>
              <a:t>„Hesla využíváme od počátku věků (počítačů)“</a:t>
            </a:r>
          </a:p>
          <a:p>
            <a:pPr>
              <a:spcBef>
                <a:spcPts val="1200"/>
              </a:spcBef>
            </a:pPr>
            <a:r>
              <a:rPr lang="cs-CZ" sz="1400" b="1" kern="0" dirty="0">
                <a:solidFill>
                  <a:srgbClr val="000000"/>
                </a:solidFill>
              </a:rPr>
              <a:t>Základní pravidla:</a:t>
            </a:r>
          </a:p>
          <a:p>
            <a:pPr marL="285750" lvl="3" indent="-285750">
              <a:buClr>
                <a:srgbClr val="03C751"/>
              </a:buClr>
              <a:buFont typeface="Wingdings" panose="05000000000000000000" pitchFamily="2" charset="2"/>
              <a:buChar char="§"/>
            </a:pPr>
            <a:r>
              <a:rPr lang="cs-CZ" sz="1400" kern="0" dirty="0">
                <a:solidFill>
                  <a:sysClr val="windowText" lastClr="000000"/>
                </a:solidFill>
              </a:rPr>
              <a:t>Držet hesla (případně </a:t>
            </a:r>
            <a:r>
              <a:rPr lang="cs-CZ" sz="1400" kern="0" dirty="0" err="1">
                <a:solidFill>
                  <a:sysClr val="windowText" lastClr="000000"/>
                </a:solidFill>
              </a:rPr>
              <a:t>PINy</a:t>
            </a:r>
            <a:r>
              <a:rPr lang="cs-CZ" sz="1400" kern="0" dirty="0">
                <a:solidFill>
                  <a:sysClr val="windowText" lastClr="000000"/>
                </a:solidFill>
              </a:rPr>
              <a:t>) v tajnosti a měnit je v případě jakéhokoliv náznaku možného kompromitování.</a:t>
            </a:r>
          </a:p>
          <a:p>
            <a:pPr marL="285750" lvl="3" indent="-285750">
              <a:buClr>
                <a:srgbClr val="03C751"/>
              </a:buClr>
              <a:buFont typeface="Wingdings" panose="05000000000000000000" pitchFamily="2" charset="2"/>
              <a:buChar char="§"/>
            </a:pPr>
            <a:r>
              <a:rPr lang="cs-CZ" sz="1400" kern="0" dirty="0">
                <a:solidFill>
                  <a:sysClr val="windowText" lastClr="000000"/>
                </a:solidFill>
              </a:rPr>
              <a:t>Měnit hesla v pravidelném intervalu a vyhýbat se opakovanému použití nebo opakování původních hesel.</a:t>
            </a:r>
          </a:p>
          <a:p>
            <a:pPr marL="285750" lvl="3" indent="-285750">
              <a:buClr>
                <a:srgbClr val="03C751"/>
              </a:buClr>
              <a:buFont typeface="Wingdings" panose="05000000000000000000" pitchFamily="2" charset="2"/>
              <a:buChar char="§"/>
            </a:pPr>
            <a:r>
              <a:rPr lang="cs-CZ" sz="1400" kern="0" dirty="0">
                <a:solidFill>
                  <a:sysClr val="windowText" lastClr="000000"/>
                </a:solidFill>
              </a:rPr>
              <a:t>Nezaznamenávat si hesla na papír či do souborů.</a:t>
            </a:r>
          </a:p>
          <a:p>
            <a:pPr marL="285750" lvl="3" indent="-285750">
              <a:buClr>
                <a:srgbClr val="03C751"/>
              </a:buClr>
              <a:buFont typeface="Wingdings" panose="05000000000000000000" pitchFamily="2" charset="2"/>
              <a:buChar char="§"/>
            </a:pPr>
            <a:r>
              <a:rPr lang="cs-CZ" sz="1400" kern="0" dirty="0">
                <a:solidFill>
                  <a:sysClr val="windowText" lastClr="000000"/>
                </a:solidFill>
              </a:rPr>
              <a:t>Nepoužívat stejné heslo pro různé služby.</a:t>
            </a:r>
          </a:p>
          <a:p>
            <a:endParaRPr lang="cs-CZ" sz="1400" b="1" kern="0" dirty="0">
              <a:solidFill>
                <a:sysClr val="windowText" lastClr="000000"/>
              </a:solidFill>
            </a:endParaRPr>
          </a:p>
          <a:p>
            <a:endParaRPr lang="cs-CZ" sz="1400" b="1" kern="0" dirty="0">
              <a:solidFill>
                <a:sysClr val="windowText" lastClr="000000"/>
              </a:solidFill>
            </a:endParaRPr>
          </a:p>
        </p:txBody>
      </p:sp>
      <p:sp>
        <p:nvSpPr>
          <p:cNvPr id="4" name="TextovéPole 3">
            <a:extLst>
              <a:ext uri="{FF2B5EF4-FFF2-40B4-BE49-F238E27FC236}">
                <a16:creationId xmlns:a16="http://schemas.microsoft.com/office/drawing/2014/main" id="{D48E10AA-CC57-CA7D-7012-05D4E0AE42FC}"/>
              </a:ext>
            </a:extLst>
          </p:cNvPr>
          <p:cNvSpPr txBox="1"/>
          <p:nvPr/>
        </p:nvSpPr>
        <p:spPr>
          <a:xfrm>
            <a:off x="659506" y="6020238"/>
            <a:ext cx="7956468" cy="369332"/>
          </a:xfrm>
          <a:prstGeom prst="rect">
            <a:avLst/>
          </a:prstGeom>
          <a:noFill/>
        </p:spPr>
        <p:txBody>
          <a:bodyPr wrap="square" rtlCol="0">
            <a:spAutoFit/>
          </a:bodyPr>
          <a:lstStyle/>
          <a:p>
            <a:pPr algn="ctr"/>
            <a:r>
              <a:rPr lang="cs-CZ" b="1" i="0" dirty="0">
                <a:solidFill>
                  <a:schemeClr val="bg2"/>
                </a:solidFill>
              </a:rPr>
              <a:t>Nikdy a nikomu nesdělujte své heslo</a:t>
            </a:r>
          </a:p>
        </p:txBody>
      </p:sp>
      <p:pic>
        <p:nvPicPr>
          <p:cNvPr id="5" name="Picture 2" descr="Výsledek obrázku pro password">
            <a:extLst>
              <a:ext uri="{FF2B5EF4-FFF2-40B4-BE49-F238E27FC236}">
                <a16:creationId xmlns:a16="http://schemas.microsoft.com/office/drawing/2014/main" id="{FEA27ED6-3891-46BE-3FF0-DA8360E63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3464505"/>
            <a:ext cx="3424242" cy="192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2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Složitost hesla</a:t>
            </a:r>
          </a:p>
        </p:txBody>
      </p:sp>
      <p:pic>
        <p:nvPicPr>
          <p:cNvPr id="3" name="Picture 2">
            <a:extLst>
              <a:ext uri="{FF2B5EF4-FFF2-40B4-BE49-F238E27FC236}">
                <a16:creationId xmlns:a16="http://schemas.microsoft.com/office/drawing/2014/main" id="{17E65912-8585-76A4-AB82-58DEA5BF8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070" y="1596111"/>
            <a:ext cx="2839861" cy="192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a:extLst>
              <a:ext uri="{FF2B5EF4-FFF2-40B4-BE49-F238E27FC236}">
                <a16:creationId xmlns:a16="http://schemas.microsoft.com/office/drawing/2014/main" id="{3CAA0BAE-44C9-586C-7960-C3B5484235A1}"/>
              </a:ext>
            </a:extLst>
          </p:cNvPr>
          <p:cNvSpPr txBox="1"/>
          <p:nvPr/>
        </p:nvSpPr>
        <p:spPr>
          <a:xfrm>
            <a:off x="521302" y="1496189"/>
            <a:ext cx="8119462" cy="3293209"/>
          </a:xfrm>
          <a:prstGeom prst="rect">
            <a:avLst/>
          </a:prstGeom>
          <a:noFill/>
        </p:spPr>
        <p:txBody>
          <a:bodyPr wrap="square" rtlCol="0">
            <a:spAutoFit/>
          </a:bodyPr>
          <a:lstStyle/>
          <a:p>
            <a:pPr algn="l"/>
            <a:endParaRPr lang="cs-CZ" sz="1600" i="0" dirty="0"/>
          </a:p>
          <a:p>
            <a:pPr algn="l"/>
            <a:endParaRPr lang="cs-CZ" sz="1600" i="0" dirty="0"/>
          </a:p>
          <a:p>
            <a:pPr algn="l"/>
            <a:endParaRPr lang="cs-CZ" sz="1600" i="0" dirty="0"/>
          </a:p>
          <a:p>
            <a:pPr algn="l"/>
            <a:endParaRPr lang="cs-CZ" sz="1600" i="0" dirty="0"/>
          </a:p>
          <a:p>
            <a:pPr algn="l"/>
            <a:endParaRPr lang="cs-CZ" sz="1600" i="0" dirty="0"/>
          </a:p>
          <a:p>
            <a:pPr algn="l"/>
            <a:endParaRPr lang="cs-CZ" sz="1600" i="0" dirty="0"/>
          </a:p>
          <a:p>
            <a:pPr marL="285750" indent="-285750" algn="l">
              <a:buFont typeface="Arial" panose="020B0604020202020204" pitchFamily="34" charset="0"/>
              <a:buChar char="•"/>
            </a:pPr>
            <a:endParaRPr lang="cs-CZ" sz="1600" i="0" dirty="0"/>
          </a:p>
          <a:p>
            <a:pPr marL="285750" indent="-285750" algn="l">
              <a:buFont typeface="Arial" panose="020B0604020202020204" pitchFamily="34" charset="0"/>
              <a:buChar char="•"/>
            </a:pPr>
            <a:endParaRPr lang="cs-CZ" sz="1600" dirty="0"/>
          </a:p>
          <a:p>
            <a:pPr marL="285750" indent="-285750" algn="l">
              <a:buFont typeface="Arial" panose="020B0604020202020204" pitchFamily="34" charset="0"/>
              <a:buChar char="•"/>
            </a:pPr>
            <a:endParaRPr lang="cs-CZ" sz="1600" i="0" dirty="0"/>
          </a:p>
          <a:p>
            <a:pPr marL="285750" indent="-285750" algn="l">
              <a:buClr>
                <a:srgbClr val="03C751"/>
              </a:buClr>
              <a:buFont typeface="Wingdings" panose="05000000000000000000" pitchFamily="2" charset="2"/>
              <a:buChar char="§"/>
            </a:pPr>
            <a:r>
              <a:rPr lang="cs-CZ" sz="1400" i="0" dirty="0"/>
              <a:t>Čím </a:t>
            </a:r>
            <a:r>
              <a:rPr lang="cs-CZ" sz="1400" b="1" dirty="0"/>
              <a:t>delší</a:t>
            </a:r>
            <a:r>
              <a:rPr lang="cs-CZ" sz="1400" i="0" dirty="0"/>
              <a:t> nebo </a:t>
            </a:r>
            <a:r>
              <a:rPr lang="cs-CZ" sz="1400" b="1" dirty="0"/>
              <a:t>komplexnější</a:t>
            </a:r>
            <a:r>
              <a:rPr lang="cs-CZ" sz="1400" i="0" dirty="0"/>
              <a:t> heslo, tím </a:t>
            </a:r>
            <a:r>
              <a:rPr lang="cs-CZ" sz="1400" b="1" dirty="0"/>
              <a:t>bezpečnější</a:t>
            </a:r>
            <a:r>
              <a:rPr lang="cs-CZ" sz="1400" i="0" dirty="0"/>
              <a:t> před odhalením hrubou silou</a:t>
            </a:r>
          </a:p>
          <a:p>
            <a:pPr marL="285750" indent="-285750" algn="l">
              <a:buClr>
                <a:srgbClr val="03C751"/>
              </a:buClr>
              <a:buFont typeface="Wingdings" panose="05000000000000000000" pitchFamily="2" charset="2"/>
              <a:buChar char="§"/>
            </a:pPr>
            <a:r>
              <a:rPr lang="cs-CZ" sz="1400" i="0" dirty="0"/>
              <a:t>Sílu hesla je možné otestovat na </a:t>
            </a:r>
            <a:r>
              <a:rPr lang="cs-CZ" sz="1400" b="1" i="1" dirty="0">
                <a:solidFill>
                  <a:srgbClr val="0070C0"/>
                </a:solidFill>
              </a:rPr>
              <a:t>https://howsecureismypassword.net </a:t>
            </a:r>
            <a:r>
              <a:rPr lang="cs-CZ" sz="1400" i="0" dirty="0"/>
              <a:t>(doporučujeme nezadávat vaše konkrétní heslo)</a:t>
            </a:r>
            <a:endParaRPr lang="cs-CZ" sz="1400" b="1" dirty="0">
              <a:solidFill>
                <a:srgbClr val="0070C0"/>
              </a:solidFill>
            </a:endParaRPr>
          </a:p>
          <a:p>
            <a:pPr marL="285750" indent="-285750" algn="l">
              <a:buClr>
                <a:srgbClr val="03C751"/>
              </a:buClr>
              <a:buFont typeface="Wingdings" panose="05000000000000000000" pitchFamily="2" charset="2"/>
              <a:buChar char="§"/>
            </a:pPr>
            <a:r>
              <a:rPr lang="cs-CZ" sz="1400" i="0" dirty="0"/>
              <a:t>Jednoduchou změnou lze dosáhnout vyšší bezpečnosti</a:t>
            </a:r>
          </a:p>
        </p:txBody>
      </p:sp>
      <p:sp>
        <p:nvSpPr>
          <p:cNvPr id="7" name="TextovéPole 6">
            <a:extLst>
              <a:ext uri="{FF2B5EF4-FFF2-40B4-BE49-F238E27FC236}">
                <a16:creationId xmlns:a16="http://schemas.microsoft.com/office/drawing/2014/main" id="{F5CEEC6C-1B73-01CC-4EB9-D598EAB24C40}"/>
              </a:ext>
            </a:extLst>
          </p:cNvPr>
          <p:cNvSpPr txBox="1"/>
          <p:nvPr/>
        </p:nvSpPr>
        <p:spPr>
          <a:xfrm>
            <a:off x="3229350" y="4897224"/>
            <a:ext cx="1275906" cy="338554"/>
          </a:xfrm>
          <a:prstGeom prst="rect">
            <a:avLst/>
          </a:prstGeom>
          <a:noFill/>
        </p:spPr>
        <p:txBody>
          <a:bodyPr wrap="square" rtlCol="0">
            <a:spAutoFit/>
          </a:bodyPr>
          <a:lstStyle/>
          <a:p>
            <a:pPr algn="r"/>
            <a:r>
              <a:rPr lang="cs-CZ" sz="1600" i="0" dirty="0" err="1"/>
              <a:t>mojepivo</a:t>
            </a:r>
            <a:endParaRPr lang="cs-CZ" sz="1600" i="0" dirty="0"/>
          </a:p>
        </p:txBody>
      </p:sp>
      <p:sp>
        <p:nvSpPr>
          <p:cNvPr id="8" name="TextovéPole 7">
            <a:extLst>
              <a:ext uri="{FF2B5EF4-FFF2-40B4-BE49-F238E27FC236}">
                <a16:creationId xmlns:a16="http://schemas.microsoft.com/office/drawing/2014/main" id="{CA1B9751-2CFD-EF42-0C05-3291DB2B3B0A}"/>
              </a:ext>
            </a:extLst>
          </p:cNvPr>
          <p:cNvSpPr txBox="1"/>
          <p:nvPr/>
        </p:nvSpPr>
        <p:spPr>
          <a:xfrm>
            <a:off x="3229351" y="5195800"/>
            <a:ext cx="1275906" cy="338554"/>
          </a:xfrm>
          <a:prstGeom prst="rect">
            <a:avLst/>
          </a:prstGeom>
          <a:noFill/>
        </p:spPr>
        <p:txBody>
          <a:bodyPr wrap="square" rtlCol="0">
            <a:spAutoFit/>
          </a:bodyPr>
          <a:lstStyle/>
          <a:p>
            <a:pPr algn="r"/>
            <a:r>
              <a:rPr lang="cs-CZ" sz="1600" i="0" dirty="0" err="1"/>
              <a:t>mojePivo</a:t>
            </a:r>
            <a:endParaRPr lang="cs-CZ" sz="1600" i="0" dirty="0"/>
          </a:p>
        </p:txBody>
      </p:sp>
      <p:sp>
        <p:nvSpPr>
          <p:cNvPr id="9" name="TextovéPole 8">
            <a:extLst>
              <a:ext uri="{FF2B5EF4-FFF2-40B4-BE49-F238E27FC236}">
                <a16:creationId xmlns:a16="http://schemas.microsoft.com/office/drawing/2014/main" id="{1CEDC7ED-4F79-3D12-D2A6-299029E256CC}"/>
              </a:ext>
            </a:extLst>
          </p:cNvPr>
          <p:cNvSpPr txBox="1"/>
          <p:nvPr/>
        </p:nvSpPr>
        <p:spPr>
          <a:xfrm>
            <a:off x="3075671" y="5508299"/>
            <a:ext cx="1429585" cy="338554"/>
          </a:xfrm>
          <a:prstGeom prst="rect">
            <a:avLst/>
          </a:prstGeom>
          <a:noFill/>
        </p:spPr>
        <p:txBody>
          <a:bodyPr wrap="square" rtlCol="0">
            <a:spAutoFit/>
          </a:bodyPr>
          <a:lstStyle/>
          <a:p>
            <a:pPr algn="r"/>
            <a:r>
              <a:rPr lang="cs-CZ" sz="1600" i="0" dirty="0"/>
              <a:t>moje5Pivo</a:t>
            </a:r>
          </a:p>
        </p:txBody>
      </p:sp>
      <p:sp>
        <p:nvSpPr>
          <p:cNvPr id="10" name="TextovéPole 9">
            <a:extLst>
              <a:ext uri="{FF2B5EF4-FFF2-40B4-BE49-F238E27FC236}">
                <a16:creationId xmlns:a16="http://schemas.microsoft.com/office/drawing/2014/main" id="{83C3218A-0553-29FF-69BF-5DA33AF854B5}"/>
              </a:ext>
            </a:extLst>
          </p:cNvPr>
          <p:cNvSpPr txBox="1"/>
          <p:nvPr/>
        </p:nvSpPr>
        <p:spPr>
          <a:xfrm>
            <a:off x="2954249" y="5820372"/>
            <a:ext cx="1551008" cy="338554"/>
          </a:xfrm>
          <a:prstGeom prst="rect">
            <a:avLst/>
          </a:prstGeom>
          <a:noFill/>
        </p:spPr>
        <p:txBody>
          <a:bodyPr wrap="square" rtlCol="0">
            <a:spAutoFit/>
          </a:bodyPr>
          <a:lstStyle/>
          <a:p>
            <a:pPr algn="r"/>
            <a:r>
              <a:rPr lang="cs-CZ" sz="1600" i="0" dirty="0"/>
              <a:t>moje5Pivo@</a:t>
            </a:r>
          </a:p>
        </p:txBody>
      </p:sp>
      <p:sp>
        <p:nvSpPr>
          <p:cNvPr id="11" name="TextovéPole 10">
            <a:extLst>
              <a:ext uri="{FF2B5EF4-FFF2-40B4-BE49-F238E27FC236}">
                <a16:creationId xmlns:a16="http://schemas.microsoft.com/office/drawing/2014/main" id="{CAACE4F3-79C2-59A4-4E00-ACD43A257DCF}"/>
              </a:ext>
            </a:extLst>
          </p:cNvPr>
          <p:cNvSpPr txBox="1"/>
          <p:nvPr/>
        </p:nvSpPr>
        <p:spPr>
          <a:xfrm>
            <a:off x="4668306" y="4879997"/>
            <a:ext cx="1134021" cy="338554"/>
          </a:xfrm>
          <a:prstGeom prst="rect">
            <a:avLst/>
          </a:prstGeom>
          <a:noFill/>
        </p:spPr>
        <p:txBody>
          <a:bodyPr wrap="square" rtlCol="0">
            <a:spAutoFit/>
          </a:bodyPr>
          <a:lstStyle/>
          <a:p>
            <a:pPr algn="l"/>
            <a:r>
              <a:rPr lang="cs-CZ" sz="1600" b="1" i="0" dirty="0">
                <a:solidFill>
                  <a:srgbClr val="FF0000"/>
                </a:solidFill>
              </a:rPr>
              <a:t>5 vteřin</a:t>
            </a:r>
          </a:p>
        </p:txBody>
      </p:sp>
      <p:sp>
        <p:nvSpPr>
          <p:cNvPr id="13" name="TextovéPole 12">
            <a:extLst>
              <a:ext uri="{FF2B5EF4-FFF2-40B4-BE49-F238E27FC236}">
                <a16:creationId xmlns:a16="http://schemas.microsoft.com/office/drawing/2014/main" id="{7542016E-D48E-E1C9-BB4A-77825661FA4D}"/>
              </a:ext>
            </a:extLst>
          </p:cNvPr>
          <p:cNvSpPr txBox="1"/>
          <p:nvPr/>
        </p:nvSpPr>
        <p:spPr>
          <a:xfrm>
            <a:off x="4668306" y="5196226"/>
            <a:ext cx="1031849" cy="338554"/>
          </a:xfrm>
          <a:prstGeom prst="rect">
            <a:avLst/>
          </a:prstGeom>
          <a:noFill/>
        </p:spPr>
        <p:txBody>
          <a:bodyPr wrap="square" rtlCol="0">
            <a:spAutoFit/>
          </a:bodyPr>
          <a:lstStyle/>
          <a:p>
            <a:pPr algn="l"/>
            <a:r>
              <a:rPr lang="cs-CZ" sz="1600" b="1" i="0" dirty="0">
                <a:solidFill>
                  <a:srgbClr val="FF0000"/>
                </a:solidFill>
              </a:rPr>
              <a:t>42 minut</a:t>
            </a:r>
          </a:p>
        </p:txBody>
      </p:sp>
      <p:sp>
        <p:nvSpPr>
          <p:cNvPr id="14" name="TextovéPole 13">
            <a:extLst>
              <a:ext uri="{FF2B5EF4-FFF2-40B4-BE49-F238E27FC236}">
                <a16:creationId xmlns:a16="http://schemas.microsoft.com/office/drawing/2014/main" id="{C02830B4-D752-1D31-64B4-3364151EB4EE}"/>
              </a:ext>
            </a:extLst>
          </p:cNvPr>
          <p:cNvSpPr txBox="1"/>
          <p:nvPr/>
        </p:nvSpPr>
        <p:spPr>
          <a:xfrm>
            <a:off x="4668307" y="5508299"/>
            <a:ext cx="1126814" cy="338554"/>
          </a:xfrm>
          <a:prstGeom prst="rect">
            <a:avLst/>
          </a:prstGeom>
          <a:noFill/>
        </p:spPr>
        <p:txBody>
          <a:bodyPr wrap="square" rtlCol="0">
            <a:spAutoFit/>
          </a:bodyPr>
          <a:lstStyle/>
          <a:p>
            <a:pPr algn="l"/>
            <a:r>
              <a:rPr lang="cs-CZ" sz="1600" b="1" i="0" dirty="0">
                <a:solidFill>
                  <a:srgbClr val="0070C0"/>
                </a:solidFill>
              </a:rPr>
              <a:t>4 dny</a:t>
            </a:r>
          </a:p>
        </p:txBody>
      </p:sp>
      <p:sp>
        <p:nvSpPr>
          <p:cNvPr id="15" name="TextovéPole 14">
            <a:extLst>
              <a:ext uri="{FF2B5EF4-FFF2-40B4-BE49-F238E27FC236}">
                <a16:creationId xmlns:a16="http://schemas.microsoft.com/office/drawing/2014/main" id="{7BF00323-89BA-D70B-F6D8-27AD494E5E6C}"/>
              </a:ext>
            </a:extLst>
          </p:cNvPr>
          <p:cNvSpPr txBox="1"/>
          <p:nvPr/>
        </p:nvSpPr>
        <p:spPr>
          <a:xfrm>
            <a:off x="4668307" y="5807267"/>
            <a:ext cx="829344" cy="338554"/>
          </a:xfrm>
          <a:prstGeom prst="rect">
            <a:avLst/>
          </a:prstGeom>
          <a:noFill/>
        </p:spPr>
        <p:txBody>
          <a:bodyPr wrap="square" rtlCol="0">
            <a:spAutoFit/>
          </a:bodyPr>
          <a:lstStyle/>
          <a:p>
            <a:pPr algn="l"/>
            <a:r>
              <a:rPr lang="cs-CZ" sz="1600" b="1" i="0" dirty="0">
                <a:solidFill>
                  <a:srgbClr val="00B050"/>
                </a:solidFill>
              </a:rPr>
              <a:t>6 let</a:t>
            </a:r>
          </a:p>
        </p:txBody>
      </p:sp>
    </p:spTree>
    <p:extLst>
      <p:ext uri="{BB962C8B-B14F-4D97-AF65-F5344CB8AC3E}">
        <p14:creationId xmlns:p14="http://schemas.microsoft.com/office/powerpoint/2010/main" val="21327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Jak dlouho trvá odhalení hesla</a:t>
            </a:r>
          </a:p>
        </p:txBody>
      </p:sp>
      <p:sp>
        <p:nvSpPr>
          <p:cNvPr id="3" name="Zástupný symbol pro obsah 2">
            <a:extLst>
              <a:ext uri="{FF2B5EF4-FFF2-40B4-BE49-F238E27FC236}">
                <a16:creationId xmlns:a16="http://schemas.microsoft.com/office/drawing/2014/main" id="{60C97D48-1A64-0AF3-D05D-C334D25E337B}"/>
              </a:ext>
            </a:extLst>
          </p:cNvPr>
          <p:cNvSpPr txBox="1">
            <a:spLocks/>
          </p:cNvSpPr>
          <p:nvPr/>
        </p:nvSpPr>
        <p:spPr>
          <a:xfrm>
            <a:off x="546866" y="1820880"/>
            <a:ext cx="8136000" cy="4200408"/>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cs-CZ" sz="1400" b="1" kern="0" dirty="0">
                <a:solidFill>
                  <a:sysClr val="windowText" lastClr="000000"/>
                </a:solidFill>
              </a:rPr>
              <a:t>Složitost hesla je dána: </a:t>
            </a:r>
            <a:r>
              <a:rPr lang="cs-CZ" sz="1400" kern="0" dirty="0">
                <a:solidFill>
                  <a:sysClr val="windowText" lastClr="000000"/>
                </a:solidFill>
              </a:rPr>
              <a:t>	</a:t>
            </a:r>
          </a:p>
          <a:p>
            <a:pPr marL="285750" indent="-285750">
              <a:buClr>
                <a:srgbClr val="03C751"/>
              </a:buClr>
              <a:buFont typeface="Wingdings" panose="05000000000000000000" pitchFamily="2" charset="2"/>
              <a:buChar char="§"/>
            </a:pPr>
            <a:r>
              <a:rPr lang="cs-CZ" sz="1400" kern="0" dirty="0">
                <a:solidFill>
                  <a:sysClr val="windowText" lastClr="000000"/>
                </a:solidFill>
              </a:rPr>
              <a:t>Množstvím znaků</a:t>
            </a:r>
          </a:p>
          <a:p>
            <a:pPr marL="285750" indent="-285750">
              <a:buClr>
                <a:srgbClr val="03C751"/>
              </a:buClr>
              <a:buFont typeface="Wingdings" panose="05000000000000000000" pitchFamily="2" charset="2"/>
              <a:buChar char="§"/>
            </a:pPr>
            <a:r>
              <a:rPr lang="cs-CZ" sz="1400" kern="0" dirty="0">
                <a:solidFill>
                  <a:sysClr val="windowText" lastClr="000000"/>
                </a:solidFill>
              </a:rPr>
              <a:t>Použitím čísel</a:t>
            </a:r>
          </a:p>
          <a:p>
            <a:pPr marL="285750" indent="-285750">
              <a:buClr>
                <a:srgbClr val="03C751"/>
              </a:buClr>
              <a:buFont typeface="Wingdings" panose="05000000000000000000" pitchFamily="2" charset="2"/>
              <a:buChar char="§"/>
            </a:pPr>
            <a:r>
              <a:rPr lang="cs-CZ" sz="1400" kern="0" dirty="0">
                <a:solidFill>
                  <a:sysClr val="windowText" lastClr="000000"/>
                </a:solidFill>
              </a:rPr>
              <a:t>Použitím speciálních znaků</a:t>
            </a:r>
          </a:p>
          <a:p>
            <a:endParaRPr lang="cs-CZ" kern="0" dirty="0">
              <a:solidFill>
                <a:sysClr val="windowText" lastClr="000000"/>
              </a:solidFill>
            </a:endParaRPr>
          </a:p>
        </p:txBody>
      </p:sp>
      <p:pic>
        <p:nvPicPr>
          <p:cNvPr id="6" name="Picture 5">
            <a:extLst>
              <a:ext uri="{FF2B5EF4-FFF2-40B4-BE49-F238E27FC236}">
                <a16:creationId xmlns:a16="http://schemas.microsoft.com/office/drawing/2014/main" id="{262D6801-F0C5-10C9-A3BE-530631CEC478}"/>
              </a:ext>
            </a:extLst>
          </p:cNvPr>
          <p:cNvPicPr>
            <a:picLocks noChangeAspect="1"/>
          </p:cNvPicPr>
          <p:nvPr/>
        </p:nvPicPr>
        <p:blipFill>
          <a:blip r:embed="rId2"/>
          <a:stretch>
            <a:fillRect/>
          </a:stretch>
        </p:blipFill>
        <p:spPr>
          <a:xfrm>
            <a:off x="550862" y="3140968"/>
            <a:ext cx="8132004" cy="2368644"/>
          </a:xfrm>
          <a:prstGeom prst="rect">
            <a:avLst/>
          </a:prstGeom>
        </p:spPr>
      </p:pic>
    </p:spTree>
    <p:extLst>
      <p:ext uri="{BB962C8B-B14F-4D97-AF65-F5344CB8AC3E}">
        <p14:creationId xmlns:p14="http://schemas.microsoft.com/office/powerpoint/2010/main" val="353309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Malware (přehled) a ransomware</a:t>
            </a:r>
          </a:p>
        </p:txBody>
      </p:sp>
      <p:sp>
        <p:nvSpPr>
          <p:cNvPr id="2" name="Zástupný symbol pro obsah 2">
            <a:extLst>
              <a:ext uri="{FF2B5EF4-FFF2-40B4-BE49-F238E27FC236}">
                <a16:creationId xmlns:a16="http://schemas.microsoft.com/office/drawing/2014/main" id="{3FF95CE3-7EC0-DFD6-A12B-1F094335562F}"/>
              </a:ext>
            </a:extLst>
          </p:cNvPr>
          <p:cNvSpPr txBox="1">
            <a:spLocks/>
          </p:cNvSpPr>
          <p:nvPr/>
        </p:nvSpPr>
        <p:spPr>
          <a:xfrm>
            <a:off x="515875" y="1557446"/>
            <a:ext cx="9612574" cy="381577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cs-CZ" sz="1400" b="1" kern="0" dirty="0">
                <a:solidFill>
                  <a:sysClr val="windowText" lastClr="000000"/>
                </a:solidFill>
              </a:rPr>
              <a:t>Malware</a:t>
            </a:r>
            <a:r>
              <a:rPr lang="cs-CZ" sz="1400" kern="0" dirty="0">
                <a:solidFill>
                  <a:sysClr val="windowText" lastClr="000000"/>
                </a:solidFill>
              </a:rPr>
              <a:t> (zkratka pro škodlivý software) je typ softwaru, který má za úkol zajistit útočníkovi tajný přístup k vašemu zařízení. </a:t>
            </a:r>
          </a:p>
          <a:p>
            <a:r>
              <a:rPr lang="cs-CZ" sz="1400" kern="0" dirty="0">
                <a:solidFill>
                  <a:sysClr val="windowText" lastClr="000000"/>
                </a:solidFill>
              </a:rPr>
              <a:t>Pod souhrnné označení malware se zahrnují: </a:t>
            </a:r>
            <a:r>
              <a:rPr lang="cs-CZ" sz="1400" b="1" kern="0" dirty="0">
                <a:solidFill>
                  <a:sysClr val="windowText" lastClr="000000"/>
                </a:solidFill>
              </a:rPr>
              <a:t>ransomware, počítačové viry, trojské koně, spyware</a:t>
            </a:r>
            <a:r>
              <a:rPr lang="cs-CZ" sz="1400" kern="0" dirty="0">
                <a:solidFill>
                  <a:sysClr val="windowText" lastClr="000000"/>
                </a:solidFill>
              </a:rPr>
              <a:t> (</a:t>
            </a:r>
            <a:r>
              <a:rPr lang="cs-CZ" sz="1400" kern="0" dirty="0" err="1">
                <a:solidFill>
                  <a:sysClr val="windowText" lastClr="000000"/>
                </a:solidFill>
              </a:rPr>
              <a:t>špehovací</a:t>
            </a:r>
            <a:r>
              <a:rPr lang="cs-CZ" sz="1400" kern="0" dirty="0">
                <a:solidFill>
                  <a:sysClr val="windowText" lastClr="000000"/>
                </a:solidFill>
              </a:rPr>
              <a:t> software) nebo </a:t>
            </a:r>
            <a:r>
              <a:rPr lang="cs-CZ" sz="1400" b="1" kern="0" dirty="0" err="1">
                <a:solidFill>
                  <a:sysClr val="windowText" lastClr="000000"/>
                </a:solidFill>
              </a:rPr>
              <a:t>adware</a:t>
            </a:r>
            <a:r>
              <a:rPr lang="cs-CZ" sz="1400" kern="0" dirty="0">
                <a:solidFill>
                  <a:sysClr val="windowText" lastClr="000000"/>
                </a:solidFill>
              </a:rPr>
              <a:t> (reklamní software).</a:t>
            </a:r>
          </a:p>
          <a:p>
            <a:r>
              <a:rPr lang="cs-CZ" sz="1400" kern="0" dirty="0">
                <a:solidFill>
                  <a:sysClr val="windowText" lastClr="000000"/>
                </a:solidFill>
              </a:rPr>
              <a:t>Malware pro šíření využívá různé techniky. Nejčastěji je to phishing a sociální inženýrství</a:t>
            </a:r>
          </a:p>
          <a:p>
            <a:endParaRPr lang="cs-CZ" sz="1400" kern="0" dirty="0">
              <a:solidFill>
                <a:sysClr val="windowText" lastClr="000000"/>
              </a:solidFill>
            </a:endParaRPr>
          </a:p>
          <a:p>
            <a:r>
              <a:rPr lang="cs-CZ" sz="1400" b="1" kern="0" dirty="0">
                <a:solidFill>
                  <a:sysClr val="windowText" lastClr="000000"/>
                </a:solidFill>
              </a:rPr>
              <a:t>Ransomware </a:t>
            </a:r>
            <a:r>
              <a:rPr lang="cs-CZ" sz="1400" kern="0" dirty="0">
                <a:solidFill>
                  <a:sysClr val="windowText" lastClr="000000"/>
                </a:solidFill>
              </a:rPr>
              <a:t>– aktuálně nejčastější hrozba:</a:t>
            </a:r>
          </a:p>
          <a:p>
            <a:pPr marL="285750" lvl="3" indent="-285750">
              <a:buClr>
                <a:srgbClr val="03C751"/>
              </a:buClr>
              <a:buFont typeface="Wingdings" panose="05000000000000000000" pitchFamily="2" charset="2"/>
              <a:buChar char="§"/>
            </a:pPr>
            <a:r>
              <a:rPr lang="cs-CZ" sz="1400" kern="0" dirty="0">
                <a:solidFill>
                  <a:sysClr val="windowText" lastClr="000000"/>
                </a:solidFill>
              </a:rPr>
              <a:t>zabraňuje přístupu k infikovanému počítači zašifrováním souborů v PC/NB,</a:t>
            </a:r>
          </a:p>
          <a:p>
            <a:pPr marL="285750" lvl="3" indent="-285750">
              <a:buClr>
                <a:srgbClr val="03C751"/>
              </a:buClr>
              <a:buFont typeface="Wingdings" panose="05000000000000000000" pitchFamily="2" charset="2"/>
              <a:buChar char="§"/>
            </a:pPr>
            <a:r>
              <a:rPr lang="cs-CZ" sz="1400" kern="0" dirty="0">
                <a:solidFill>
                  <a:sysClr val="windowText" lastClr="000000"/>
                </a:solidFill>
              </a:rPr>
              <a:t>zpravidla vyžaduje zaplacení výkupného (anglicky </a:t>
            </a:r>
            <a:r>
              <a:rPr lang="cs-CZ" sz="1400" kern="0" dirty="0" err="1">
                <a:solidFill>
                  <a:sysClr val="windowText" lastClr="000000"/>
                </a:solidFill>
              </a:rPr>
              <a:t>ransom</a:t>
            </a:r>
            <a:r>
              <a:rPr lang="cs-CZ" sz="1400" kern="0" dirty="0">
                <a:solidFill>
                  <a:sysClr val="windowText" lastClr="000000"/>
                </a:solidFill>
              </a:rPr>
              <a:t>),</a:t>
            </a:r>
          </a:p>
          <a:p>
            <a:pPr marL="285750" lvl="3" indent="-285750">
              <a:buClr>
                <a:srgbClr val="03C751"/>
              </a:buClr>
              <a:buFont typeface="Wingdings" panose="05000000000000000000" pitchFamily="2" charset="2"/>
              <a:buChar char="§"/>
            </a:pPr>
            <a:r>
              <a:rPr lang="cs-CZ" sz="1400" kern="0" dirty="0">
                <a:solidFill>
                  <a:sysClr val="windowText" lastClr="000000"/>
                </a:solidFill>
              </a:rPr>
              <a:t>šifruje soubory na pevném disku (dokumenty, fotky atd.) nebo jen zamkne systém a výhrůžnou zprávou se snaží donutit uživatele k zaplacení. </a:t>
            </a:r>
          </a:p>
          <a:p>
            <a:pPr hangingPunct="0"/>
            <a:endParaRPr lang="cs-CZ" sz="1400" u="sng" kern="0" dirty="0">
              <a:solidFill>
                <a:sysClr val="windowText" lastClr="000000"/>
              </a:solidFill>
            </a:endParaRPr>
          </a:p>
          <a:p>
            <a:pPr hangingPunct="0"/>
            <a:r>
              <a:rPr lang="cs-CZ" sz="1400" u="sng" kern="0" dirty="0">
                <a:solidFill>
                  <a:sysClr val="windowText" lastClr="000000"/>
                </a:solidFill>
              </a:rPr>
              <a:t>Co dělat pokud zjistím, že můj počítač byl infikován:</a:t>
            </a:r>
          </a:p>
          <a:p>
            <a:pPr hangingPunct="0"/>
            <a:r>
              <a:rPr lang="cs-CZ" sz="1400" b="1" kern="0" dirty="0">
                <a:solidFill>
                  <a:sysClr val="windowText" lastClr="000000"/>
                </a:solidFill>
              </a:rPr>
              <a:t>Nikdy neplaťte!!</a:t>
            </a:r>
          </a:p>
          <a:p>
            <a:pPr hangingPunct="0"/>
            <a:r>
              <a:rPr lang="cs-CZ" sz="1400" b="1" kern="0" dirty="0">
                <a:solidFill>
                  <a:sysClr val="windowText" lastClr="000000"/>
                </a:solidFill>
              </a:rPr>
              <a:t>Pravděpodobnost, že vaše data budou obnovena je minimální a svoji platbou podporujete nové útoky tohoto typu.</a:t>
            </a:r>
          </a:p>
          <a:p>
            <a:endParaRPr lang="cs-CZ" sz="1400" kern="0" dirty="0">
              <a:solidFill>
                <a:sysClr val="windowText" lastClr="000000"/>
              </a:solidFill>
            </a:endParaRPr>
          </a:p>
        </p:txBody>
      </p:sp>
    </p:spTree>
    <p:extLst>
      <p:ext uri="{BB962C8B-B14F-4D97-AF65-F5344CB8AC3E}">
        <p14:creationId xmlns:p14="http://schemas.microsoft.com/office/powerpoint/2010/main" val="194864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Malware – sociální inženýrství a Phishing</a:t>
            </a:r>
          </a:p>
        </p:txBody>
      </p:sp>
      <p:sp>
        <p:nvSpPr>
          <p:cNvPr id="3" name="Zástupný symbol pro obsah 2">
            <a:extLst>
              <a:ext uri="{FF2B5EF4-FFF2-40B4-BE49-F238E27FC236}">
                <a16:creationId xmlns:a16="http://schemas.microsoft.com/office/drawing/2014/main" id="{7779295E-9018-99EE-2E65-EB4414F6E758}"/>
              </a:ext>
            </a:extLst>
          </p:cNvPr>
          <p:cNvSpPr txBox="1">
            <a:spLocks/>
          </p:cNvSpPr>
          <p:nvPr/>
        </p:nvSpPr>
        <p:spPr>
          <a:xfrm>
            <a:off x="550862" y="1700808"/>
            <a:ext cx="9612573" cy="4182685"/>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hangingPunct="0"/>
            <a:r>
              <a:rPr lang="cs-CZ" sz="1400" b="1" kern="0" dirty="0">
                <a:solidFill>
                  <a:sysClr val="windowText" lastClr="000000"/>
                </a:solidFill>
              </a:rPr>
              <a:t>Sociální inženýrství</a:t>
            </a:r>
          </a:p>
          <a:p>
            <a:pPr algn="ctr" hangingPunct="0">
              <a:spcBef>
                <a:spcPts val="600"/>
              </a:spcBef>
              <a:spcAft>
                <a:spcPts val="600"/>
              </a:spcAft>
            </a:pPr>
            <a:r>
              <a:rPr lang="cs-CZ" sz="2000" b="1" i="1" kern="0" dirty="0">
                <a:solidFill>
                  <a:schemeClr val="bg2"/>
                </a:solidFill>
              </a:rPr>
              <a:t>„Nejslabším článkem každého bezpečnostního řešení je člověk.“ </a:t>
            </a:r>
          </a:p>
          <a:p>
            <a:pPr hangingPunct="0"/>
            <a:endParaRPr lang="cs-CZ" sz="1400" b="1" kern="0" dirty="0">
              <a:solidFill>
                <a:sysClr val="windowText" lastClr="000000"/>
              </a:solidFill>
            </a:endParaRPr>
          </a:p>
          <a:p>
            <a:pPr hangingPunct="0"/>
            <a:r>
              <a:rPr lang="cs-CZ" sz="1400" b="1" kern="0" dirty="0">
                <a:solidFill>
                  <a:sysClr val="windowText" lastClr="000000"/>
                </a:solidFill>
              </a:rPr>
              <a:t>Způsob manipulace lidí </a:t>
            </a:r>
            <a:r>
              <a:rPr lang="cs-CZ" sz="1400" kern="0" dirty="0">
                <a:solidFill>
                  <a:sysClr val="windowText" lastClr="000000"/>
                </a:solidFill>
              </a:rPr>
              <a:t>za účelem provedení určité činnosti nebo získání určité informace.</a:t>
            </a:r>
          </a:p>
          <a:p>
            <a:pPr hangingPunct="0"/>
            <a:r>
              <a:rPr lang="cs-CZ" sz="1400" b="1" kern="0" dirty="0">
                <a:solidFill>
                  <a:sysClr val="windowText" lastClr="000000"/>
                </a:solidFill>
              </a:rPr>
              <a:t>Techniky</a:t>
            </a:r>
            <a:r>
              <a:rPr lang="cs-CZ" sz="1400" kern="0" dirty="0">
                <a:solidFill>
                  <a:sysClr val="windowText" lastClr="000000"/>
                </a:solidFill>
              </a:rPr>
              <a:t> sociálního inženýrství </a:t>
            </a:r>
            <a:r>
              <a:rPr lang="cs-CZ" sz="1400" b="1" kern="0" dirty="0">
                <a:solidFill>
                  <a:sysClr val="windowText" lastClr="000000"/>
                </a:solidFill>
              </a:rPr>
              <a:t>spoléhají</a:t>
            </a:r>
            <a:r>
              <a:rPr lang="cs-CZ" sz="1400" kern="0" dirty="0">
                <a:solidFill>
                  <a:sysClr val="windowText" lastClr="000000"/>
                </a:solidFill>
              </a:rPr>
              <a:t> na </a:t>
            </a:r>
            <a:r>
              <a:rPr lang="cs-CZ" sz="1400" b="1" kern="0" dirty="0">
                <a:solidFill>
                  <a:sysClr val="windowText" lastClr="000000"/>
                </a:solidFill>
              </a:rPr>
              <a:t>zvědavost, chamtivost, strach nebo lidskou závist</a:t>
            </a:r>
            <a:r>
              <a:rPr lang="cs-CZ" sz="1400" kern="0" dirty="0">
                <a:solidFill>
                  <a:sysClr val="windowText" lastClr="000000"/>
                </a:solidFill>
              </a:rPr>
              <a:t>. </a:t>
            </a:r>
          </a:p>
          <a:p>
            <a:pPr hangingPunct="0"/>
            <a:endParaRPr lang="cs-CZ" sz="1400" kern="0" dirty="0">
              <a:solidFill>
                <a:sysClr val="windowText" lastClr="000000"/>
              </a:solidFill>
            </a:endParaRPr>
          </a:p>
          <a:p>
            <a:pPr hangingPunct="0"/>
            <a:r>
              <a:rPr lang="cs-CZ" sz="1400" kern="0" dirty="0">
                <a:solidFill>
                  <a:sysClr val="windowText" lastClr="000000"/>
                </a:solidFill>
              </a:rPr>
              <a:t>Nejčastější technikou sociálního inženýrství je </a:t>
            </a:r>
            <a:r>
              <a:rPr lang="cs-CZ" sz="1400" b="1" kern="0" dirty="0">
                <a:solidFill>
                  <a:sysClr val="windowText" lastClr="000000"/>
                </a:solidFill>
              </a:rPr>
              <a:t>Phishing.</a:t>
            </a:r>
          </a:p>
          <a:p>
            <a:pPr hangingPunct="0"/>
            <a:r>
              <a:rPr lang="cs-CZ" sz="1400" kern="0" dirty="0">
                <a:solidFill>
                  <a:sysClr val="windowText" lastClr="000000"/>
                </a:solidFill>
              </a:rPr>
              <a:t>Používá se hlavně v emailové komunikaci pro získání citlivých údajů (hesla, čísla platebních karet, aj. </a:t>
            </a:r>
            <a:r>
              <a:rPr lang="cs-CZ" sz="1400" kern="0" dirty="0" err="1">
                <a:solidFill>
                  <a:sysClr val="windowText" lastClr="000000"/>
                </a:solidFill>
              </a:rPr>
              <a:t>Phishingové</a:t>
            </a:r>
            <a:r>
              <a:rPr lang="cs-CZ" sz="1400" kern="0" dirty="0">
                <a:solidFill>
                  <a:sysClr val="windowText" lastClr="000000"/>
                </a:solidFill>
              </a:rPr>
              <a:t> zprávy vypadají jako zprávy od důvěryhodných organizací (kolega, banka, PayPal).</a:t>
            </a:r>
          </a:p>
          <a:p>
            <a:pPr hangingPunct="0"/>
            <a:endParaRPr lang="cs-CZ" sz="1400" b="1" kern="0" dirty="0">
              <a:solidFill>
                <a:sysClr val="windowText" lastClr="000000"/>
              </a:solidFill>
            </a:endParaRPr>
          </a:p>
          <a:p>
            <a:pPr hangingPunct="0"/>
            <a:r>
              <a:rPr lang="cs-CZ" sz="1400" b="1" kern="0" dirty="0">
                <a:solidFill>
                  <a:sysClr val="windowText" lastClr="000000"/>
                </a:solidFill>
              </a:rPr>
              <a:t>Ochrana před </a:t>
            </a:r>
            <a:r>
              <a:rPr lang="cs-CZ" sz="1400" b="1" kern="0" dirty="0" err="1">
                <a:solidFill>
                  <a:sysClr val="windowText" lastClr="000000"/>
                </a:solidFill>
              </a:rPr>
              <a:t>phishingem</a:t>
            </a:r>
            <a:r>
              <a:rPr lang="cs-CZ" sz="1400" b="1" kern="0" dirty="0">
                <a:solidFill>
                  <a:sysClr val="windowText" lastClr="000000"/>
                </a:solidFill>
              </a:rPr>
              <a:t>:</a:t>
            </a:r>
          </a:p>
          <a:p>
            <a:pPr marL="285750" lvl="3" indent="-285750">
              <a:buClr>
                <a:srgbClr val="03C751"/>
              </a:buClr>
              <a:buFont typeface="Wingdings" panose="05000000000000000000" pitchFamily="2" charset="2"/>
              <a:buChar char="§"/>
            </a:pPr>
            <a:r>
              <a:rPr lang="cs-CZ" sz="1400" kern="0" dirty="0">
                <a:solidFill>
                  <a:sysClr val="windowText" lastClr="000000"/>
                </a:solidFill>
              </a:rPr>
              <a:t>Základním pravidlem je kontrola odesílatele a kontrola odkazů.</a:t>
            </a:r>
          </a:p>
          <a:p>
            <a:pPr marL="285750" lvl="3" indent="-285750">
              <a:buClr>
                <a:srgbClr val="03C751"/>
              </a:buClr>
              <a:buFont typeface="Wingdings" panose="05000000000000000000" pitchFamily="2" charset="2"/>
              <a:buChar char="§"/>
            </a:pPr>
            <a:r>
              <a:rPr lang="cs-CZ" sz="1400" kern="0" dirty="0">
                <a:solidFill>
                  <a:sysClr val="windowText" lastClr="000000"/>
                </a:solidFill>
              </a:rPr>
              <a:t>Nikomu nesdělujte vaše hesla a citlivé informace – po telefonu, osobně nebo emailem.</a:t>
            </a:r>
          </a:p>
          <a:p>
            <a:pPr marL="285750" lvl="3" indent="-285750">
              <a:buClr>
                <a:srgbClr val="03C751"/>
              </a:buClr>
              <a:buFont typeface="Wingdings" panose="05000000000000000000" pitchFamily="2" charset="2"/>
              <a:buChar char="§"/>
            </a:pPr>
            <a:r>
              <a:rPr lang="cs-CZ" sz="1400" kern="0" dirty="0">
                <a:solidFill>
                  <a:sysClr val="windowText" lastClr="000000"/>
                </a:solidFill>
              </a:rPr>
              <a:t>Kontrolujte správnost URL adresy navštěvovaných stránek (např. v chybném písmeně v URL adrese nebo v odlišné doméně (.</a:t>
            </a:r>
            <a:r>
              <a:rPr lang="cs-CZ" sz="1400" kern="0" dirty="0" err="1">
                <a:solidFill>
                  <a:sysClr val="windowText" lastClr="000000"/>
                </a:solidFill>
              </a:rPr>
              <a:t>com</a:t>
            </a:r>
            <a:r>
              <a:rPr lang="cs-CZ" sz="1400" kern="0" dirty="0">
                <a:solidFill>
                  <a:sysClr val="windowText" lastClr="000000"/>
                </a:solidFill>
              </a:rPr>
              <a:t> namísto .</a:t>
            </a:r>
            <a:r>
              <a:rPr lang="cs-CZ" sz="1400" kern="0" dirty="0" err="1">
                <a:solidFill>
                  <a:sysClr val="windowText" lastClr="000000"/>
                </a:solidFill>
              </a:rPr>
              <a:t>cz</a:t>
            </a:r>
            <a:r>
              <a:rPr lang="cs-CZ" sz="1400" kern="0" dirty="0">
                <a:solidFill>
                  <a:sysClr val="windowText" lastClr="000000"/>
                </a:solidFill>
              </a:rPr>
              <a:t>).</a:t>
            </a:r>
          </a:p>
          <a:p>
            <a:pPr marL="285750" lvl="3" indent="-285750">
              <a:buClr>
                <a:srgbClr val="03C751"/>
              </a:buClr>
              <a:buFont typeface="Wingdings" panose="05000000000000000000" pitchFamily="2" charset="2"/>
              <a:buChar char="§"/>
            </a:pPr>
            <a:r>
              <a:rPr lang="cs-CZ" sz="1400" kern="0" dirty="0">
                <a:solidFill>
                  <a:sysClr val="windowText" lastClr="000000"/>
                </a:solidFill>
              </a:rPr>
              <a:t>Dodržovat pravidla bezpečné práce s emailem.</a:t>
            </a:r>
          </a:p>
          <a:p>
            <a:pPr marL="285750" lvl="3" indent="-285750">
              <a:buClr>
                <a:srgbClr val="03C751"/>
              </a:buClr>
              <a:buFont typeface="Wingdings" panose="05000000000000000000" pitchFamily="2" charset="2"/>
              <a:buChar char="§"/>
            </a:pPr>
            <a:r>
              <a:rPr lang="cs-CZ" sz="1400" kern="0" dirty="0">
                <a:solidFill>
                  <a:sysClr val="windowText" lastClr="000000"/>
                </a:solidFill>
              </a:rPr>
              <a:t>Ověřujte si, jestli osoba, se kterou komunikujete, je skutečně ta, za kterou se vydává.</a:t>
            </a:r>
          </a:p>
          <a:p>
            <a:pPr hangingPunct="0"/>
            <a:endParaRPr lang="cs-CZ" sz="1400" kern="0" dirty="0">
              <a:solidFill>
                <a:sysClr val="windowText" lastClr="000000"/>
              </a:solidFill>
            </a:endParaRPr>
          </a:p>
        </p:txBody>
      </p:sp>
    </p:spTree>
    <p:extLst>
      <p:ext uri="{BB962C8B-B14F-4D97-AF65-F5344CB8AC3E}">
        <p14:creationId xmlns:p14="http://schemas.microsoft.com/office/powerpoint/2010/main" val="7959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Proč se jí zabýváme?</a:t>
            </a:r>
          </a:p>
        </p:txBody>
      </p:sp>
      <p:sp>
        <p:nvSpPr>
          <p:cNvPr id="2" name="Zástupný symbol pro obsah 2">
            <a:extLst>
              <a:ext uri="{FF2B5EF4-FFF2-40B4-BE49-F238E27FC236}">
                <a16:creationId xmlns:a16="http://schemas.microsoft.com/office/drawing/2014/main" id="{222D61BF-BE39-0A0E-56B9-73ECF5844B89}"/>
              </a:ext>
            </a:extLst>
          </p:cNvPr>
          <p:cNvSpPr txBox="1">
            <a:spLocks/>
          </p:cNvSpPr>
          <p:nvPr/>
        </p:nvSpPr>
        <p:spPr>
          <a:xfrm>
            <a:off x="566479" y="1916832"/>
            <a:ext cx="9850002" cy="396044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cs-CZ" sz="1400" b="1" kern="0" dirty="0">
                <a:solidFill>
                  <a:sysClr val="windowText" lastClr="000000"/>
                </a:solidFill>
              </a:rPr>
              <a:t>Zpoždění při spouštění íránské jaderné elektrárny – virus </a:t>
            </a:r>
            <a:r>
              <a:rPr lang="cs-CZ" sz="1400" b="1" kern="0" dirty="0" err="1">
                <a:solidFill>
                  <a:sysClr val="windowText" lastClr="000000"/>
                </a:solidFill>
              </a:rPr>
              <a:t>Stuxnet</a:t>
            </a:r>
            <a:endParaRPr lang="cs-CZ" sz="1400" b="1" kern="0" dirty="0">
              <a:solidFill>
                <a:sysClr val="windowText" lastClr="000000"/>
              </a:solidFill>
            </a:endParaRPr>
          </a:p>
          <a:p>
            <a:pPr marL="466725" lvl="1" indent="-285750" defTabSz="895350" fontAlgn="base">
              <a:lnSpc>
                <a:spcPts val="2300"/>
              </a:lnSpc>
              <a:spcBef>
                <a:spcPct val="0"/>
              </a:spcBef>
              <a:spcAft>
                <a:spcPts val="600"/>
              </a:spcAft>
              <a:buClr>
                <a:srgbClr val="00C752"/>
              </a:buClr>
              <a:buSzPct val="120000"/>
              <a:buFont typeface="Wingdings" pitchFamily="2" charset="2"/>
              <a:buChar char="§"/>
            </a:pPr>
            <a:r>
              <a:rPr lang="cs-CZ" sz="1400" dirty="0"/>
              <a:t>Útok z roku 2010, který měl oddálit či zastavit spuštění elektrárny. Cíleno na závod pro obohacování uranu.</a:t>
            </a:r>
          </a:p>
          <a:p>
            <a:pPr marL="466725" lvl="1" indent="-285750" defTabSz="895350" fontAlgn="base">
              <a:spcBef>
                <a:spcPct val="0"/>
              </a:spcBef>
              <a:spcAft>
                <a:spcPts val="600"/>
              </a:spcAft>
              <a:buClr>
                <a:srgbClr val="00C752"/>
              </a:buClr>
              <a:buSzPct val="120000"/>
              <a:buFont typeface="Wingdings" pitchFamily="2" charset="2"/>
              <a:buChar char="§"/>
            </a:pPr>
            <a:r>
              <a:rPr lang="cs-CZ" sz="1400" dirty="0"/>
              <a:t>Virus zničil několik stovek centrifug tím, že změnil frekvenci jejich otáček. Nejprve je roztočil nad povolenou hranici a poté jejich otáčky naopak snížil na velmi pomalé.</a:t>
            </a:r>
          </a:p>
          <a:p>
            <a:pPr marL="466725" lvl="1" indent="-285750" defTabSz="895350" fontAlgn="base">
              <a:spcBef>
                <a:spcPct val="0"/>
              </a:spcBef>
              <a:spcAft>
                <a:spcPts val="600"/>
              </a:spcAft>
              <a:buClr>
                <a:srgbClr val="00C752"/>
              </a:buClr>
              <a:buSzPct val="120000"/>
              <a:buFont typeface="Wingdings" pitchFamily="2" charset="2"/>
              <a:buChar char="§"/>
            </a:pPr>
            <a:r>
              <a:rPr lang="cs-CZ" sz="1400" dirty="0" err="1"/>
              <a:t>Stuxnet</a:t>
            </a:r>
            <a:r>
              <a:rPr lang="cs-CZ" sz="1400" dirty="0"/>
              <a:t> je natolik kvalitní a modulární systém, že je možné jej u průmyslových systémů využít pro téměř libovolnou podobnou činnost. </a:t>
            </a:r>
          </a:p>
          <a:p>
            <a:pPr marL="285750" indent="-285750">
              <a:buFont typeface="Arial" panose="020B0604020202020204" pitchFamily="34" charset="0"/>
              <a:buChar char="•"/>
            </a:pPr>
            <a:endParaRPr lang="cs-CZ" sz="1400" kern="0" dirty="0">
              <a:solidFill>
                <a:sysClr val="windowText" lastClr="000000"/>
              </a:solidFill>
            </a:endParaRPr>
          </a:p>
          <a:p>
            <a:r>
              <a:rPr lang="cs-CZ" sz="1400" b="1" kern="0" dirty="0">
                <a:solidFill>
                  <a:sysClr val="windowText" lastClr="000000"/>
                </a:solidFill>
              </a:rPr>
              <a:t>Masivní výpadek dodávky elektrického proudu na Ukrajině</a:t>
            </a:r>
          </a:p>
          <a:p>
            <a:pPr marL="466725" lvl="1" indent="-285750" defTabSz="895350" fontAlgn="base">
              <a:spcBef>
                <a:spcPct val="0"/>
              </a:spcBef>
              <a:spcAft>
                <a:spcPts val="600"/>
              </a:spcAft>
              <a:buClr>
                <a:srgbClr val="00C752"/>
              </a:buClr>
              <a:buSzPct val="120000"/>
              <a:buFont typeface="Wingdings" pitchFamily="2" charset="2"/>
              <a:buChar char="§"/>
            </a:pPr>
            <a:r>
              <a:rPr lang="cs-CZ" sz="1400" dirty="0"/>
              <a:t>V roce 2015 bylo až 700 000 lidí bez proudu na několik hodin.</a:t>
            </a:r>
          </a:p>
          <a:p>
            <a:pPr marL="466725" lvl="1" indent="-285750" defTabSz="895350" fontAlgn="base">
              <a:spcBef>
                <a:spcPct val="0"/>
              </a:spcBef>
              <a:spcAft>
                <a:spcPts val="600"/>
              </a:spcAft>
              <a:buClr>
                <a:srgbClr val="00C752"/>
              </a:buClr>
              <a:buSzPct val="120000"/>
              <a:buFont typeface="Wingdings" pitchFamily="2" charset="2"/>
              <a:buChar char="§"/>
            </a:pPr>
            <a:r>
              <a:rPr lang="cs-CZ" sz="1400" dirty="0"/>
              <a:t>Nejednalo o náhodný výpadek, ale koordinovanou součinnost skupiny hackerů.</a:t>
            </a:r>
          </a:p>
          <a:p>
            <a:pPr marL="466725" lvl="1" indent="-285750" defTabSz="895350" fontAlgn="base">
              <a:spcBef>
                <a:spcPct val="0"/>
              </a:spcBef>
              <a:spcAft>
                <a:spcPts val="600"/>
              </a:spcAft>
              <a:buClr>
                <a:srgbClr val="00C752"/>
              </a:buClr>
              <a:buSzPct val="120000"/>
              <a:buFont typeface="Wingdings" pitchFamily="2" charset="2"/>
              <a:buChar char="§"/>
            </a:pPr>
            <a:r>
              <a:rPr lang="cs-CZ" sz="1400" dirty="0"/>
              <a:t>Pomocí trojského koně </a:t>
            </a:r>
            <a:r>
              <a:rPr lang="cs-CZ" sz="1400" dirty="0" err="1"/>
              <a:t>BlackEnergy</a:t>
            </a:r>
            <a:r>
              <a:rPr lang="cs-CZ" sz="1400" dirty="0"/>
              <a:t> pronikli do jednotlivých komponent distribučních sítí.</a:t>
            </a:r>
          </a:p>
          <a:p>
            <a:pPr marL="466725" lvl="1" indent="-285750" defTabSz="895350" fontAlgn="base">
              <a:spcBef>
                <a:spcPct val="0"/>
              </a:spcBef>
              <a:spcAft>
                <a:spcPts val="600"/>
              </a:spcAft>
              <a:buClr>
                <a:srgbClr val="00C752"/>
              </a:buClr>
              <a:buSzPct val="120000"/>
              <a:buFont typeface="Wingdings" pitchFamily="2" charset="2"/>
              <a:buChar char="§"/>
            </a:pPr>
            <a:r>
              <a:rPr lang="cs-CZ" sz="1400" dirty="0"/>
              <a:t>Kromě funkcí destruktivního malwaru (odstranění systémových souborů, které znemožní spustit systém) se tato varianta speciálně zaměřila na sabotáže v průmyslových systémech.</a:t>
            </a:r>
          </a:p>
          <a:p>
            <a:pPr marL="466725" lvl="1" indent="-285750" defTabSz="895350" fontAlgn="base">
              <a:spcBef>
                <a:spcPct val="0"/>
              </a:spcBef>
              <a:spcAft>
                <a:spcPts val="600"/>
              </a:spcAft>
              <a:buClr>
                <a:srgbClr val="00C752"/>
              </a:buClr>
              <a:buSzPct val="120000"/>
              <a:buFont typeface="Wingdings" pitchFamily="2" charset="2"/>
              <a:buChar char="§"/>
            </a:pPr>
            <a:r>
              <a:rPr lang="cs-CZ" sz="1400" dirty="0"/>
              <a:t>Jedná se o první jasně potvrzený útok na rozvodnou elektrickou síť v tomto rozsahu.</a:t>
            </a:r>
          </a:p>
          <a:p>
            <a:endParaRPr lang="cs-CZ" sz="1400" b="1" kern="0" dirty="0">
              <a:solidFill>
                <a:sysClr val="windowText" lastClr="000000"/>
              </a:solidFill>
            </a:endParaRPr>
          </a:p>
          <a:p>
            <a:endParaRPr lang="cs-CZ" sz="1400" kern="0" dirty="0">
              <a:solidFill>
                <a:sysClr val="windowText" lastClr="000000"/>
              </a:solidFill>
            </a:endParaRPr>
          </a:p>
        </p:txBody>
      </p:sp>
    </p:spTree>
    <p:extLst>
      <p:ext uri="{BB962C8B-B14F-4D97-AF65-F5344CB8AC3E}">
        <p14:creationId xmlns:p14="http://schemas.microsoft.com/office/powerpoint/2010/main" val="2060226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E-mail – základní informace</a:t>
            </a:r>
          </a:p>
        </p:txBody>
      </p:sp>
      <p:sp>
        <p:nvSpPr>
          <p:cNvPr id="2" name="Zástupný symbol pro obsah 2">
            <a:extLst>
              <a:ext uri="{FF2B5EF4-FFF2-40B4-BE49-F238E27FC236}">
                <a16:creationId xmlns:a16="http://schemas.microsoft.com/office/drawing/2014/main" id="{9E90A7E0-0A7A-48E1-788A-23DF3F434B19}"/>
              </a:ext>
            </a:extLst>
          </p:cNvPr>
          <p:cNvSpPr txBox="1">
            <a:spLocks/>
          </p:cNvSpPr>
          <p:nvPr/>
        </p:nvSpPr>
        <p:spPr>
          <a:xfrm>
            <a:off x="550862" y="1772816"/>
            <a:ext cx="9756962" cy="3816424"/>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cs-CZ" sz="1400" b="1" kern="0" dirty="0">
                <a:solidFill>
                  <a:sysClr val="windowText" lastClr="000000"/>
                </a:solidFill>
              </a:rPr>
              <a:t>E-mail je v dnešní době nejpoužívanější prostředek pro komunikaci v rámci společnosti. </a:t>
            </a:r>
          </a:p>
          <a:p>
            <a:endParaRPr lang="cs-CZ" sz="1400" kern="0" dirty="0">
              <a:solidFill>
                <a:sysClr val="windowText" lastClr="000000"/>
              </a:solidFill>
            </a:endParaRPr>
          </a:p>
          <a:p>
            <a:r>
              <a:rPr lang="cs-CZ" sz="1400" b="1" kern="0" dirty="0">
                <a:solidFill>
                  <a:sysClr val="windowText" lastClr="000000"/>
                </a:solidFill>
              </a:rPr>
              <a:t>Pro co největší bezpečnost e-mailu doporučujeme dodržovat následující zásady:</a:t>
            </a:r>
          </a:p>
          <a:p>
            <a:pPr marL="285750" lvl="3" indent="-285750">
              <a:buClr>
                <a:srgbClr val="03C751"/>
              </a:buClr>
              <a:buFont typeface="Wingdings" panose="05000000000000000000" pitchFamily="2" charset="2"/>
              <a:buChar char="§"/>
            </a:pPr>
            <a:r>
              <a:rPr lang="cs-CZ" sz="1400" kern="0" dirty="0">
                <a:solidFill>
                  <a:sysClr val="windowText" lastClr="000000"/>
                </a:solidFill>
              </a:rPr>
              <a:t>Neotevírat nevyžádané, neznámé a potenciálně nebezpečné přílohy.</a:t>
            </a:r>
          </a:p>
          <a:p>
            <a:pPr marL="285750" lvl="3" indent="-285750">
              <a:buClr>
                <a:srgbClr val="03C751"/>
              </a:buClr>
              <a:buFont typeface="Wingdings" panose="05000000000000000000" pitchFamily="2" charset="2"/>
              <a:buChar char="§"/>
            </a:pPr>
            <a:r>
              <a:rPr lang="cs-CZ" sz="1400" kern="0" dirty="0">
                <a:solidFill>
                  <a:sysClr val="windowText" lastClr="000000"/>
                </a:solidFill>
              </a:rPr>
              <a:t>Nezneužívat elektronickou poštu pro zasílání nevyžádaných zpráv v rámci společnosti i vně.</a:t>
            </a:r>
          </a:p>
          <a:p>
            <a:pPr marL="285750" lvl="3" indent="-285750">
              <a:buClr>
                <a:srgbClr val="03C751"/>
              </a:buClr>
              <a:buFont typeface="Wingdings" panose="05000000000000000000" pitchFamily="2" charset="2"/>
              <a:buChar char="§"/>
            </a:pPr>
            <a:r>
              <a:rPr lang="cs-CZ" sz="1400" kern="0" dirty="0">
                <a:solidFill>
                  <a:sysClr val="windowText" lastClr="000000"/>
                </a:solidFill>
              </a:rPr>
              <a:t>Nepoužívat emailovou schránku pro registraci na různá diskuzní fóra či webové služby, pokud toto přímo nesouvisí s jejich pracovní náplní.</a:t>
            </a:r>
          </a:p>
          <a:p>
            <a:pPr marL="285750" lvl="3" indent="-285750">
              <a:buClr>
                <a:srgbClr val="03C751"/>
              </a:buClr>
              <a:buFont typeface="Wingdings" panose="05000000000000000000" pitchFamily="2" charset="2"/>
              <a:buChar char="§"/>
            </a:pPr>
            <a:r>
              <a:rPr lang="cs-CZ" sz="1400" kern="0" dirty="0">
                <a:solidFill>
                  <a:sysClr val="windowText" lastClr="000000"/>
                </a:solidFill>
              </a:rPr>
              <a:t>Nereagovat na nevyžádanou poštu (spam). Nevyžádanou poštu přeposílejte na </a:t>
            </a:r>
            <a:r>
              <a:rPr lang="cs-CZ" sz="1400" i="1" dirty="0">
                <a:solidFill>
                  <a:srgbClr val="0070C0"/>
                </a:solidFill>
              </a:rPr>
              <a:t>spam@cez.cz</a:t>
            </a:r>
            <a:r>
              <a:rPr lang="cs-CZ" sz="1400" kern="0" dirty="0">
                <a:solidFill>
                  <a:sysClr val="windowText" lastClr="000000"/>
                </a:solidFill>
              </a:rPr>
              <a:t>.</a:t>
            </a:r>
          </a:p>
          <a:p>
            <a:pPr marL="285750" lvl="3" indent="-285750">
              <a:buClr>
                <a:srgbClr val="03C751"/>
              </a:buClr>
              <a:buFont typeface="Wingdings" panose="05000000000000000000" pitchFamily="2" charset="2"/>
              <a:buChar char="§"/>
            </a:pPr>
            <a:r>
              <a:rPr lang="cs-CZ" sz="1400" kern="0" dirty="0">
                <a:solidFill>
                  <a:sysClr val="windowText" lastClr="000000"/>
                </a:solidFill>
              </a:rPr>
              <a:t>Nerozesílat hromadné či řetězové maily.</a:t>
            </a:r>
          </a:p>
          <a:p>
            <a:pPr marL="285750" lvl="3" indent="-285750">
              <a:buClr>
                <a:srgbClr val="03C751"/>
              </a:buClr>
              <a:buFont typeface="Wingdings" panose="05000000000000000000" pitchFamily="2" charset="2"/>
              <a:buChar char="§"/>
            </a:pPr>
            <a:r>
              <a:rPr lang="cs-CZ" sz="1400" kern="0" dirty="0">
                <a:solidFill>
                  <a:sysClr val="windowText" lastClr="000000"/>
                </a:solidFill>
              </a:rPr>
              <a:t>Nezasílat e-mailem citlivé či jinak důvěrné informace. Pokud je to nutné, využijte šifrování emailu.</a:t>
            </a:r>
          </a:p>
          <a:p>
            <a:pPr marL="285750" lvl="3" indent="-285750">
              <a:buClr>
                <a:srgbClr val="03C751"/>
              </a:buClr>
              <a:buFont typeface="Wingdings" panose="05000000000000000000" pitchFamily="2" charset="2"/>
              <a:buChar char="§"/>
            </a:pPr>
            <a:endParaRPr lang="cs-CZ" sz="1400" kern="0" dirty="0">
              <a:solidFill>
                <a:sysClr val="windowText" lastClr="000000"/>
              </a:solidFill>
            </a:endParaRPr>
          </a:p>
          <a:p>
            <a:r>
              <a:rPr lang="cs-CZ" sz="1400" b="1" kern="0" dirty="0">
                <a:solidFill>
                  <a:sysClr val="windowText" lastClr="000000"/>
                </a:solidFill>
              </a:rPr>
              <a:t>Elektronický podpis a šifrování e-mailu</a:t>
            </a:r>
          </a:p>
          <a:p>
            <a:pPr marL="285750" lvl="3" indent="-285750">
              <a:buClr>
                <a:srgbClr val="03C751"/>
              </a:buClr>
              <a:buFont typeface="Wingdings" panose="05000000000000000000" pitchFamily="2" charset="2"/>
              <a:buChar char="§"/>
            </a:pPr>
            <a:r>
              <a:rPr lang="cs-CZ" sz="1400" kern="0" dirty="0">
                <a:solidFill>
                  <a:sysClr val="windowText" lastClr="000000"/>
                </a:solidFill>
              </a:rPr>
              <a:t>Elektronický podpis je prostředek k tomu, jak v anonymním světě internetu ověřit totožnost odesílatele. </a:t>
            </a:r>
          </a:p>
          <a:p>
            <a:pPr marL="285750" lvl="3" indent="-285750">
              <a:buClr>
                <a:srgbClr val="03C751"/>
              </a:buClr>
              <a:buFont typeface="Wingdings" panose="05000000000000000000" pitchFamily="2" charset="2"/>
              <a:buChar char="§"/>
            </a:pPr>
            <a:r>
              <a:rPr lang="cs-CZ" sz="1400" kern="0" dirty="0">
                <a:solidFill>
                  <a:sysClr val="windowText" lastClr="000000"/>
                </a:solidFill>
              </a:rPr>
              <a:t>Šifrování je jeden ze způsobů, jak můžete výrazně zvýšit zabezpečení svého e-mailu. Je možné šifrovat celý e-mail, případně pouze zasílanou přílohu.</a:t>
            </a:r>
          </a:p>
          <a:p>
            <a:pPr marL="285750" lvl="3" indent="-285750">
              <a:buClr>
                <a:srgbClr val="03C751"/>
              </a:buClr>
              <a:buFont typeface="Wingdings" panose="05000000000000000000" pitchFamily="2" charset="2"/>
              <a:buChar char="§"/>
            </a:pPr>
            <a:r>
              <a:rPr lang="cs-CZ" sz="1400" kern="0" dirty="0">
                <a:solidFill>
                  <a:sysClr val="windowText" lastClr="000000"/>
                </a:solidFill>
              </a:rPr>
              <a:t>Pro elektronický podpis a šifrování e-mailů je nutné mít vystavený certifikát.</a:t>
            </a:r>
            <a:r>
              <a:rPr lang="cs-CZ" sz="1600" kern="0" dirty="0">
                <a:solidFill>
                  <a:sysClr val="windowText" lastClr="000000"/>
                </a:solidFill>
              </a:rPr>
              <a:t> </a:t>
            </a:r>
          </a:p>
        </p:txBody>
      </p:sp>
    </p:spTree>
    <p:extLst>
      <p:ext uri="{BB962C8B-B14F-4D97-AF65-F5344CB8AC3E}">
        <p14:creationId xmlns:p14="http://schemas.microsoft.com/office/powerpoint/2010/main" val="312166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Internet</a:t>
            </a:r>
          </a:p>
        </p:txBody>
      </p:sp>
      <p:sp>
        <p:nvSpPr>
          <p:cNvPr id="3" name="Zástupný symbol pro obsah 2">
            <a:extLst>
              <a:ext uri="{FF2B5EF4-FFF2-40B4-BE49-F238E27FC236}">
                <a16:creationId xmlns:a16="http://schemas.microsoft.com/office/drawing/2014/main" id="{783735AE-C068-9E23-5241-B197A260F848}"/>
              </a:ext>
            </a:extLst>
          </p:cNvPr>
          <p:cNvSpPr txBox="1">
            <a:spLocks/>
          </p:cNvSpPr>
          <p:nvPr/>
        </p:nvSpPr>
        <p:spPr>
          <a:xfrm>
            <a:off x="520066" y="1916832"/>
            <a:ext cx="9552440" cy="2229244"/>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hangingPunct="0"/>
            <a:r>
              <a:rPr lang="cs-CZ" sz="1400" b="1" kern="0" dirty="0">
                <a:solidFill>
                  <a:sysClr val="windowText" lastClr="000000"/>
                </a:solidFill>
              </a:rPr>
              <a:t>Pro správné a bezpečné fungování, byste měli dodržovat následující zásady:</a:t>
            </a:r>
          </a:p>
          <a:p>
            <a:pPr hangingPunct="0"/>
            <a:endParaRPr lang="cs-CZ" sz="1400" b="1" kern="0" dirty="0">
              <a:solidFill>
                <a:sysClr val="windowText" lastClr="000000"/>
              </a:solidFill>
            </a:endParaRPr>
          </a:p>
          <a:p>
            <a:pPr marL="285750" lvl="3" indent="-285750">
              <a:spcAft>
                <a:spcPts val="600"/>
              </a:spcAft>
              <a:buClr>
                <a:srgbClr val="03C751"/>
              </a:buClr>
              <a:buFont typeface="Wingdings" pitchFamily="2" charset="2"/>
              <a:buChar char="§"/>
            </a:pPr>
            <a:r>
              <a:rPr lang="cs-CZ" sz="1400" b="1" kern="0" dirty="0">
                <a:solidFill>
                  <a:sysClr val="windowText" lastClr="000000"/>
                </a:solidFill>
              </a:rPr>
              <a:t>Nenavštěvujte rizikové webové stránky </a:t>
            </a:r>
            <a:r>
              <a:rPr lang="cs-CZ" sz="1400" kern="0" dirty="0">
                <a:solidFill>
                  <a:sysClr val="windowText" lastClr="000000"/>
                </a:solidFill>
              </a:rPr>
              <a:t>(pornografie, cracking, </a:t>
            </a:r>
            <a:r>
              <a:rPr lang="cs-CZ" sz="1400" kern="0" dirty="0" err="1">
                <a:solidFill>
                  <a:sysClr val="windowText" lastClr="000000"/>
                </a:solidFill>
              </a:rPr>
              <a:t>hacking</a:t>
            </a:r>
            <a:r>
              <a:rPr lang="cs-CZ" sz="1400" kern="0" dirty="0">
                <a:solidFill>
                  <a:sysClr val="windowText" lastClr="000000"/>
                </a:solidFill>
              </a:rPr>
              <a:t>, </a:t>
            </a:r>
            <a:r>
              <a:rPr lang="cs-CZ" sz="1400" kern="0" dirty="0" err="1">
                <a:solidFill>
                  <a:sysClr val="windowText" lastClr="000000"/>
                </a:solidFill>
              </a:rPr>
              <a:t>warez</a:t>
            </a:r>
            <a:r>
              <a:rPr lang="cs-CZ" sz="1400" kern="0" dirty="0">
                <a:solidFill>
                  <a:sysClr val="windowText" lastClr="000000"/>
                </a:solidFill>
              </a:rPr>
              <a:t>, drogy, násilí, …).</a:t>
            </a:r>
          </a:p>
          <a:p>
            <a:pPr marL="285750" lvl="3" indent="-285750">
              <a:spcAft>
                <a:spcPts val="600"/>
              </a:spcAft>
              <a:buClr>
                <a:srgbClr val="03C751"/>
              </a:buClr>
              <a:buFont typeface="Wingdings" pitchFamily="2" charset="2"/>
              <a:buChar char="§"/>
            </a:pPr>
            <a:r>
              <a:rPr lang="cs-CZ" sz="1400" b="1" kern="0" dirty="0">
                <a:solidFill>
                  <a:sysClr val="windowText" lastClr="000000"/>
                </a:solidFill>
              </a:rPr>
              <a:t>Nevyužívejte automatického ukládání hesel </a:t>
            </a:r>
            <a:r>
              <a:rPr lang="cs-CZ" sz="1400" kern="0" dirty="0">
                <a:solidFill>
                  <a:sysClr val="windowText" lastClr="000000"/>
                </a:solidFill>
              </a:rPr>
              <a:t>– tyto hesla je poté snadné odhalit a zneužít.</a:t>
            </a:r>
          </a:p>
          <a:p>
            <a:pPr marL="285750" lvl="3" indent="-285750">
              <a:spcAft>
                <a:spcPts val="600"/>
              </a:spcAft>
              <a:buClr>
                <a:srgbClr val="03C751"/>
              </a:buClr>
              <a:buFont typeface="Wingdings" pitchFamily="2" charset="2"/>
              <a:buChar char="§"/>
            </a:pPr>
            <a:r>
              <a:rPr lang="cs-CZ" sz="1400" b="1" kern="0" dirty="0">
                <a:solidFill>
                  <a:sysClr val="windowText" lastClr="000000"/>
                </a:solidFill>
              </a:rPr>
              <a:t>Neposílejte přes internet důvěrná data </a:t>
            </a:r>
            <a:r>
              <a:rPr lang="cs-CZ" sz="1400" kern="0" dirty="0">
                <a:solidFill>
                  <a:sysClr val="windowText" lastClr="000000"/>
                </a:solidFill>
              </a:rPr>
              <a:t>– pokud je to nutné (např. platba kartou na internetu), tak jedině šifrovaně.</a:t>
            </a:r>
          </a:p>
          <a:p>
            <a:pPr marL="285750" lvl="3" indent="-285750">
              <a:spcAft>
                <a:spcPts val="600"/>
              </a:spcAft>
              <a:buClr>
                <a:srgbClr val="03C751"/>
              </a:buClr>
              <a:buFont typeface="Wingdings" pitchFamily="2" charset="2"/>
              <a:buChar char="§"/>
            </a:pPr>
            <a:r>
              <a:rPr lang="cs-CZ" sz="1400" b="1" kern="0" dirty="0">
                <a:solidFill>
                  <a:sysClr val="windowText" lastClr="000000"/>
                </a:solidFill>
              </a:rPr>
              <a:t>Nesdělujte osobní informace </a:t>
            </a:r>
            <a:r>
              <a:rPr lang="cs-CZ" sz="1400" kern="0" dirty="0">
                <a:solidFill>
                  <a:sysClr val="windowText" lastClr="000000"/>
                </a:solidFill>
              </a:rPr>
              <a:t>– zbytečně neprozrazujte informace, které nejsou potřebné (např. při registracích)</a:t>
            </a:r>
          </a:p>
          <a:p>
            <a:pPr marL="285750" lvl="3" indent="-285750">
              <a:spcAft>
                <a:spcPts val="600"/>
              </a:spcAft>
              <a:buClr>
                <a:srgbClr val="03C751"/>
              </a:buClr>
              <a:buFont typeface="Wingdings" pitchFamily="2" charset="2"/>
              <a:buChar char="§"/>
            </a:pPr>
            <a:r>
              <a:rPr lang="cs-CZ" sz="1400" b="1" kern="0" dirty="0">
                <a:solidFill>
                  <a:sysClr val="windowText" lastClr="000000"/>
                </a:solidFill>
              </a:rPr>
              <a:t>Pravidelně aktualizujte </a:t>
            </a:r>
            <a:r>
              <a:rPr lang="cs-CZ" sz="1400" kern="0" dirty="0">
                <a:solidFill>
                  <a:sysClr val="windowText" lastClr="000000"/>
                </a:solidFill>
              </a:rPr>
              <a:t>– neodkládejte aktualizace Windows a dalších programů.</a:t>
            </a:r>
          </a:p>
          <a:p>
            <a:pPr marL="285750" lvl="3" indent="-285750">
              <a:spcAft>
                <a:spcPts val="600"/>
              </a:spcAft>
              <a:buClr>
                <a:srgbClr val="03C751"/>
              </a:buClr>
              <a:buFont typeface="Wingdings" pitchFamily="2" charset="2"/>
              <a:buChar char="§"/>
            </a:pPr>
            <a:r>
              <a:rPr lang="cs-CZ" sz="1400" b="1" kern="0" dirty="0">
                <a:solidFill>
                  <a:sysClr val="windowText" lastClr="000000"/>
                </a:solidFill>
              </a:rPr>
              <a:t>Nevěřte každé informaci, kterou na Internetu získáte.</a:t>
            </a:r>
          </a:p>
          <a:p>
            <a:r>
              <a:rPr lang="cs-CZ" sz="1100" kern="0" dirty="0">
                <a:solidFill>
                  <a:sysClr val="windowText" lastClr="000000"/>
                </a:solidFill>
              </a:rPr>
              <a:t> </a:t>
            </a:r>
          </a:p>
        </p:txBody>
      </p:sp>
    </p:spTree>
    <p:extLst>
      <p:ext uri="{BB962C8B-B14F-4D97-AF65-F5344CB8AC3E}">
        <p14:creationId xmlns:p14="http://schemas.microsoft.com/office/powerpoint/2010/main" val="1601157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Výměna dat ve společnosti i mimo ni</a:t>
            </a:r>
          </a:p>
        </p:txBody>
      </p:sp>
      <p:sp>
        <p:nvSpPr>
          <p:cNvPr id="2" name="Zástupný symbol pro obsah 2">
            <a:extLst>
              <a:ext uri="{FF2B5EF4-FFF2-40B4-BE49-F238E27FC236}">
                <a16:creationId xmlns:a16="http://schemas.microsoft.com/office/drawing/2014/main" id="{E2DF9265-19E3-7EDE-DD93-B750BA7B9368}"/>
              </a:ext>
            </a:extLst>
          </p:cNvPr>
          <p:cNvSpPr txBox="1">
            <a:spLocks/>
          </p:cNvSpPr>
          <p:nvPr/>
        </p:nvSpPr>
        <p:spPr>
          <a:xfrm>
            <a:off x="504000" y="1692000"/>
            <a:ext cx="8136000" cy="46800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cs-CZ" sz="1400" b="1" kern="0" dirty="0">
                <a:solidFill>
                  <a:sysClr val="windowText" lastClr="000000"/>
                </a:solidFill>
              </a:rPr>
              <a:t>Na výměnu dat v rámci firmy můžeme využít tyto komunikační kanály:</a:t>
            </a:r>
            <a:endParaRPr lang="cs-CZ" sz="1400" kern="0" dirty="0">
              <a:solidFill>
                <a:sysClr val="windowText" lastClr="000000"/>
              </a:solidFill>
            </a:endParaRPr>
          </a:p>
          <a:p>
            <a:pPr marL="285750" lvl="3" indent="-285750">
              <a:buClr>
                <a:srgbClr val="03C751"/>
              </a:buClr>
              <a:buFont typeface="Wingdings" panose="05000000000000000000" pitchFamily="2" charset="2"/>
              <a:buChar char="§"/>
            </a:pPr>
            <a:r>
              <a:rPr lang="cs-CZ" sz="1400" kern="0" dirty="0">
                <a:solidFill>
                  <a:sysClr val="windowText" lastClr="000000"/>
                </a:solidFill>
              </a:rPr>
              <a:t>SharePoint</a:t>
            </a:r>
          </a:p>
          <a:p>
            <a:pPr marL="285750" lvl="3" indent="-285750">
              <a:buClr>
                <a:srgbClr val="03C751"/>
              </a:buClr>
              <a:buFont typeface="Wingdings" panose="05000000000000000000" pitchFamily="2" charset="2"/>
              <a:buChar char="§"/>
            </a:pPr>
            <a:r>
              <a:rPr lang="cs-CZ" sz="1400" kern="0" dirty="0">
                <a:solidFill>
                  <a:sysClr val="windowText" lastClr="000000"/>
                </a:solidFill>
              </a:rPr>
              <a:t>SDP (disk U: )</a:t>
            </a:r>
          </a:p>
          <a:p>
            <a:pPr marL="285750" lvl="3" indent="-285750">
              <a:buClr>
                <a:srgbClr val="03C751"/>
              </a:buClr>
              <a:buFont typeface="Wingdings" panose="05000000000000000000" pitchFamily="2" charset="2"/>
              <a:buChar char="§"/>
            </a:pPr>
            <a:r>
              <a:rPr lang="cs-CZ" sz="1400" kern="0" dirty="0">
                <a:solidFill>
                  <a:sysClr val="windowText" lastClr="000000"/>
                </a:solidFill>
              </a:rPr>
              <a:t>Email</a:t>
            </a:r>
          </a:p>
          <a:p>
            <a:endParaRPr lang="cs-CZ" sz="1400" kern="0" dirty="0">
              <a:solidFill>
                <a:sysClr val="windowText" lastClr="000000"/>
              </a:solidFill>
            </a:endParaRPr>
          </a:p>
          <a:p>
            <a:endParaRPr lang="cs-CZ" sz="1400" kern="0" dirty="0">
              <a:solidFill>
                <a:sysClr val="windowText" lastClr="000000"/>
              </a:solidFill>
            </a:endParaRPr>
          </a:p>
          <a:p>
            <a:r>
              <a:rPr lang="cs-CZ" sz="1400" b="1" kern="0" dirty="0">
                <a:solidFill>
                  <a:sysClr val="windowText" lastClr="000000"/>
                </a:solidFill>
              </a:rPr>
              <a:t>Na výměnu dat mimo společnost můžeme využít tyto komunikační kanály</a:t>
            </a:r>
            <a:r>
              <a:rPr lang="cs-CZ" sz="1400" kern="0" dirty="0">
                <a:solidFill>
                  <a:sysClr val="windowText" lastClr="000000"/>
                </a:solidFill>
              </a:rPr>
              <a:t>:</a:t>
            </a:r>
          </a:p>
          <a:p>
            <a:pPr marL="285750" lvl="3" indent="-285750">
              <a:buClr>
                <a:srgbClr val="03C751"/>
              </a:buClr>
              <a:buFont typeface="Wingdings" panose="05000000000000000000" pitchFamily="2" charset="2"/>
              <a:buChar char="§"/>
            </a:pPr>
            <a:r>
              <a:rPr lang="cs-CZ" sz="1400" kern="0" dirty="0">
                <a:solidFill>
                  <a:sysClr val="windowText" lastClr="000000"/>
                </a:solidFill>
              </a:rPr>
              <a:t>Externí SharePoint (EDP)</a:t>
            </a:r>
          </a:p>
          <a:p>
            <a:pPr marL="285750" lvl="3" indent="-285750">
              <a:buClr>
                <a:srgbClr val="03C751"/>
              </a:buClr>
              <a:buFont typeface="Wingdings" panose="05000000000000000000" pitchFamily="2" charset="2"/>
              <a:buChar char="§"/>
            </a:pPr>
            <a:r>
              <a:rPr lang="cs-CZ" sz="1400" kern="0" dirty="0">
                <a:solidFill>
                  <a:sysClr val="windowText" lastClr="000000"/>
                </a:solidFill>
              </a:rPr>
              <a:t>Email (klasifikace důvěrnosti veřejné a interní) a Šifrovaný email (klasifikace důvěrnosti chráněné)</a:t>
            </a:r>
          </a:p>
          <a:p>
            <a:pPr marL="285750" lvl="3" indent="-285750">
              <a:buClr>
                <a:srgbClr val="03C751"/>
              </a:buClr>
              <a:buFont typeface="Wingdings" panose="05000000000000000000" pitchFamily="2" charset="2"/>
              <a:buChar char="§"/>
            </a:pPr>
            <a:r>
              <a:rPr lang="cs-CZ" sz="1400" kern="0" dirty="0">
                <a:solidFill>
                  <a:sysClr val="windowText" lastClr="000000"/>
                </a:solidFill>
              </a:rPr>
              <a:t>Datová schránka (pro oficiální komunikaci se státní správou a regulátory)</a:t>
            </a:r>
          </a:p>
          <a:p>
            <a:pPr marL="285750" lvl="3" indent="-285750">
              <a:buClr>
                <a:srgbClr val="03C751"/>
              </a:buClr>
              <a:buFont typeface="Wingdings" panose="05000000000000000000" pitchFamily="2" charset="2"/>
              <a:buChar char="§"/>
            </a:pPr>
            <a:r>
              <a:rPr lang="cs-CZ" sz="1400" kern="0" dirty="0">
                <a:solidFill>
                  <a:sysClr val="windowText" lastClr="000000"/>
                </a:solidFill>
              </a:rPr>
              <a:t>Zabezpečený emailový kanál (pro vybrané partnery(SUJB,NUKIB)</a:t>
            </a:r>
          </a:p>
          <a:p>
            <a:pPr marL="285750" lvl="3" indent="-285750">
              <a:buClr>
                <a:srgbClr val="03C751"/>
              </a:buClr>
              <a:buFont typeface="Wingdings" panose="05000000000000000000" pitchFamily="2" charset="2"/>
              <a:buChar char="§"/>
            </a:pPr>
            <a:r>
              <a:rPr lang="cs-CZ" sz="1400" kern="0" dirty="0">
                <a:solidFill>
                  <a:sysClr val="windowText" lastClr="000000"/>
                </a:solidFill>
              </a:rPr>
              <a:t>Informační Kiosek</a:t>
            </a:r>
          </a:p>
          <a:p>
            <a:endParaRPr lang="cs-CZ" kern="0" dirty="0">
              <a:solidFill>
                <a:sysClr val="windowText" lastClr="000000"/>
              </a:solidFill>
            </a:endParaRPr>
          </a:p>
        </p:txBody>
      </p:sp>
    </p:spTree>
    <p:extLst>
      <p:ext uri="{BB962C8B-B14F-4D97-AF65-F5344CB8AC3E}">
        <p14:creationId xmlns:p14="http://schemas.microsoft.com/office/powerpoint/2010/main" val="3663448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Jak zašifrovat soubor</a:t>
            </a:r>
          </a:p>
        </p:txBody>
      </p:sp>
      <p:sp>
        <p:nvSpPr>
          <p:cNvPr id="3" name="TextovéPole 2">
            <a:extLst>
              <a:ext uri="{FF2B5EF4-FFF2-40B4-BE49-F238E27FC236}">
                <a16:creationId xmlns:a16="http://schemas.microsoft.com/office/drawing/2014/main" id="{06726B3C-C7C2-D561-EBD2-63DF2788F608}"/>
              </a:ext>
            </a:extLst>
          </p:cNvPr>
          <p:cNvSpPr txBox="1"/>
          <p:nvPr/>
        </p:nvSpPr>
        <p:spPr>
          <a:xfrm>
            <a:off x="520995" y="1495430"/>
            <a:ext cx="8144540" cy="307777"/>
          </a:xfrm>
          <a:prstGeom prst="rect">
            <a:avLst/>
          </a:prstGeom>
          <a:noFill/>
        </p:spPr>
        <p:txBody>
          <a:bodyPr wrap="square" rtlCol="0">
            <a:spAutoFit/>
          </a:bodyPr>
          <a:lstStyle/>
          <a:p>
            <a:pPr algn="l"/>
            <a:r>
              <a:rPr lang="cs-CZ" sz="1400" i="0" dirty="0">
                <a:latin typeface="+mn-lt"/>
              </a:rPr>
              <a:t>Nejjednodušší cestou k zašifrování souboru je vytvoření archivu s heslem.</a:t>
            </a:r>
            <a:endParaRPr lang="cs-CZ" dirty="0"/>
          </a:p>
        </p:txBody>
      </p:sp>
      <p:sp>
        <p:nvSpPr>
          <p:cNvPr id="4" name="TextovéPole 3">
            <a:extLst>
              <a:ext uri="{FF2B5EF4-FFF2-40B4-BE49-F238E27FC236}">
                <a16:creationId xmlns:a16="http://schemas.microsoft.com/office/drawing/2014/main" id="{9D08A714-1E22-382A-AFDF-6D096BA7B2CB}"/>
              </a:ext>
            </a:extLst>
          </p:cNvPr>
          <p:cNvSpPr txBox="1"/>
          <p:nvPr/>
        </p:nvSpPr>
        <p:spPr>
          <a:xfrm>
            <a:off x="520995" y="1913860"/>
            <a:ext cx="5007936" cy="2954655"/>
          </a:xfrm>
          <a:prstGeom prst="rect">
            <a:avLst/>
          </a:prstGeom>
          <a:noFill/>
        </p:spPr>
        <p:txBody>
          <a:bodyPr wrap="square" rtlCol="0">
            <a:spAutoFit/>
          </a:bodyPr>
          <a:lstStyle/>
          <a:p>
            <a:pPr algn="l"/>
            <a:r>
              <a:rPr lang="cs-CZ" sz="1400" b="1" i="0" dirty="0">
                <a:latin typeface="+mn-lt"/>
              </a:rPr>
              <a:t>Postup k vytvoření archivu s heslem:</a:t>
            </a:r>
          </a:p>
          <a:p>
            <a:pPr marL="342900" indent="-342900" algn="l">
              <a:buClrTx/>
              <a:buFont typeface="+mj-lt"/>
              <a:buAutoNum type="arabicPeriod"/>
            </a:pPr>
            <a:r>
              <a:rPr lang="cs-CZ" sz="1400" i="0" dirty="0">
                <a:latin typeface="+mn-lt"/>
              </a:rPr>
              <a:t>Vyberte daný soubor či složku.</a:t>
            </a:r>
          </a:p>
          <a:p>
            <a:pPr marL="342900" indent="-342900" algn="l">
              <a:buClrTx/>
              <a:buFont typeface="+mj-lt"/>
              <a:buAutoNum type="arabicPeriod"/>
            </a:pPr>
            <a:r>
              <a:rPr lang="cs-CZ" sz="1400" i="0" dirty="0">
                <a:latin typeface="+mn-lt"/>
              </a:rPr>
              <a:t>V menu (pravé tlačítko) zvolte 7-Zip -</a:t>
            </a:r>
            <a:r>
              <a:rPr lang="en-US" sz="1400" i="0" dirty="0">
                <a:latin typeface="+mn-lt"/>
              </a:rPr>
              <a:t>&gt;</a:t>
            </a:r>
            <a:r>
              <a:rPr lang="cs-CZ" sz="1400" i="0" dirty="0" err="1">
                <a:latin typeface="+mn-lt"/>
              </a:rPr>
              <a:t>Add</a:t>
            </a:r>
            <a:r>
              <a:rPr lang="cs-CZ" sz="1400" i="0" dirty="0">
                <a:latin typeface="+mn-lt"/>
              </a:rPr>
              <a:t> to archive…</a:t>
            </a:r>
          </a:p>
          <a:p>
            <a:pPr marL="342900" indent="-342900" algn="l">
              <a:buClrTx/>
              <a:buFont typeface="+mj-lt"/>
              <a:buAutoNum type="arabicPeriod"/>
            </a:pPr>
            <a:r>
              <a:rPr lang="cs-CZ" sz="1400" i="0" dirty="0">
                <a:latin typeface="+mn-lt"/>
              </a:rPr>
              <a:t>V části </a:t>
            </a:r>
            <a:r>
              <a:rPr lang="cs-CZ" sz="1400" i="0" dirty="0" err="1">
                <a:latin typeface="+mn-lt"/>
              </a:rPr>
              <a:t>Encryption</a:t>
            </a:r>
            <a:r>
              <a:rPr lang="cs-CZ" sz="1400" i="0" dirty="0">
                <a:latin typeface="+mn-lt"/>
              </a:rPr>
              <a:t> zadejte heslo a heslo zopakujte.</a:t>
            </a:r>
          </a:p>
          <a:p>
            <a:pPr marL="342900" indent="-342900" algn="l">
              <a:buClrTx/>
              <a:buFont typeface="+mj-lt"/>
              <a:buAutoNum type="arabicPeriod"/>
            </a:pPr>
            <a:r>
              <a:rPr lang="cs-CZ" sz="1400" i="0" dirty="0" err="1">
                <a:latin typeface="+mn-lt"/>
              </a:rPr>
              <a:t>Encryption</a:t>
            </a:r>
            <a:r>
              <a:rPr lang="cs-CZ" sz="1400" i="0" dirty="0">
                <a:latin typeface="+mn-lt"/>
              </a:rPr>
              <a:t> metod zvolte : AES 256.</a:t>
            </a:r>
          </a:p>
          <a:p>
            <a:pPr algn="l"/>
            <a:endParaRPr lang="cs-CZ" i="0" dirty="0">
              <a:latin typeface="+mn-lt"/>
            </a:endParaRPr>
          </a:p>
          <a:p>
            <a:pPr algn="l"/>
            <a:endParaRPr lang="cs-CZ" sz="1400" b="1" i="0" dirty="0">
              <a:latin typeface="+mn-lt"/>
            </a:endParaRPr>
          </a:p>
          <a:p>
            <a:pPr algn="l"/>
            <a:r>
              <a:rPr lang="cs-CZ" sz="1400" b="1" i="0" dirty="0">
                <a:latin typeface="+mn-lt"/>
              </a:rPr>
              <a:t>Správné heslo by mělo obsahovat:</a:t>
            </a:r>
          </a:p>
          <a:p>
            <a:pPr marL="285750" lvl="3" indent="-285750">
              <a:buClr>
                <a:srgbClr val="03C751"/>
              </a:buClr>
              <a:buFont typeface="Wingdings" panose="05000000000000000000" pitchFamily="2" charset="2"/>
              <a:buChar char="§"/>
            </a:pPr>
            <a:r>
              <a:rPr lang="cs-CZ" sz="1400" kern="0" dirty="0">
                <a:solidFill>
                  <a:sysClr val="windowText" lastClr="000000"/>
                </a:solidFill>
              </a:rPr>
              <a:t>Délka ideálně 20 znaků</a:t>
            </a:r>
          </a:p>
          <a:p>
            <a:pPr marL="285750" lvl="3" indent="-285750">
              <a:buClr>
                <a:srgbClr val="03C751"/>
              </a:buClr>
              <a:buFont typeface="Wingdings" panose="05000000000000000000" pitchFamily="2" charset="2"/>
              <a:buChar char="§"/>
            </a:pPr>
            <a:r>
              <a:rPr lang="cs-CZ" sz="1400" kern="0" dirty="0">
                <a:solidFill>
                  <a:sysClr val="windowText" lastClr="000000"/>
                </a:solidFill>
              </a:rPr>
              <a:t>Malá i velká písmena</a:t>
            </a:r>
          </a:p>
          <a:p>
            <a:pPr marL="285750" lvl="3" indent="-285750">
              <a:buClr>
                <a:srgbClr val="03C751"/>
              </a:buClr>
              <a:buFont typeface="Wingdings" panose="05000000000000000000" pitchFamily="2" charset="2"/>
              <a:buChar char="§"/>
            </a:pPr>
            <a:r>
              <a:rPr lang="cs-CZ" sz="1400" kern="0" dirty="0">
                <a:solidFill>
                  <a:sysClr val="windowText" lastClr="000000"/>
                </a:solidFill>
              </a:rPr>
              <a:t>Speciální znak a číslo</a:t>
            </a:r>
          </a:p>
          <a:p>
            <a:pPr algn="l"/>
            <a:r>
              <a:rPr lang="cs-CZ" sz="1400" i="0" dirty="0">
                <a:latin typeface="+mn-lt"/>
              </a:rPr>
              <a:t>Pro vytvoření silného hesla je možné využít online generátor např. </a:t>
            </a:r>
            <a:r>
              <a:rPr lang="cs-CZ" sz="1400" i="1" dirty="0">
                <a:solidFill>
                  <a:srgbClr val="0070C0"/>
                </a:solidFill>
                <a:latin typeface="+mn-lt"/>
              </a:rPr>
              <a:t>https://passwordsgenerator.net/</a:t>
            </a:r>
          </a:p>
        </p:txBody>
      </p:sp>
      <p:pic>
        <p:nvPicPr>
          <p:cNvPr id="5" name="Picture 2">
            <a:extLst>
              <a:ext uri="{FF2B5EF4-FFF2-40B4-BE49-F238E27FC236}">
                <a16:creationId xmlns:a16="http://schemas.microsoft.com/office/drawing/2014/main" id="{CD5F308B-165F-D96E-D10D-A838ABD7F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1803207"/>
            <a:ext cx="3192994" cy="1860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D9E1706A-D688-2DC5-8E6A-31B11EA0E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7499" y="3983387"/>
            <a:ext cx="2066065" cy="1679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a:extLst>
              <a:ext uri="{FF2B5EF4-FFF2-40B4-BE49-F238E27FC236}">
                <a16:creationId xmlns:a16="http://schemas.microsoft.com/office/drawing/2014/main" id="{9F79E27A-9EC3-A359-5866-93E5701B7D19}"/>
              </a:ext>
            </a:extLst>
          </p:cNvPr>
          <p:cNvSpPr txBox="1"/>
          <p:nvPr/>
        </p:nvSpPr>
        <p:spPr>
          <a:xfrm>
            <a:off x="506458" y="5865831"/>
            <a:ext cx="10964734" cy="307777"/>
          </a:xfrm>
          <a:prstGeom prst="rect">
            <a:avLst/>
          </a:prstGeom>
          <a:noFill/>
        </p:spPr>
        <p:txBody>
          <a:bodyPr wrap="square" rtlCol="0">
            <a:spAutoFit/>
          </a:bodyPr>
          <a:lstStyle/>
          <a:p>
            <a:pPr algn="l"/>
            <a:r>
              <a:rPr lang="cs-CZ" sz="1400" b="1" i="0" dirty="0">
                <a:latin typeface="+mn-lt"/>
              </a:rPr>
              <a:t>Heslo nikdy nezasílejte společně se šifrovaným souborem.</a:t>
            </a:r>
            <a:r>
              <a:rPr lang="cs-CZ" sz="1400" i="0" dirty="0">
                <a:latin typeface="+mn-lt"/>
              </a:rPr>
              <a:t> Pokud soubor posíláte emailem, heslo zašlete například pomocí SMS.</a:t>
            </a:r>
          </a:p>
        </p:txBody>
      </p:sp>
    </p:spTree>
    <p:extLst>
      <p:ext uri="{BB962C8B-B14F-4D97-AF65-F5344CB8AC3E}">
        <p14:creationId xmlns:p14="http://schemas.microsoft.com/office/powerpoint/2010/main" val="2721437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WIFI</a:t>
            </a:r>
          </a:p>
        </p:txBody>
      </p:sp>
      <p:sp>
        <p:nvSpPr>
          <p:cNvPr id="2" name="Zástupný symbol pro obsah 2">
            <a:extLst>
              <a:ext uri="{FF2B5EF4-FFF2-40B4-BE49-F238E27FC236}">
                <a16:creationId xmlns:a16="http://schemas.microsoft.com/office/drawing/2014/main" id="{336708B5-FFB2-4D8C-DEB3-037BDA5F3C0E}"/>
              </a:ext>
            </a:extLst>
          </p:cNvPr>
          <p:cNvSpPr txBox="1">
            <a:spLocks/>
          </p:cNvSpPr>
          <p:nvPr/>
        </p:nvSpPr>
        <p:spPr>
          <a:xfrm>
            <a:off x="504000" y="1692000"/>
            <a:ext cx="9336416" cy="3825232"/>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cs-CZ" sz="1400" kern="0" dirty="0">
                <a:solidFill>
                  <a:sysClr val="windowText" lastClr="000000"/>
                </a:solidFill>
              </a:rPr>
              <a:t>V prostorách ČEZ využíváme několik WI-FI sítí. Každá sít má jiné využití</a:t>
            </a:r>
          </a:p>
          <a:p>
            <a:endParaRPr lang="cs-CZ" sz="1400" b="1" kern="0" dirty="0">
              <a:solidFill>
                <a:sysClr val="windowText" lastClr="000000"/>
              </a:solidFill>
            </a:endParaRPr>
          </a:p>
          <a:p>
            <a:r>
              <a:rPr lang="cs-CZ" sz="1400" b="1" kern="0" dirty="0">
                <a:solidFill>
                  <a:sysClr val="windowText" lastClr="000000"/>
                </a:solidFill>
              </a:rPr>
              <a:t>CEZ_WIFI1 </a:t>
            </a:r>
          </a:p>
          <a:p>
            <a:r>
              <a:rPr lang="cs-CZ" sz="1400" kern="0" dirty="0">
                <a:solidFill>
                  <a:sysClr val="windowText" lastClr="000000"/>
                </a:solidFill>
              </a:rPr>
              <a:t>Síť určená pro firemní zařízení.</a:t>
            </a:r>
          </a:p>
          <a:p>
            <a:endParaRPr lang="cs-CZ" sz="1400" kern="0" dirty="0">
              <a:solidFill>
                <a:sysClr val="windowText" lastClr="000000"/>
              </a:solidFill>
            </a:endParaRPr>
          </a:p>
          <a:p>
            <a:r>
              <a:rPr lang="cs-CZ" sz="1400" b="1" kern="0" dirty="0">
                <a:solidFill>
                  <a:sysClr val="windowText" lastClr="000000"/>
                </a:solidFill>
              </a:rPr>
              <a:t>CEZ_WIFI2 </a:t>
            </a:r>
          </a:p>
          <a:p>
            <a:r>
              <a:rPr lang="cs-CZ" sz="1400" kern="0" dirty="0">
                <a:solidFill>
                  <a:sysClr val="windowText" lastClr="000000"/>
                </a:solidFill>
              </a:rPr>
              <a:t>Síť určená pro soukromá zařízení dodavatelů. Zabezpečení vyžaduje zadat přihlašovací údaje, které získáte zadáním požadavku v ServiceDesku.</a:t>
            </a:r>
          </a:p>
          <a:p>
            <a:endParaRPr lang="cs-CZ" sz="1400" kern="0" dirty="0">
              <a:solidFill>
                <a:sysClr val="windowText" lastClr="000000"/>
              </a:solidFill>
            </a:endParaRPr>
          </a:p>
          <a:p>
            <a:r>
              <a:rPr lang="cs-CZ" sz="1400" b="1" kern="0" dirty="0">
                <a:solidFill>
                  <a:sysClr val="windowText" lastClr="000000"/>
                </a:solidFill>
              </a:rPr>
              <a:t>CEZ_WIFI3 </a:t>
            </a:r>
          </a:p>
          <a:p>
            <a:r>
              <a:rPr lang="cs-CZ" sz="1400" kern="0" dirty="0">
                <a:solidFill>
                  <a:sysClr val="windowText" lastClr="000000"/>
                </a:solidFill>
              </a:rPr>
              <a:t>Síť určená pro TOP management Skupiny ČEZ.</a:t>
            </a:r>
          </a:p>
          <a:p>
            <a:endParaRPr lang="cs-CZ" sz="1400" kern="0" dirty="0">
              <a:solidFill>
                <a:sysClr val="windowText" lastClr="000000"/>
              </a:solidFill>
            </a:endParaRPr>
          </a:p>
          <a:p>
            <a:r>
              <a:rPr lang="cs-CZ" sz="1400" b="1" kern="0" dirty="0">
                <a:solidFill>
                  <a:sysClr val="windowText" lastClr="000000"/>
                </a:solidFill>
              </a:rPr>
              <a:t>CEZ_OPEN</a:t>
            </a:r>
            <a:r>
              <a:rPr lang="cs-CZ" sz="1400" kern="0" dirty="0">
                <a:solidFill>
                  <a:sysClr val="windowText" lastClr="000000"/>
                </a:solidFill>
              </a:rPr>
              <a:t> </a:t>
            </a:r>
          </a:p>
          <a:p>
            <a:r>
              <a:rPr lang="cs-CZ" sz="1400" kern="0" dirty="0">
                <a:solidFill>
                  <a:sysClr val="windowText" lastClr="000000"/>
                </a:solidFill>
              </a:rPr>
              <a:t>Otevřená WIFI určená návštěvám nebo externistům. </a:t>
            </a:r>
          </a:p>
          <a:p>
            <a:r>
              <a:rPr lang="cs-CZ" sz="1400" kern="0" dirty="0">
                <a:solidFill>
                  <a:sysClr val="windowText" lastClr="000000"/>
                </a:solidFill>
              </a:rPr>
              <a:t>Maximální rychlost 512 </a:t>
            </a:r>
            <a:r>
              <a:rPr lang="cs-CZ" sz="1400" kern="0" dirty="0" err="1">
                <a:solidFill>
                  <a:sysClr val="windowText" lastClr="000000"/>
                </a:solidFill>
              </a:rPr>
              <a:t>Kbps</a:t>
            </a:r>
            <a:r>
              <a:rPr lang="cs-CZ" sz="1400" kern="0" dirty="0">
                <a:solidFill>
                  <a:sysClr val="windowText" lastClr="000000"/>
                </a:solidFill>
              </a:rPr>
              <a:t> a </a:t>
            </a:r>
            <a:r>
              <a:rPr lang="en-US" sz="1400" kern="0" dirty="0" err="1">
                <a:solidFill>
                  <a:sysClr val="windowText" lastClr="000000"/>
                </a:solidFill>
              </a:rPr>
              <a:t>časový</a:t>
            </a:r>
            <a:r>
              <a:rPr lang="en-US" sz="1400" kern="0" dirty="0">
                <a:solidFill>
                  <a:sysClr val="windowText" lastClr="000000"/>
                </a:solidFill>
              </a:rPr>
              <a:t> limit relace 8 hod</a:t>
            </a:r>
            <a:r>
              <a:rPr lang="cs-CZ" sz="1400" kern="0" dirty="0">
                <a:solidFill>
                  <a:sysClr val="windowText" lastClr="000000"/>
                </a:solidFill>
              </a:rPr>
              <a:t>. </a:t>
            </a:r>
          </a:p>
          <a:p>
            <a:r>
              <a:rPr lang="cs-CZ" sz="1400" kern="0" dirty="0">
                <a:solidFill>
                  <a:sysClr val="windowText" lastClr="000000"/>
                </a:solidFill>
              </a:rPr>
              <a:t>Přihlášení přes webový portál.</a:t>
            </a:r>
          </a:p>
          <a:p>
            <a:endParaRPr lang="cs-CZ" kern="0" dirty="0">
              <a:solidFill>
                <a:sysClr val="windowText" lastClr="000000"/>
              </a:solidFill>
            </a:endParaRPr>
          </a:p>
          <a:p>
            <a:endParaRPr lang="cs-CZ" kern="0" dirty="0">
              <a:solidFill>
                <a:sysClr val="windowText" lastClr="000000"/>
              </a:solidFill>
            </a:endParaRPr>
          </a:p>
          <a:p>
            <a:endParaRPr lang="cs-CZ" kern="0" dirty="0">
              <a:solidFill>
                <a:sysClr val="windowText" lastClr="000000"/>
              </a:solidFill>
            </a:endParaRPr>
          </a:p>
        </p:txBody>
      </p:sp>
    </p:spTree>
    <p:extLst>
      <p:ext uri="{BB962C8B-B14F-4D97-AF65-F5344CB8AC3E}">
        <p14:creationId xmlns:p14="http://schemas.microsoft.com/office/powerpoint/2010/main" val="3383582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a:solidFill>
                  <a:schemeClr val="tx1"/>
                </a:solidFill>
              </a:rPr>
              <a:t>Informační a kybernetická bezpečnost</a:t>
            </a:r>
            <a:br>
              <a:rPr lang="cs-CZ"/>
            </a:br>
            <a:r>
              <a:rPr lang="cs-CZ">
                <a:solidFill>
                  <a:schemeClr val="bg2"/>
                </a:solidFill>
              </a:rPr>
              <a:t>Blokování internetu a monitoring sítě</a:t>
            </a:r>
            <a:endParaRPr lang="cs-CZ" dirty="0">
              <a:solidFill>
                <a:schemeClr val="bg2"/>
              </a:solidFill>
            </a:endParaRPr>
          </a:p>
        </p:txBody>
      </p:sp>
      <p:sp>
        <p:nvSpPr>
          <p:cNvPr id="3" name="Zástupný symbol pro obsah 2">
            <a:extLst>
              <a:ext uri="{FF2B5EF4-FFF2-40B4-BE49-F238E27FC236}">
                <a16:creationId xmlns:a16="http://schemas.microsoft.com/office/drawing/2014/main" id="{75767D70-4FD4-962D-206E-6D789AD9D74B}"/>
              </a:ext>
            </a:extLst>
          </p:cNvPr>
          <p:cNvSpPr txBox="1">
            <a:spLocks/>
          </p:cNvSpPr>
          <p:nvPr/>
        </p:nvSpPr>
        <p:spPr>
          <a:xfrm>
            <a:off x="623392" y="1820880"/>
            <a:ext cx="8136000" cy="46800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spcAft>
                <a:spcPts val="600"/>
              </a:spcAft>
            </a:pPr>
            <a:r>
              <a:rPr lang="cs-CZ" sz="1400" kern="0" dirty="0">
                <a:solidFill>
                  <a:sysClr val="windowText" lastClr="000000"/>
                </a:solidFill>
              </a:rPr>
              <a:t>Přístup na nebezpečné stránky je z firemních počítačů blokován. </a:t>
            </a:r>
          </a:p>
          <a:p>
            <a:pPr>
              <a:spcAft>
                <a:spcPts val="600"/>
              </a:spcAft>
            </a:pPr>
            <a:r>
              <a:rPr lang="cs-CZ" sz="1400" kern="0" dirty="0">
                <a:solidFill>
                  <a:sysClr val="windowText" lastClr="000000"/>
                </a:solidFill>
              </a:rPr>
              <a:t>Z důvodu ochrany naší sítě jsou informace o přístupu na tyto stránky zaznamenávány.</a:t>
            </a:r>
          </a:p>
          <a:p>
            <a:pPr>
              <a:spcAft>
                <a:spcPts val="600"/>
              </a:spcAft>
            </a:pPr>
            <a:r>
              <a:rPr lang="cs-CZ" sz="1400" kern="0" dirty="0">
                <a:solidFill>
                  <a:sysClr val="windowText" lastClr="000000"/>
                </a:solidFill>
              </a:rPr>
              <a:t>Nejčastěji se jedná o stránky s tématikou hazardu, pornografie či </a:t>
            </a:r>
            <a:r>
              <a:rPr lang="cs-CZ" sz="1400" kern="0" dirty="0" err="1">
                <a:solidFill>
                  <a:sysClr val="windowText" lastClr="000000"/>
                </a:solidFill>
              </a:rPr>
              <a:t>warezu</a:t>
            </a:r>
            <a:r>
              <a:rPr lang="cs-CZ" sz="1400" kern="0" dirty="0">
                <a:solidFill>
                  <a:sysClr val="windowText" lastClr="000000"/>
                </a:solidFill>
              </a:rPr>
              <a:t>.</a:t>
            </a:r>
          </a:p>
          <a:p>
            <a:endParaRPr lang="cs-CZ" kern="0" dirty="0">
              <a:solidFill>
                <a:sysClr val="windowText" lastClr="000000"/>
              </a:solidFill>
            </a:endParaRPr>
          </a:p>
        </p:txBody>
      </p:sp>
      <p:pic>
        <p:nvPicPr>
          <p:cNvPr id="4" name="Picture 2">
            <a:extLst>
              <a:ext uri="{FF2B5EF4-FFF2-40B4-BE49-F238E27FC236}">
                <a16:creationId xmlns:a16="http://schemas.microsoft.com/office/drawing/2014/main" id="{9E3E661F-8C06-C77D-E9DC-E8A3F84C5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2924944"/>
            <a:ext cx="7031555" cy="326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9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Zálohování</a:t>
            </a:r>
          </a:p>
        </p:txBody>
      </p:sp>
      <p:sp>
        <p:nvSpPr>
          <p:cNvPr id="2" name="Zástupný symbol pro obsah 2">
            <a:extLst>
              <a:ext uri="{FF2B5EF4-FFF2-40B4-BE49-F238E27FC236}">
                <a16:creationId xmlns:a16="http://schemas.microsoft.com/office/drawing/2014/main" id="{F75FCB43-E62D-C068-7974-A8474D9FEF12}"/>
              </a:ext>
            </a:extLst>
          </p:cNvPr>
          <p:cNvSpPr txBox="1">
            <a:spLocks/>
          </p:cNvSpPr>
          <p:nvPr/>
        </p:nvSpPr>
        <p:spPr>
          <a:xfrm>
            <a:off x="515874" y="1561375"/>
            <a:ext cx="9540565" cy="46800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hangingPunct="0"/>
            <a:r>
              <a:rPr lang="cs-CZ" sz="1400" kern="0" dirty="0">
                <a:solidFill>
                  <a:sysClr val="windowText" lastClr="000000"/>
                </a:solidFill>
              </a:rPr>
              <a:t>Zálohování je nejlepší ochrana proti ransomware, lidské chybě (omylem smazaný soubor) či poškození IT techniky (poškození HDD). Není ovšem potřeba zálohovat veškeré soubory.</a:t>
            </a:r>
          </a:p>
          <a:p>
            <a:pPr hangingPunct="0"/>
            <a:endParaRPr lang="cs-CZ" sz="1400" kern="0" dirty="0">
              <a:solidFill>
                <a:sysClr val="windowText" lastClr="000000"/>
              </a:solidFill>
            </a:endParaRPr>
          </a:p>
          <a:p>
            <a:pPr hangingPunct="0"/>
            <a:r>
              <a:rPr lang="cs-CZ" sz="1400" b="1" kern="0" dirty="0">
                <a:solidFill>
                  <a:sysClr val="windowText" lastClr="000000"/>
                </a:solidFill>
              </a:rPr>
              <a:t>Co zálohovat:</a:t>
            </a:r>
          </a:p>
          <a:p>
            <a:pPr marL="285750" indent="-285750" hangingPunct="0">
              <a:buClr>
                <a:srgbClr val="03C751"/>
              </a:buClr>
              <a:buFont typeface="Wingdings" panose="05000000000000000000" pitchFamily="2" charset="2"/>
              <a:buChar char="§"/>
            </a:pPr>
            <a:r>
              <a:rPr lang="cs-CZ" sz="1400" kern="0" dirty="0">
                <a:solidFill>
                  <a:sysClr val="windowText" lastClr="000000"/>
                </a:solidFill>
              </a:rPr>
              <a:t>Zálohujte data, která jsou důležitá, opětovné vytvoření by vám zabralo neúměrné množství času, nebo by nebylo vůbec možné. </a:t>
            </a:r>
          </a:p>
          <a:p>
            <a:pPr marL="285750" indent="-285750" hangingPunct="0">
              <a:buClr>
                <a:srgbClr val="03C751"/>
              </a:buClr>
              <a:buFont typeface="Wingdings" panose="05000000000000000000" pitchFamily="2" charset="2"/>
              <a:buChar char="§"/>
            </a:pPr>
            <a:r>
              <a:rPr lang="cs-CZ" sz="1400" kern="0" dirty="0">
                <a:solidFill>
                  <a:sysClr val="windowText" lastClr="000000"/>
                </a:solidFill>
              </a:rPr>
              <a:t>Data, jejichž ztráta či poškození by pro vás znamenala značné komplikace, ohrožení termínů úkolů či finanční sankce pro zaměstnavatele, nebo pro vás osobně. </a:t>
            </a:r>
          </a:p>
          <a:p>
            <a:endParaRPr lang="cs-CZ" sz="1400" b="1" kern="0" dirty="0">
              <a:solidFill>
                <a:sysClr val="windowText" lastClr="000000"/>
              </a:solidFill>
            </a:endParaRPr>
          </a:p>
          <a:p>
            <a:endParaRPr lang="cs-CZ" sz="1400" kern="0" dirty="0">
              <a:solidFill>
                <a:sysClr val="windowText" lastClr="000000"/>
              </a:solidFill>
            </a:endParaRPr>
          </a:p>
        </p:txBody>
      </p:sp>
      <p:sp>
        <p:nvSpPr>
          <p:cNvPr id="5" name="Zástupný symbol pro obsah 2">
            <a:extLst>
              <a:ext uri="{FF2B5EF4-FFF2-40B4-BE49-F238E27FC236}">
                <a16:creationId xmlns:a16="http://schemas.microsoft.com/office/drawing/2014/main" id="{40A05579-EEF2-1A4C-DA3C-450BED630E37}"/>
              </a:ext>
            </a:extLst>
          </p:cNvPr>
          <p:cNvSpPr txBox="1">
            <a:spLocks/>
          </p:cNvSpPr>
          <p:nvPr/>
        </p:nvSpPr>
        <p:spPr bwMode="auto">
          <a:xfrm>
            <a:off x="506408" y="4195763"/>
            <a:ext cx="4221440" cy="20661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buClrTx/>
              <a:buFontTx/>
            </a:pPr>
            <a:r>
              <a:rPr lang="cs-CZ" sz="1400" b="1" i="0" kern="0" dirty="0">
                <a:solidFill>
                  <a:srgbClr val="00B050"/>
                </a:solidFill>
              </a:rPr>
              <a:t>Kam zálohovat:</a:t>
            </a:r>
          </a:p>
          <a:p>
            <a:pPr marL="285750" indent="-285750" hangingPunct="0">
              <a:buClr>
                <a:srgbClr val="03C751"/>
              </a:buClr>
              <a:buFont typeface="Wingdings" panose="05000000000000000000" pitchFamily="2" charset="2"/>
              <a:buChar char="§"/>
            </a:pPr>
            <a:r>
              <a:rPr lang="cs-CZ" sz="1400" i="0" kern="0" dirty="0"/>
              <a:t>ODP – Osobní diskový prostor (disk H:)</a:t>
            </a:r>
          </a:p>
          <a:p>
            <a:pPr marL="285750" indent="-285750" hangingPunct="0">
              <a:buClr>
                <a:srgbClr val="03C751"/>
              </a:buClr>
              <a:buFont typeface="Wingdings" panose="05000000000000000000" pitchFamily="2" charset="2"/>
              <a:buChar char="§"/>
            </a:pPr>
            <a:r>
              <a:rPr lang="cs-CZ" sz="1400" i="0" kern="0" dirty="0"/>
              <a:t>SDP – Sdílený diskový prostor (disk U:) </a:t>
            </a:r>
          </a:p>
          <a:p>
            <a:pPr marL="285750" indent="-285750" hangingPunct="0">
              <a:buClr>
                <a:srgbClr val="03C751"/>
              </a:buClr>
              <a:buFont typeface="Wingdings" panose="05000000000000000000" pitchFamily="2" charset="2"/>
              <a:buChar char="§"/>
            </a:pPr>
            <a:r>
              <a:rPr lang="cs-CZ" sz="1400" i="0" kern="0" dirty="0" err="1"/>
              <a:t>Sharepoint</a:t>
            </a:r>
            <a:r>
              <a:rPr lang="cs-CZ" sz="1400" i="0" kern="0" dirty="0"/>
              <a:t> SKČ</a:t>
            </a:r>
          </a:p>
          <a:p>
            <a:pPr marL="285750" indent="-285750" hangingPunct="0">
              <a:buClr>
                <a:srgbClr val="03C751"/>
              </a:buClr>
              <a:buFont typeface="Wingdings" panose="05000000000000000000" pitchFamily="2" charset="2"/>
              <a:buChar char="§"/>
            </a:pPr>
            <a:r>
              <a:rPr lang="cs-CZ" sz="1400" i="0" kern="0" dirty="0"/>
              <a:t>na šifrované USB disky (je možné požádat prostřednictvím SD)</a:t>
            </a:r>
          </a:p>
          <a:p>
            <a:pPr>
              <a:buClrTx/>
              <a:buFontTx/>
            </a:pPr>
            <a:endParaRPr lang="cs-CZ" sz="1400" i="0" kern="0" dirty="0"/>
          </a:p>
        </p:txBody>
      </p:sp>
      <p:sp>
        <p:nvSpPr>
          <p:cNvPr id="6" name="Zástupný symbol pro obsah 2">
            <a:extLst>
              <a:ext uri="{FF2B5EF4-FFF2-40B4-BE49-F238E27FC236}">
                <a16:creationId xmlns:a16="http://schemas.microsoft.com/office/drawing/2014/main" id="{266AE176-212B-9B0F-7580-CDDC32456F41}"/>
              </a:ext>
            </a:extLst>
          </p:cNvPr>
          <p:cNvSpPr txBox="1">
            <a:spLocks/>
          </p:cNvSpPr>
          <p:nvPr/>
        </p:nvSpPr>
        <p:spPr bwMode="auto">
          <a:xfrm>
            <a:off x="5732439" y="4162723"/>
            <a:ext cx="4068762" cy="20626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buClrTx/>
              <a:buFontTx/>
            </a:pPr>
            <a:r>
              <a:rPr lang="cs-CZ" sz="1400" b="1" i="0" kern="0" dirty="0">
                <a:solidFill>
                  <a:srgbClr val="FF0000"/>
                </a:solidFill>
              </a:rPr>
              <a:t>Kam nezálohovat:</a:t>
            </a:r>
          </a:p>
          <a:p>
            <a:pPr marL="285750" indent="-285750" hangingPunct="0">
              <a:buClr>
                <a:srgbClr val="FF0000"/>
              </a:buClr>
              <a:buFont typeface="Wingdings" panose="05000000000000000000" pitchFamily="2" charset="2"/>
              <a:buChar char="§"/>
            </a:pPr>
            <a:r>
              <a:rPr lang="cs-CZ" sz="1400" i="0" kern="0" dirty="0"/>
              <a:t>na soukromý email (</a:t>
            </a:r>
            <a:r>
              <a:rPr lang="cs-CZ" sz="1400" i="0" kern="0" dirty="0" err="1"/>
              <a:t>gmail</a:t>
            </a:r>
            <a:r>
              <a:rPr lang="cs-CZ" sz="1400" i="0" kern="0" dirty="0"/>
              <a:t>, seznam aj.),</a:t>
            </a:r>
          </a:p>
          <a:p>
            <a:pPr marL="285750" indent="-285750" hangingPunct="0">
              <a:buClr>
                <a:srgbClr val="FF0000"/>
              </a:buClr>
              <a:buFont typeface="Wingdings" panose="05000000000000000000" pitchFamily="2" charset="2"/>
              <a:buChar char="§"/>
            </a:pPr>
            <a:r>
              <a:rPr lang="cs-CZ" sz="1400" i="0" kern="0" dirty="0"/>
              <a:t>na veřejná úložiště (uloz.to, letecká pošta a další),</a:t>
            </a:r>
          </a:p>
          <a:p>
            <a:pPr marL="285750" indent="-285750" hangingPunct="0">
              <a:buClr>
                <a:srgbClr val="FF0000"/>
              </a:buClr>
              <a:buFont typeface="Wingdings" panose="05000000000000000000" pitchFamily="2" charset="2"/>
              <a:buChar char="§"/>
            </a:pPr>
            <a:r>
              <a:rPr lang="cs-CZ" sz="1400" i="0" kern="0" dirty="0"/>
              <a:t>na soukromé USB disky,</a:t>
            </a:r>
          </a:p>
          <a:p>
            <a:pPr marL="285750" indent="-285750" hangingPunct="0">
              <a:buClr>
                <a:srgbClr val="FF0000"/>
              </a:buClr>
              <a:buFont typeface="Wingdings" panose="05000000000000000000" pitchFamily="2" charset="2"/>
              <a:buChar char="§"/>
            </a:pPr>
            <a:r>
              <a:rPr lang="cs-CZ" sz="1400" i="0" kern="0" dirty="0"/>
              <a:t>do webového uložiště (</a:t>
            </a:r>
            <a:r>
              <a:rPr lang="cs-CZ" sz="1400" i="0" kern="0" dirty="0" err="1"/>
              <a:t>Dropbox</a:t>
            </a:r>
            <a:r>
              <a:rPr lang="cs-CZ" sz="1400" i="0" kern="0" dirty="0"/>
              <a:t>, </a:t>
            </a:r>
            <a:r>
              <a:rPr lang="cs-CZ" sz="1400" i="0" kern="0" dirty="0" err="1"/>
              <a:t>OneDrive</a:t>
            </a:r>
            <a:r>
              <a:rPr lang="cs-CZ" sz="1400" i="0" kern="0" dirty="0"/>
              <a:t>, Google disk).</a:t>
            </a:r>
          </a:p>
          <a:p>
            <a:pPr>
              <a:buClrTx/>
              <a:buFontTx/>
            </a:pPr>
            <a:endParaRPr lang="cs-CZ" sz="1400" i="0" kern="0" dirty="0"/>
          </a:p>
        </p:txBody>
      </p:sp>
    </p:spTree>
    <p:extLst>
      <p:ext uri="{BB962C8B-B14F-4D97-AF65-F5344CB8AC3E}">
        <p14:creationId xmlns:p14="http://schemas.microsoft.com/office/powerpoint/2010/main" val="1653941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Bezpečné chování v praxi</a:t>
            </a:r>
          </a:p>
        </p:txBody>
      </p:sp>
      <p:sp>
        <p:nvSpPr>
          <p:cNvPr id="8" name="TextovéPole 7">
            <a:extLst>
              <a:ext uri="{FF2B5EF4-FFF2-40B4-BE49-F238E27FC236}">
                <a16:creationId xmlns:a16="http://schemas.microsoft.com/office/drawing/2014/main" id="{6F49F4F7-A882-6C23-1371-B9EEA7AE9D3C}"/>
              </a:ext>
            </a:extLst>
          </p:cNvPr>
          <p:cNvSpPr txBox="1"/>
          <p:nvPr/>
        </p:nvSpPr>
        <p:spPr>
          <a:xfrm>
            <a:off x="1487488" y="1628800"/>
            <a:ext cx="6097554" cy="4216539"/>
          </a:xfrm>
          <a:prstGeom prst="rect">
            <a:avLst/>
          </a:prstGeom>
          <a:noFill/>
        </p:spPr>
        <p:txBody>
          <a:bodyPr wrap="square">
            <a:spAutoFit/>
          </a:bodyPr>
          <a:lstStyle/>
          <a:p>
            <a:pPr marL="285750" indent="-285750" hangingPunct="0">
              <a:spcBef>
                <a:spcPts val="600"/>
              </a:spcBef>
              <a:buClr>
                <a:srgbClr val="03C751"/>
              </a:buClr>
              <a:buFont typeface="Wingdings" panose="05000000000000000000" pitchFamily="2" charset="2"/>
              <a:buChar char="§"/>
            </a:pPr>
            <a:r>
              <a:rPr lang="cs-CZ" sz="1400" b="1" dirty="0"/>
              <a:t>Dodržujte předepsanou politiku hesel</a:t>
            </a:r>
            <a:r>
              <a:rPr lang="cs-CZ" sz="1400" dirty="0"/>
              <a:t>. Heslo nikomu nesdělujte. Nezasílejte je e-mailem a nepište si je na papírek u počítače.</a:t>
            </a:r>
          </a:p>
          <a:p>
            <a:pPr marL="285750" lvl="0" indent="-285750" hangingPunct="0">
              <a:spcBef>
                <a:spcPts val="600"/>
              </a:spcBef>
              <a:buClr>
                <a:srgbClr val="03C751"/>
              </a:buClr>
              <a:buFont typeface="Wingdings" panose="05000000000000000000" pitchFamily="2" charset="2"/>
              <a:buChar char="§"/>
            </a:pPr>
            <a:r>
              <a:rPr lang="cs-CZ" sz="1400" b="1" dirty="0"/>
              <a:t>E-mail používejte s rozumem</a:t>
            </a:r>
            <a:r>
              <a:rPr lang="cs-CZ" sz="1400" dirty="0"/>
              <a:t>.  Pokud nevíte, od koho e-mail je, nikdy nestahujte jeho přílohu a neklikejte na žádné odkazy. Elektronickou poštu může snadno zachytit útočník.</a:t>
            </a:r>
          </a:p>
          <a:p>
            <a:pPr marL="285750" lvl="0" indent="-285750" hangingPunct="0">
              <a:spcBef>
                <a:spcPts val="600"/>
              </a:spcBef>
              <a:buClr>
                <a:srgbClr val="03C751"/>
              </a:buClr>
              <a:buFont typeface="Wingdings" panose="05000000000000000000" pitchFamily="2" charset="2"/>
              <a:buChar char="§"/>
            </a:pPr>
            <a:r>
              <a:rPr lang="cs-CZ" sz="1400" b="1" dirty="0"/>
              <a:t>Nahlaste</a:t>
            </a:r>
            <a:r>
              <a:rPr lang="cs-CZ" sz="1400" dirty="0"/>
              <a:t> </a:t>
            </a:r>
            <a:r>
              <a:rPr lang="cs-CZ" sz="1400" b="1" dirty="0"/>
              <a:t>jakékoli podezřelé aktivity </a:t>
            </a:r>
            <a:r>
              <a:rPr lang="cs-CZ" sz="1400" dirty="0"/>
              <a:t>prostřednictvím aplikace Servicedesk či JSSNU.</a:t>
            </a:r>
          </a:p>
          <a:p>
            <a:pPr marL="285750" indent="-285750" hangingPunct="0">
              <a:spcBef>
                <a:spcPts val="600"/>
              </a:spcBef>
              <a:buClr>
                <a:srgbClr val="03C751"/>
              </a:buClr>
              <a:buFont typeface="Wingdings" panose="05000000000000000000" pitchFamily="2" charset="2"/>
              <a:buChar char="§"/>
            </a:pPr>
            <a:r>
              <a:rPr lang="cs-CZ" sz="1400" b="1" dirty="0"/>
              <a:t>Administrátorská oprávnění používejte pouze k předepsaným účelům a na předepsaných typech účtů</a:t>
            </a:r>
            <a:r>
              <a:rPr lang="cs-CZ" sz="1400" dirty="0"/>
              <a:t>. Nepoužívejte administrátorský účet k přístupu na internet.</a:t>
            </a:r>
          </a:p>
          <a:p>
            <a:pPr marL="285750" indent="-285750">
              <a:spcBef>
                <a:spcPts val="600"/>
              </a:spcBef>
              <a:buClr>
                <a:srgbClr val="03C751"/>
              </a:buClr>
              <a:buFont typeface="Wingdings" panose="05000000000000000000" pitchFamily="2" charset="2"/>
              <a:buChar char="§"/>
            </a:pPr>
            <a:r>
              <a:rPr lang="cs-CZ" sz="1400" b="1" dirty="0"/>
              <a:t>Nikdy neukládejte citlivá data na cizí přenositelná média</a:t>
            </a:r>
            <a:r>
              <a:rPr lang="cs-CZ" sz="1400" dirty="0"/>
              <a:t>.</a:t>
            </a:r>
          </a:p>
          <a:p>
            <a:pPr marL="285750" indent="-285750">
              <a:spcBef>
                <a:spcPts val="600"/>
              </a:spcBef>
              <a:buClr>
                <a:srgbClr val="03C751"/>
              </a:buClr>
              <a:buFont typeface="Wingdings" panose="05000000000000000000" pitchFamily="2" charset="2"/>
              <a:buChar char="§"/>
            </a:pPr>
            <a:r>
              <a:rPr lang="cs-CZ" sz="1400" b="1" dirty="0"/>
              <a:t>Na Internetu nenavštěvujte rizikové webové stránky</a:t>
            </a:r>
            <a:r>
              <a:rPr lang="cs-CZ" sz="1400" dirty="0"/>
              <a:t>, nevyužívejte automatického ukládání hesel, neposílejte důvěrná data, ani nesdělujte osobní informace.</a:t>
            </a:r>
          </a:p>
          <a:p>
            <a:pPr marL="285750" indent="-285750">
              <a:spcBef>
                <a:spcPts val="600"/>
              </a:spcBef>
              <a:buClr>
                <a:srgbClr val="03C751"/>
              </a:buClr>
              <a:buFont typeface="Wingdings" panose="05000000000000000000" pitchFamily="2" charset="2"/>
              <a:buChar char="§"/>
            </a:pPr>
            <a:r>
              <a:rPr lang="cs-CZ" sz="1400" b="1" dirty="0"/>
              <a:t>Zálohujte</a:t>
            </a:r>
            <a:r>
              <a:rPr lang="cs-CZ" sz="1400" dirty="0"/>
              <a:t>. Firemní data na  síťové disky (U: a H: ), </a:t>
            </a:r>
            <a:r>
              <a:rPr lang="cs-CZ" sz="1400" dirty="0" err="1"/>
              <a:t>Sharepoint</a:t>
            </a:r>
            <a:r>
              <a:rPr lang="cs-CZ" sz="1400" dirty="0"/>
              <a:t> či šifrované USB disky. Nikdy ne na soukromý email, webová uložiště, na soukromé USB disky či webová uložiště.</a:t>
            </a:r>
          </a:p>
        </p:txBody>
      </p:sp>
    </p:spTree>
    <p:extLst>
      <p:ext uri="{BB962C8B-B14F-4D97-AF65-F5344CB8AC3E}">
        <p14:creationId xmlns:p14="http://schemas.microsoft.com/office/powerpoint/2010/main" val="618939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endParaRPr lang="cs-CZ" dirty="0">
              <a:solidFill>
                <a:schemeClr val="bg2"/>
              </a:solidFill>
            </a:endParaRPr>
          </a:p>
        </p:txBody>
      </p:sp>
      <p:sp>
        <p:nvSpPr>
          <p:cNvPr id="2" name="Zástupný symbol pro obsah 2">
            <a:extLst>
              <a:ext uri="{FF2B5EF4-FFF2-40B4-BE49-F238E27FC236}">
                <a16:creationId xmlns:a16="http://schemas.microsoft.com/office/drawing/2014/main" id="{067C39E9-B825-FF73-369F-7342A6CC90E0}"/>
              </a:ext>
            </a:extLst>
          </p:cNvPr>
          <p:cNvSpPr txBox="1">
            <a:spLocks/>
          </p:cNvSpPr>
          <p:nvPr/>
        </p:nvSpPr>
        <p:spPr>
          <a:xfrm>
            <a:off x="504000" y="1561375"/>
            <a:ext cx="8136000" cy="46800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hangingPunct="0">
              <a:spcBef>
                <a:spcPts val="600"/>
              </a:spcBef>
            </a:pPr>
            <a:r>
              <a:rPr lang="cs-CZ" sz="1400" kern="0" dirty="0">
                <a:solidFill>
                  <a:sysClr val="windowText" lastClr="000000"/>
                </a:solidFill>
              </a:rPr>
              <a:t>Tato prezentace je volnou přílohou SKČ_ST_0027</a:t>
            </a:r>
          </a:p>
          <a:p>
            <a:pPr hangingPunct="0">
              <a:spcBef>
                <a:spcPts val="600"/>
              </a:spcBef>
            </a:pPr>
            <a:r>
              <a:rPr lang="cs-CZ" sz="1400" kern="0" dirty="0">
                <a:solidFill>
                  <a:sysClr val="windowText" lastClr="000000"/>
                </a:solidFill>
              </a:rPr>
              <a:t>Autor: Jakub Svěrek</a:t>
            </a:r>
          </a:p>
          <a:p>
            <a:pPr hangingPunct="0">
              <a:spcBef>
                <a:spcPts val="600"/>
              </a:spcBef>
            </a:pPr>
            <a:r>
              <a:rPr lang="cs-CZ" sz="1400" kern="0" dirty="0">
                <a:solidFill>
                  <a:sysClr val="windowText" lastClr="000000"/>
                </a:solidFill>
              </a:rPr>
              <a:t>Datum zpracování: 16. 6. 2023</a:t>
            </a:r>
          </a:p>
          <a:p>
            <a:pPr marL="285750" indent="-285750">
              <a:spcBef>
                <a:spcPts val="600"/>
              </a:spcBef>
              <a:buFont typeface="Wingdings" panose="05000000000000000000" pitchFamily="2" charset="2"/>
              <a:buChar char="v"/>
            </a:pPr>
            <a:endParaRPr lang="cs-CZ" sz="1400" kern="0" dirty="0">
              <a:solidFill>
                <a:sysClr val="windowText" lastClr="000000"/>
              </a:solidFill>
            </a:endParaRPr>
          </a:p>
          <a:p>
            <a:pPr marL="285750" indent="-285750">
              <a:spcBef>
                <a:spcPts val="600"/>
              </a:spcBef>
              <a:buFont typeface="Wingdings" panose="05000000000000000000" pitchFamily="2" charset="2"/>
              <a:buChar char="v"/>
            </a:pPr>
            <a:endParaRPr lang="cs-CZ" sz="1400" kern="0" dirty="0">
              <a:solidFill>
                <a:sysClr val="windowText" lastClr="000000"/>
              </a:solidFill>
            </a:endParaRPr>
          </a:p>
        </p:txBody>
      </p:sp>
    </p:spTree>
    <p:extLst>
      <p:ext uri="{BB962C8B-B14F-4D97-AF65-F5344CB8AC3E}">
        <p14:creationId xmlns:p14="http://schemas.microsoft.com/office/powerpoint/2010/main" val="1648209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07B6E5-C177-5540-99D1-BA5AE75974BE}"/>
              </a:ext>
            </a:extLst>
          </p:cNvPr>
          <p:cNvSpPr>
            <a:spLocks noGrp="1"/>
          </p:cNvSpPr>
          <p:nvPr>
            <p:ph type="body" sz="quarter" idx="10"/>
          </p:nvPr>
        </p:nvSpPr>
        <p:spPr>
          <a:xfrm>
            <a:off x="546965" y="1700808"/>
            <a:ext cx="7709276" cy="3384376"/>
          </a:xfrm>
        </p:spPr>
        <p:txBody>
          <a:bodyPr/>
          <a:lstStyle/>
          <a:p>
            <a:r>
              <a:rPr lang="en-US" altLang="cs-CZ" sz="3200" b="1" dirty="0"/>
              <a:t>Information and Cyber Security (IKB)</a:t>
            </a:r>
          </a:p>
          <a:p>
            <a:endParaRPr lang="en-US" altLang="cs-CZ" sz="3200" b="1" dirty="0"/>
          </a:p>
          <a:p>
            <a:r>
              <a:rPr lang="en-US" b="1" dirty="0">
                <a:solidFill>
                  <a:schemeClr val="accent2">
                    <a:lumMod val="75000"/>
                  </a:schemeClr>
                </a:solidFill>
              </a:rPr>
              <a:t>Supplier training</a:t>
            </a:r>
          </a:p>
          <a:p>
            <a:endParaRPr lang="en-US" sz="2800" b="1" dirty="0">
              <a:solidFill>
                <a:schemeClr val="tx1"/>
              </a:solidFill>
            </a:endParaRPr>
          </a:p>
          <a:p>
            <a:r>
              <a:rPr lang="en-US" b="1" i="0" kern="0" dirty="0"/>
              <a:t>CYBEX RULES</a:t>
            </a:r>
            <a:endParaRPr lang="en-US" i="0" kern="0" dirty="0"/>
          </a:p>
          <a:p>
            <a:endParaRPr lang="en-GB" dirty="0">
              <a:solidFill>
                <a:schemeClr val="tx1"/>
              </a:solidFill>
            </a:endParaRPr>
          </a:p>
        </p:txBody>
      </p:sp>
      <p:sp>
        <p:nvSpPr>
          <p:cNvPr id="5" name="Text Placeholder 4">
            <a:extLst>
              <a:ext uri="{FF2B5EF4-FFF2-40B4-BE49-F238E27FC236}">
                <a16:creationId xmlns:a16="http://schemas.microsoft.com/office/drawing/2014/main" id="{EA5616DA-4550-FB49-BA80-ED584633682B}"/>
              </a:ext>
            </a:extLst>
          </p:cNvPr>
          <p:cNvSpPr>
            <a:spLocks noGrp="1"/>
          </p:cNvSpPr>
          <p:nvPr>
            <p:ph type="body" sz="quarter" idx="11"/>
          </p:nvPr>
        </p:nvSpPr>
        <p:spPr>
          <a:xfrm>
            <a:off x="546965" y="5517232"/>
            <a:ext cx="3960812" cy="432048"/>
          </a:xfrm>
        </p:spPr>
        <p:txBody>
          <a:bodyPr/>
          <a:lstStyle/>
          <a:p>
            <a:pPr>
              <a:spcBef>
                <a:spcPts val="600"/>
              </a:spcBef>
            </a:pPr>
            <a:r>
              <a:rPr lang="en-US" dirty="0">
                <a:solidFill>
                  <a:schemeClr val="tx1"/>
                </a:solidFill>
                <a:cs typeface="Arial" panose="020B0604020202020204" pitchFamily="34" charset="0"/>
              </a:rPr>
              <a:t>Information and Cyber Security Unit</a:t>
            </a:r>
            <a:endParaRPr lang="cs-CZ" dirty="0">
              <a:solidFill>
                <a:schemeClr val="tx1"/>
              </a:solidFill>
            </a:endParaRPr>
          </a:p>
        </p:txBody>
      </p:sp>
    </p:spTree>
    <p:extLst>
      <p:ext uri="{BB962C8B-B14F-4D97-AF65-F5344CB8AC3E}">
        <p14:creationId xmlns:p14="http://schemas.microsoft.com/office/powerpoint/2010/main" val="419275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EC58685-CF8F-FC51-1957-4849D98707E0}"/>
              </a:ext>
            </a:extLst>
          </p:cNvPr>
          <p:cNvPicPr>
            <a:picLocks noChangeAspect="1"/>
          </p:cNvPicPr>
          <p:nvPr/>
        </p:nvPicPr>
        <p:blipFill>
          <a:blip r:embed="rId2"/>
          <a:stretch>
            <a:fillRect/>
          </a:stretch>
        </p:blipFill>
        <p:spPr>
          <a:xfrm>
            <a:off x="1505917" y="1628800"/>
            <a:ext cx="8766548" cy="4405190"/>
          </a:xfrm>
          <a:prstGeom prst="rect">
            <a:avLst/>
          </a:prstGeom>
          <a:noFill/>
        </p:spPr>
      </p:pic>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a:xfrm>
            <a:off x="551383" y="332656"/>
            <a:ext cx="10225137" cy="954107"/>
          </a:xfrm>
        </p:spPr>
        <p:txBody>
          <a:bodyPr>
            <a:normAutofit/>
          </a:bodyPr>
          <a:lstStyle/>
          <a:p>
            <a:pPr>
              <a:spcAft>
                <a:spcPts val="600"/>
              </a:spcAft>
            </a:pPr>
            <a:r>
              <a:rPr lang="cs-CZ" dirty="0"/>
              <a:t>Informační a kybernetická bezpečnost</a:t>
            </a:r>
            <a:br>
              <a:rPr lang="cs-CZ" dirty="0"/>
            </a:br>
            <a:r>
              <a:rPr lang="cs-CZ" dirty="0">
                <a:solidFill>
                  <a:schemeClr val="bg2"/>
                </a:solidFill>
              </a:rPr>
              <a:t>Proč se jí zabýváme?</a:t>
            </a:r>
          </a:p>
        </p:txBody>
      </p:sp>
    </p:spTree>
    <p:extLst>
      <p:ext uri="{BB962C8B-B14F-4D97-AF65-F5344CB8AC3E}">
        <p14:creationId xmlns:p14="http://schemas.microsoft.com/office/powerpoint/2010/main" val="415601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Why do we get involved?</a:t>
            </a:r>
            <a:endParaRPr lang="cs-CZ" dirty="0">
              <a:solidFill>
                <a:schemeClr val="bg2"/>
              </a:solidFill>
            </a:endParaRPr>
          </a:p>
        </p:txBody>
      </p:sp>
      <p:sp>
        <p:nvSpPr>
          <p:cNvPr id="3" name="Zástupný symbol pro obsah 2">
            <a:extLst>
              <a:ext uri="{FF2B5EF4-FFF2-40B4-BE49-F238E27FC236}">
                <a16:creationId xmlns:a16="http://schemas.microsoft.com/office/drawing/2014/main" id="{758B6C22-A249-78AA-A086-129DC25BD524}"/>
              </a:ext>
            </a:extLst>
          </p:cNvPr>
          <p:cNvSpPr txBox="1">
            <a:spLocks/>
          </p:cNvSpPr>
          <p:nvPr/>
        </p:nvSpPr>
        <p:spPr>
          <a:xfrm>
            <a:off x="515874" y="1561375"/>
            <a:ext cx="9972613" cy="46800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en-GB" sz="1400" b="1" kern="0" dirty="0">
                <a:solidFill>
                  <a:sysClr val="windowText" lastClr="000000"/>
                </a:solidFill>
              </a:rPr>
              <a:t>Delays in launching Iran's nuclear power plant - Stuxnet virus</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The 2010 attack, which was intended to delay or stop the plant's launch. Targeting a uranium enrichment plant.</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The virus destroyed several hundreds of centrifuges by changing the frequency of their rotations. First it spun them above the permitted limit and then reduced their speed to very slow.</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Stuxnet is such a high-quality and modular system that it can be used for almost any similar activity in industrial systems. </a:t>
            </a:r>
          </a:p>
          <a:p>
            <a:pPr marL="285750" indent="-285750">
              <a:buFont typeface="Arial" panose="020B0604020202020204" pitchFamily="34" charset="0"/>
              <a:buChar char="•"/>
            </a:pPr>
            <a:endParaRPr lang="cs-CZ" sz="1400" kern="0" dirty="0">
              <a:solidFill>
                <a:sysClr val="windowText" lastClr="000000"/>
              </a:solidFill>
            </a:endParaRPr>
          </a:p>
          <a:p>
            <a:r>
              <a:rPr lang="en-GB" sz="1400" b="1" kern="0" dirty="0">
                <a:solidFill>
                  <a:sysClr val="windowText" lastClr="000000"/>
                </a:solidFill>
              </a:rPr>
              <a:t>Massive power outage in Ukraine</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en-GB" sz="1400" dirty="0"/>
              <a:t>In 2015, up to 700,000 people were left without power for several hours.</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en-GB" sz="1400" dirty="0"/>
              <a:t>This was not an accidental outage, but a coordinated effort by a group of hackers.</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en-GB" sz="1400" dirty="0"/>
              <a:t>Using the </a:t>
            </a:r>
            <a:r>
              <a:rPr lang="en-GB" sz="1400" dirty="0" err="1"/>
              <a:t>BlackEnergy</a:t>
            </a:r>
            <a:r>
              <a:rPr lang="en-GB" sz="1400" dirty="0"/>
              <a:t> trojan, they penetrated individual components of distribution networks.</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en-GB" sz="1400" dirty="0"/>
              <a:t>In addition to destructive malware features (deleting system files that will make the system unable to start), this variant specifically targeted sabotage in industrial systems.</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en-GB" sz="1400" dirty="0"/>
              <a:t>This is the first clearly confirmed attack on the electricity grid of this scale.</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endParaRPr lang="cs-CZ" sz="1400" dirty="0"/>
          </a:p>
          <a:p>
            <a:endParaRPr lang="cs-CZ" sz="1400" kern="0" dirty="0">
              <a:solidFill>
                <a:sysClr val="windowText" lastClr="000000"/>
              </a:solidFill>
            </a:endParaRPr>
          </a:p>
        </p:txBody>
      </p:sp>
    </p:spTree>
    <p:extLst>
      <p:ext uri="{BB962C8B-B14F-4D97-AF65-F5344CB8AC3E}">
        <p14:creationId xmlns:p14="http://schemas.microsoft.com/office/powerpoint/2010/main" val="990240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cs-CZ" dirty="0"/>
            </a:br>
            <a:r>
              <a:rPr lang="en-US" dirty="0">
                <a:solidFill>
                  <a:schemeClr val="bg2"/>
                </a:solidFill>
              </a:rPr>
              <a:t>Security Principles of IKB Management</a:t>
            </a:r>
            <a:endParaRPr lang="cs-CZ" dirty="0">
              <a:solidFill>
                <a:schemeClr val="bg2"/>
              </a:solidFill>
            </a:endParaRPr>
          </a:p>
        </p:txBody>
      </p:sp>
      <p:sp>
        <p:nvSpPr>
          <p:cNvPr id="2" name="Zástupný symbol pro obsah 2">
            <a:extLst>
              <a:ext uri="{FF2B5EF4-FFF2-40B4-BE49-F238E27FC236}">
                <a16:creationId xmlns:a16="http://schemas.microsoft.com/office/drawing/2014/main" id="{FDCB8644-AD72-F9BC-92A6-9E5CB8E91087}"/>
              </a:ext>
            </a:extLst>
          </p:cNvPr>
          <p:cNvSpPr txBox="1">
            <a:spLocks/>
          </p:cNvSpPr>
          <p:nvPr/>
        </p:nvSpPr>
        <p:spPr bwMode="auto">
          <a:xfrm>
            <a:off x="504000" y="1559796"/>
            <a:ext cx="8136000" cy="468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buClrTx/>
              <a:buFontTx/>
            </a:pPr>
            <a:r>
              <a:rPr lang="en-GB" sz="1400" b="1" i="0" dirty="0"/>
              <a:t>Information and Cyber Security:</a:t>
            </a:r>
          </a:p>
          <a:p>
            <a:pPr marL="466725" lvl="1" indent="-285750">
              <a:spcAft>
                <a:spcPts val="600"/>
              </a:spcAft>
              <a:buClr>
                <a:srgbClr val="00C752"/>
              </a:buClr>
            </a:pPr>
            <a:r>
              <a:rPr lang="en-GB" sz="1400" b="1" dirty="0">
                <a:latin typeface="+mn-lt"/>
                <a:cs typeface="+mn-cs"/>
              </a:rPr>
              <a:t>is the responsibility of every external employee  </a:t>
            </a:r>
            <a:r>
              <a:rPr lang="en-GB" sz="1400" dirty="0">
                <a:latin typeface="+mn-lt"/>
                <a:cs typeface="+mn-cs"/>
              </a:rPr>
              <a:t>with access to ČEZ Group information.</a:t>
            </a:r>
          </a:p>
          <a:p>
            <a:pPr marL="466725" lvl="1" indent="-285750">
              <a:lnSpc>
                <a:spcPct val="100000"/>
              </a:lnSpc>
              <a:spcAft>
                <a:spcPts val="600"/>
              </a:spcAft>
              <a:buClr>
                <a:srgbClr val="00C752"/>
              </a:buClr>
            </a:pPr>
            <a:r>
              <a:rPr lang="en-GB" sz="1400" dirty="0">
                <a:latin typeface="+mn-lt"/>
                <a:cs typeface="+mn-cs"/>
              </a:rPr>
              <a:t>is defined by internal management documents in the A05 process (part of the ČEZ Group (SKČ) management system)</a:t>
            </a:r>
          </a:p>
          <a:p>
            <a:pPr>
              <a:buClrTx/>
              <a:buFontTx/>
            </a:pPr>
            <a:endParaRPr lang="cs-CZ" sz="1400" i="0" kern="0" dirty="0"/>
          </a:p>
          <a:p>
            <a:pPr>
              <a:lnSpc>
                <a:spcPct val="100000"/>
              </a:lnSpc>
              <a:buClrTx/>
            </a:pPr>
            <a:r>
              <a:rPr lang="en-GB" sz="1400" i="0" dirty="0"/>
              <a:t>Information and Cyber Security is a system of measures (technical, organizational, personnel, etc.) for securing the attributes of information assets:</a:t>
            </a:r>
          </a:p>
          <a:p>
            <a:pPr marL="466725" lvl="1" indent="-285750">
              <a:spcAft>
                <a:spcPts val="600"/>
              </a:spcAft>
              <a:buClr>
                <a:srgbClr val="00C752"/>
              </a:buClr>
            </a:pPr>
            <a:r>
              <a:rPr lang="en-GB" sz="1400" b="1" dirty="0">
                <a:latin typeface="+mn-lt"/>
                <a:cs typeface="+mn-cs"/>
              </a:rPr>
              <a:t>Confidentiality</a:t>
            </a:r>
            <a:r>
              <a:rPr lang="en-GB" sz="1400" dirty="0">
                <a:latin typeface="+mn-lt"/>
                <a:cs typeface="+mn-cs"/>
              </a:rPr>
              <a:t> – Information is accessible or disclosed only to those authorized to do so. </a:t>
            </a:r>
          </a:p>
          <a:p>
            <a:pPr marL="466725" lvl="1" indent="-285750">
              <a:spcAft>
                <a:spcPts val="600"/>
              </a:spcAft>
              <a:buClr>
                <a:srgbClr val="00C752"/>
              </a:buClr>
            </a:pPr>
            <a:r>
              <a:rPr lang="en-GB" sz="1400" b="1" dirty="0">
                <a:latin typeface="+mn-lt"/>
                <a:cs typeface="+mn-cs"/>
              </a:rPr>
              <a:t>Availability</a:t>
            </a:r>
            <a:r>
              <a:rPr lang="en-GB" sz="1400" dirty="0">
                <a:latin typeface="+mn-lt"/>
                <a:cs typeface="+mn-cs"/>
              </a:rPr>
              <a:t> – Information is accessible to authorized users at the time of need. </a:t>
            </a:r>
          </a:p>
          <a:p>
            <a:pPr marL="466725" lvl="1" indent="-285750">
              <a:spcAft>
                <a:spcPts val="600"/>
              </a:spcAft>
              <a:buClr>
                <a:srgbClr val="00C752"/>
              </a:buClr>
            </a:pPr>
            <a:r>
              <a:rPr lang="en-GB" sz="1400" b="1" dirty="0">
                <a:latin typeface="+mn-lt"/>
                <a:cs typeface="+mn-cs"/>
              </a:rPr>
              <a:t>Integrity</a:t>
            </a:r>
            <a:r>
              <a:rPr lang="en-GB" sz="1400" dirty="0">
                <a:latin typeface="+mn-lt"/>
                <a:cs typeface="+mn-cs"/>
              </a:rPr>
              <a:t> - Information is correct and complete. </a:t>
            </a:r>
          </a:p>
          <a:p>
            <a:pPr>
              <a:buClrTx/>
              <a:buFontTx/>
            </a:pPr>
            <a:endParaRPr lang="cs-CZ" sz="1400" i="0" kern="0" dirty="0"/>
          </a:p>
        </p:txBody>
      </p:sp>
    </p:spTree>
    <p:extLst>
      <p:ext uri="{BB962C8B-B14F-4D97-AF65-F5344CB8AC3E}">
        <p14:creationId xmlns:p14="http://schemas.microsoft.com/office/powerpoint/2010/main" val="3368494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What Does IKB Mean to Me?</a:t>
            </a:r>
          </a:p>
        </p:txBody>
      </p:sp>
      <p:sp>
        <p:nvSpPr>
          <p:cNvPr id="3" name="Zástupný symbol pro obsah 2">
            <a:extLst>
              <a:ext uri="{FF2B5EF4-FFF2-40B4-BE49-F238E27FC236}">
                <a16:creationId xmlns:a16="http://schemas.microsoft.com/office/drawing/2014/main" id="{26EA4C10-E378-09A4-F444-4E80FFB40EE7}"/>
              </a:ext>
            </a:extLst>
          </p:cNvPr>
          <p:cNvSpPr txBox="1">
            <a:spLocks/>
          </p:cNvSpPr>
          <p:nvPr/>
        </p:nvSpPr>
        <p:spPr bwMode="auto">
          <a:xfrm>
            <a:off x="504000" y="1559796"/>
            <a:ext cx="8136000" cy="4680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lnSpc>
                <a:spcPct val="100000"/>
              </a:lnSpc>
              <a:buClrTx/>
            </a:pPr>
            <a:r>
              <a:rPr lang="en-GB" sz="1400" i="0" dirty="0"/>
              <a:t>As an external collaborator, I am responsible for how I treat the information and related information assets of the ČEZ Group that I gain access to. </a:t>
            </a:r>
          </a:p>
          <a:p>
            <a:pPr marL="285750" indent="-285750">
              <a:buClrTx/>
              <a:buFont typeface="Arial" panose="020B0604020202020204" pitchFamily="34" charset="0"/>
              <a:buChar char="•"/>
            </a:pPr>
            <a:endParaRPr lang="cs-CZ" sz="1400" b="1" i="0" dirty="0"/>
          </a:p>
          <a:p>
            <a:pPr marL="466725" lvl="1" indent="-285750">
              <a:lnSpc>
                <a:spcPct val="100000"/>
              </a:lnSpc>
              <a:spcAft>
                <a:spcPts val="600"/>
              </a:spcAft>
              <a:buClr>
                <a:srgbClr val="00C752"/>
              </a:buClr>
            </a:pPr>
            <a:r>
              <a:rPr lang="en-GB" sz="1400" b="1" dirty="0">
                <a:latin typeface="+mn-lt"/>
                <a:cs typeface="+mn-cs"/>
              </a:rPr>
              <a:t>Secure handling of information</a:t>
            </a:r>
            <a:r>
              <a:rPr lang="en-GB" sz="1400" dirty="0">
                <a:latin typeface="+mn-lt"/>
                <a:cs typeface="+mn-cs"/>
              </a:rPr>
              <a:t> in accordance with the principles of information classification protection</a:t>
            </a:r>
          </a:p>
          <a:p>
            <a:pPr marL="466725" lvl="1" indent="-285750">
              <a:lnSpc>
                <a:spcPct val="100000"/>
              </a:lnSpc>
              <a:spcAft>
                <a:spcPts val="600"/>
              </a:spcAft>
              <a:buClr>
                <a:srgbClr val="00C752"/>
              </a:buClr>
            </a:pPr>
            <a:r>
              <a:rPr lang="en-GB" sz="1400" b="1" dirty="0">
                <a:latin typeface="+mn-lt"/>
                <a:cs typeface="+mn-cs"/>
              </a:rPr>
              <a:t>Compliance with security principles </a:t>
            </a:r>
            <a:r>
              <a:rPr lang="en-GB" sz="1400" dirty="0">
                <a:latin typeface="+mn-lt"/>
                <a:cs typeface="+mn-cs"/>
              </a:rPr>
              <a:t>when using services and ICT/ICS technology</a:t>
            </a:r>
          </a:p>
          <a:p>
            <a:pPr marL="466725" lvl="1" indent="-285750">
              <a:lnSpc>
                <a:spcPct val="100000"/>
              </a:lnSpc>
              <a:spcAft>
                <a:spcPts val="600"/>
              </a:spcAft>
              <a:buClr>
                <a:srgbClr val="00C752"/>
              </a:buClr>
            </a:pPr>
            <a:r>
              <a:rPr lang="en-GB" sz="1400" b="1" dirty="0">
                <a:latin typeface="+mn-lt"/>
                <a:cs typeface="+mn-cs"/>
              </a:rPr>
              <a:t>Maintaining awareness of the threats and risks </a:t>
            </a:r>
            <a:r>
              <a:rPr lang="en-GB" sz="1400" dirty="0">
                <a:latin typeface="+mn-lt"/>
                <a:cs typeface="+mn-cs"/>
              </a:rPr>
              <a:t>associated with information processing and ICT/ICS technology</a:t>
            </a:r>
          </a:p>
          <a:p>
            <a:pPr marL="466725" lvl="1" indent="-285750">
              <a:lnSpc>
                <a:spcPct val="100000"/>
              </a:lnSpc>
              <a:spcAft>
                <a:spcPts val="600"/>
              </a:spcAft>
              <a:buClr>
                <a:srgbClr val="00C752"/>
              </a:buClr>
            </a:pPr>
            <a:r>
              <a:rPr lang="en-GB" sz="1400" b="1" dirty="0">
                <a:latin typeface="+mn-lt"/>
                <a:cs typeface="+mn-cs"/>
              </a:rPr>
              <a:t>Compliance with the principles set out in the management documentation</a:t>
            </a:r>
            <a:r>
              <a:rPr lang="en-GB" sz="1400" dirty="0">
                <a:latin typeface="+mn-lt"/>
                <a:cs typeface="+mn-cs"/>
              </a:rPr>
              <a:t>, working or methodological procedures and instructions from responsible employees</a:t>
            </a:r>
          </a:p>
          <a:p>
            <a:pPr marL="466725" lvl="1" indent="-285750">
              <a:lnSpc>
                <a:spcPct val="100000"/>
              </a:lnSpc>
              <a:spcAft>
                <a:spcPts val="600"/>
              </a:spcAft>
              <a:buClr>
                <a:srgbClr val="00C752"/>
              </a:buClr>
            </a:pPr>
            <a:r>
              <a:rPr lang="en-GB" sz="1400" b="1" dirty="0">
                <a:latin typeface="+mn-lt"/>
                <a:cs typeface="+mn-cs"/>
              </a:rPr>
              <a:t>Keeping the assigned authentication information </a:t>
            </a:r>
            <a:r>
              <a:rPr lang="en-GB" sz="1400" dirty="0">
                <a:latin typeface="+mn-lt"/>
                <a:cs typeface="+mn-cs"/>
              </a:rPr>
              <a:t>(ID, passwords, cards...) </a:t>
            </a:r>
            <a:r>
              <a:rPr lang="en-GB" sz="1400" b="1" dirty="0">
                <a:latin typeface="+mn-lt"/>
                <a:cs typeface="+mn-cs"/>
              </a:rPr>
              <a:t>completely confidential </a:t>
            </a:r>
          </a:p>
          <a:p>
            <a:pPr marL="285750" indent="-285750">
              <a:buClrTx/>
              <a:buFont typeface="Arial" panose="020B0604020202020204" pitchFamily="34" charset="0"/>
              <a:buChar char="•"/>
            </a:pPr>
            <a:endParaRPr lang="cs-CZ" sz="1400" dirty="0">
              <a:latin typeface="+mn-lt"/>
              <a:cs typeface="+mn-cs"/>
            </a:endParaRPr>
          </a:p>
          <a:p>
            <a:pPr>
              <a:lnSpc>
                <a:spcPct val="100000"/>
              </a:lnSpc>
              <a:buClrTx/>
            </a:pPr>
            <a:r>
              <a:rPr lang="en-GB" sz="1400" b="1" i="0" dirty="0"/>
              <a:t>Failure to comply with the policy </a:t>
            </a:r>
            <a:r>
              <a:rPr lang="en-GB" sz="1400" i="0" dirty="0"/>
              <a:t>or breach of </a:t>
            </a:r>
            <a:r>
              <a:rPr lang="en-GB" sz="1400" b="1" i="0" dirty="0"/>
              <a:t>information and cyber security may be treated as a breach of employment duties </a:t>
            </a:r>
            <a:r>
              <a:rPr lang="en-GB" sz="1400" i="0" dirty="0"/>
              <a:t>from which consequences will be drawn, including termination of the contractual relationship.</a:t>
            </a:r>
          </a:p>
          <a:p>
            <a:pPr marL="285750" indent="-285750">
              <a:buClrTx/>
              <a:buFont typeface="Arial" panose="020B0604020202020204" pitchFamily="34" charset="0"/>
              <a:buChar char="•"/>
            </a:pPr>
            <a:endParaRPr lang="cs-CZ" sz="1400" i="0" dirty="0"/>
          </a:p>
        </p:txBody>
      </p:sp>
    </p:spTree>
    <p:extLst>
      <p:ext uri="{BB962C8B-B14F-4D97-AF65-F5344CB8AC3E}">
        <p14:creationId xmlns:p14="http://schemas.microsoft.com/office/powerpoint/2010/main" val="3404029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Basic Rules for Using ICT Technology</a:t>
            </a:r>
          </a:p>
        </p:txBody>
      </p:sp>
      <p:sp>
        <p:nvSpPr>
          <p:cNvPr id="2" name="Zástupný symbol pro obsah 2">
            <a:extLst>
              <a:ext uri="{FF2B5EF4-FFF2-40B4-BE49-F238E27FC236}">
                <a16:creationId xmlns:a16="http://schemas.microsoft.com/office/drawing/2014/main" id="{EC863BC0-9EDB-09F4-3796-A140682429E3}"/>
              </a:ext>
            </a:extLst>
          </p:cNvPr>
          <p:cNvSpPr txBox="1">
            <a:spLocks/>
          </p:cNvSpPr>
          <p:nvPr/>
        </p:nvSpPr>
        <p:spPr>
          <a:xfrm>
            <a:off x="504763" y="1558925"/>
            <a:ext cx="8136000" cy="46800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hangingPunct="0"/>
            <a:r>
              <a:rPr lang="en-GB" sz="1400" b="1" kern="0" dirty="0">
                <a:solidFill>
                  <a:sysClr val="windowText" lastClr="000000"/>
                </a:solidFill>
              </a:rPr>
              <a:t>Basic rules</a:t>
            </a:r>
          </a:p>
          <a:p>
            <a:pPr hangingPunct="0"/>
            <a:r>
              <a:rPr lang="en-GB" sz="1400" kern="0" dirty="0">
                <a:solidFill>
                  <a:sysClr val="windowText" lastClr="000000"/>
                </a:solidFill>
              </a:rPr>
              <a:t>Users should try to minimize the possibility of introducing malicious programmes into company systems.</a:t>
            </a:r>
          </a:p>
          <a:p>
            <a:pPr hangingPunct="0"/>
            <a:endParaRPr lang="cs-CZ" sz="1400" kern="0" dirty="0">
              <a:solidFill>
                <a:sysClr val="windowText" lastClr="000000"/>
              </a:solidFill>
            </a:endParaRPr>
          </a:p>
          <a:p>
            <a:pPr hangingPunct="0"/>
            <a:r>
              <a:rPr lang="en-GB" sz="1400" b="1" kern="0" dirty="0">
                <a:solidFill>
                  <a:sysClr val="windowText" lastClr="000000"/>
                </a:solidFill>
              </a:rPr>
              <a:t>Users are not allowed to:</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Install software other than approved software on the equipment entrusted.</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Modify web browser settings and other programmes.</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Disable antivirus protection on the devices entrusted.</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Interfere with antivirus programmes and other installed protection.</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Use other than approved methods of communication.</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Leave IT equipment unattended, for example in a locked car in a parking lot, etc.</a:t>
            </a:r>
          </a:p>
          <a:p>
            <a:endParaRPr lang="cs-CZ" sz="1400" kern="0" dirty="0">
              <a:solidFill>
                <a:sysClr val="windowText" lastClr="000000"/>
              </a:solidFill>
            </a:endParaRPr>
          </a:p>
        </p:txBody>
      </p:sp>
    </p:spTree>
    <p:extLst>
      <p:ext uri="{BB962C8B-B14F-4D97-AF65-F5344CB8AC3E}">
        <p14:creationId xmlns:p14="http://schemas.microsoft.com/office/powerpoint/2010/main" val="2749340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err="1">
                <a:solidFill>
                  <a:schemeClr val="bg2"/>
                </a:solidFill>
              </a:rPr>
              <a:t>Security</a:t>
            </a:r>
            <a:r>
              <a:rPr lang="en-US" dirty="0">
                <a:solidFill>
                  <a:schemeClr val="bg2"/>
                </a:solidFill>
              </a:rPr>
              <a:t> Event and Incident</a:t>
            </a:r>
          </a:p>
        </p:txBody>
      </p:sp>
      <p:grpSp>
        <p:nvGrpSpPr>
          <p:cNvPr id="6" name="Skupina 5">
            <a:extLst>
              <a:ext uri="{FF2B5EF4-FFF2-40B4-BE49-F238E27FC236}">
                <a16:creationId xmlns:a16="http://schemas.microsoft.com/office/drawing/2014/main" id="{9960F768-3969-A2F2-CAFD-3E9CB66BE67F}"/>
              </a:ext>
            </a:extLst>
          </p:cNvPr>
          <p:cNvGrpSpPr/>
          <p:nvPr/>
        </p:nvGrpSpPr>
        <p:grpSpPr>
          <a:xfrm>
            <a:off x="5015880" y="2420888"/>
            <a:ext cx="6188756" cy="3953127"/>
            <a:chOff x="4249828" y="2513599"/>
            <a:chExt cx="6188756" cy="3953127"/>
          </a:xfrm>
        </p:grpSpPr>
        <p:sp>
          <p:nvSpPr>
            <p:cNvPr id="7" name="Šipka doprava 4">
              <a:extLst>
                <a:ext uri="{FF2B5EF4-FFF2-40B4-BE49-F238E27FC236}">
                  <a16:creationId xmlns:a16="http://schemas.microsoft.com/office/drawing/2014/main" id="{5A7547B7-8012-E773-E96F-7626E41B4F4F}"/>
                </a:ext>
              </a:extLst>
            </p:cNvPr>
            <p:cNvSpPr/>
            <p:nvPr/>
          </p:nvSpPr>
          <p:spPr bwMode="auto">
            <a:xfrm>
              <a:off x="4249828" y="2513599"/>
              <a:ext cx="864096" cy="1531921"/>
            </a:xfrm>
            <a:prstGeom prst="rightArrow">
              <a:avLst/>
            </a:prstGeom>
            <a:noFill/>
            <a:ln w="38100">
              <a:solidFill>
                <a:schemeClr val="bg2"/>
              </a:solidFill>
              <a:prstDash val="sysDot"/>
              <a:round/>
              <a:headEnd/>
              <a:tailEnd/>
            </a:ln>
          </p:spPr>
          <p:txBody>
            <a:bodyPr vert="horz" wrap="square" lIns="91440" tIns="45720" rIns="91440" bIns="45720" numCol="1" rtlCol="0" anchor="t" anchorCtr="0" compatLnSpc="1">
              <a:prstTxWarp prst="textNoShape">
                <a:avLst/>
              </a:prstTxWarp>
            </a:bodyPr>
            <a:lstStyle/>
            <a:p>
              <a:pPr algn="ctr"/>
              <a:endParaRPr lang="cs-CZ"/>
            </a:p>
          </p:txBody>
        </p:sp>
        <p:pic>
          <p:nvPicPr>
            <p:cNvPr id="8" name="Picture 2">
              <a:extLst>
                <a:ext uri="{FF2B5EF4-FFF2-40B4-BE49-F238E27FC236}">
                  <a16:creationId xmlns:a16="http://schemas.microsoft.com/office/drawing/2014/main" id="{2C6B5E0A-B1C4-A9F4-20A4-1CD41F640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356" y="4097775"/>
              <a:ext cx="1436228" cy="236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délník 8">
              <a:extLst>
                <a:ext uri="{FF2B5EF4-FFF2-40B4-BE49-F238E27FC236}">
                  <a16:creationId xmlns:a16="http://schemas.microsoft.com/office/drawing/2014/main" id="{9B76067E-9511-7258-4259-948EAD23C5EB}"/>
                </a:ext>
              </a:extLst>
            </p:cNvPr>
            <p:cNvSpPr/>
            <p:nvPr/>
          </p:nvSpPr>
          <p:spPr>
            <a:xfrm>
              <a:off x="5329948" y="2617839"/>
              <a:ext cx="3831257" cy="1323439"/>
            </a:xfrm>
            <a:prstGeom prst="rect">
              <a:avLst/>
            </a:prstGeom>
          </p:spPr>
          <p:txBody>
            <a:bodyPr wrap="square">
              <a:spAutoFit/>
            </a:bodyPr>
            <a:lstStyle/>
            <a:p>
              <a:r>
                <a:rPr lang="en-US" sz="1600" b="1" i="0" dirty="0">
                  <a:solidFill>
                    <a:schemeClr val="bg2"/>
                  </a:solidFill>
                </a:rPr>
                <a:t>The user is obliged to report to their supervisor by entering into SNAP (technology-related) or ServiceDesk (other) any non-standard condition that could lead to a security event!</a:t>
              </a:r>
            </a:p>
          </p:txBody>
        </p:sp>
      </p:grpSp>
      <p:sp>
        <p:nvSpPr>
          <p:cNvPr id="2" name="Obdélník 1">
            <a:extLst>
              <a:ext uri="{FF2B5EF4-FFF2-40B4-BE49-F238E27FC236}">
                <a16:creationId xmlns:a16="http://schemas.microsoft.com/office/drawing/2014/main" id="{E3F16DEB-CFBD-C3CA-4147-2F770BB8F26D}"/>
              </a:ext>
            </a:extLst>
          </p:cNvPr>
          <p:cNvSpPr/>
          <p:nvPr/>
        </p:nvSpPr>
        <p:spPr>
          <a:xfrm>
            <a:off x="507999" y="1561213"/>
            <a:ext cx="3921706" cy="4832092"/>
          </a:xfrm>
          <a:prstGeom prst="rect">
            <a:avLst/>
          </a:prstGeom>
        </p:spPr>
        <p:txBody>
          <a:bodyPr wrap="square">
            <a:spAutoFit/>
          </a:bodyPr>
          <a:lstStyle/>
          <a:p>
            <a:pPr algn="l"/>
            <a:r>
              <a:rPr lang="en-GB" sz="1400" i="0" dirty="0"/>
              <a:t>A </a:t>
            </a:r>
            <a:r>
              <a:rPr lang="en-GB" sz="1400" b="1" i="0" dirty="0"/>
              <a:t>security event</a:t>
            </a:r>
            <a:r>
              <a:rPr lang="en-GB" sz="1400" i="0" dirty="0"/>
              <a:t> is a system, service, or network condition that indicates a possible violation of security policy.</a:t>
            </a:r>
            <a:endParaRPr lang="cs-CZ" sz="1400" i="0" dirty="0"/>
          </a:p>
          <a:p>
            <a:pPr algn="l"/>
            <a:endParaRPr lang="en-GB" sz="1400" i="0" dirty="0"/>
          </a:p>
          <a:p>
            <a:pPr algn="l"/>
            <a:r>
              <a:rPr lang="en-GB" sz="1400" i="0" dirty="0"/>
              <a:t>Referred to as a </a:t>
            </a:r>
            <a:r>
              <a:rPr lang="en-GB" sz="1400" b="1" i="0" dirty="0"/>
              <a:t>mismatch </a:t>
            </a:r>
            <a:r>
              <a:rPr lang="en-GB" sz="1400" i="0" dirty="0"/>
              <a:t>in the SNAP system</a:t>
            </a:r>
          </a:p>
          <a:p>
            <a:pPr algn="l"/>
            <a:r>
              <a:rPr lang="en-GB" sz="1400" i="0" dirty="0"/>
              <a:t>It may include:</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Failure of security measures</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A situation that has not occurred before and may be important from an information security perspective (operational event)</a:t>
            </a:r>
          </a:p>
          <a:p>
            <a:pPr marL="277812" indent="-285750" algn="l">
              <a:buFont typeface="Arial" panose="020B0604020202020204" pitchFamily="34" charset="0"/>
              <a:buChar char="•"/>
            </a:pPr>
            <a:endParaRPr lang="cs-CZ" sz="1400" i="0" dirty="0"/>
          </a:p>
          <a:p>
            <a:pPr algn="l"/>
            <a:r>
              <a:rPr lang="en-GB" sz="1400" i="0" dirty="0"/>
              <a:t>A security event can be the cause of a </a:t>
            </a:r>
            <a:r>
              <a:rPr lang="en-GB" sz="1400" b="1" i="0" dirty="0"/>
              <a:t>security incident</a:t>
            </a:r>
            <a:r>
              <a:rPr lang="cs-CZ" sz="1400" i="0" dirty="0"/>
              <a:t>.</a:t>
            </a:r>
            <a:endParaRPr lang="en-GB" sz="1400" i="0" dirty="0"/>
          </a:p>
          <a:p>
            <a:pPr algn="l"/>
            <a:r>
              <a:rPr lang="en-GB" sz="1400" i="0" dirty="0"/>
              <a:t>A</a:t>
            </a:r>
            <a:r>
              <a:rPr lang="en-GB" sz="1400" b="1" i="0" dirty="0"/>
              <a:t> security incident</a:t>
            </a:r>
            <a:r>
              <a:rPr lang="en-GB" sz="1400" i="0" dirty="0"/>
              <a:t> is one or more unwanted or unexpected information security events that have a high probability of compromising the organization’s operations and threatening information security.</a:t>
            </a:r>
          </a:p>
          <a:p>
            <a:pPr algn="l"/>
            <a:endParaRPr lang="cs-CZ" b="1" i="0" dirty="0"/>
          </a:p>
        </p:txBody>
      </p:sp>
    </p:spTree>
    <p:extLst>
      <p:ext uri="{BB962C8B-B14F-4D97-AF65-F5344CB8AC3E}">
        <p14:creationId xmlns:p14="http://schemas.microsoft.com/office/powerpoint/2010/main" val="748617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Terms - SCADA, ICS, OT</a:t>
            </a:r>
          </a:p>
        </p:txBody>
      </p:sp>
      <p:sp>
        <p:nvSpPr>
          <p:cNvPr id="3" name="Zástupný symbol pro obsah 2">
            <a:extLst>
              <a:ext uri="{FF2B5EF4-FFF2-40B4-BE49-F238E27FC236}">
                <a16:creationId xmlns:a16="http://schemas.microsoft.com/office/drawing/2014/main" id="{CD5E7B43-EF39-0169-6A3E-C7F9C6549825}"/>
              </a:ext>
            </a:extLst>
          </p:cNvPr>
          <p:cNvSpPr txBox="1">
            <a:spLocks/>
          </p:cNvSpPr>
          <p:nvPr/>
        </p:nvSpPr>
        <p:spPr>
          <a:xfrm>
            <a:off x="503999" y="1561600"/>
            <a:ext cx="9696457" cy="50004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en-GB" sz="1400" b="1" kern="0" dirty="0">
                <a:solidFill>
                  <a:sysClr val="windowText" lastClr="000000"/>
                </a:solidFill>
              </a:rPr>
              <a:t>OT </a:t>
            </a:r>
            <a:r>
              <a:rPr lang="en-GB" sz="1400" kern="0" dirty="0">
                <a:solidFill>
                  <a:sysClr val="windowText" lastClr="000000"/>
                </a:solidFill>
              </a:rPr>
              <a:t>(Operational Technology) - is a hardware and software that monitors and controls physical devices, processes and events in the company.</a:t>
            </a:r>
          </a:p>
          <a:p>
            <a:endParaRPr lang="cs-CZ" sz="1400" b="1" kern="0" dirty="0">
              <a:solidFill>
                <a:sysClr val="windowText" lastClr="000000"/>
              </a:solidFill>
            </a:endParaRPr>
          </a:p>
          <a:p>
            <a:r>
              <a:rPr lang="en-GB" sz="1400" b="1" kern="0" dirty="0">
                <a:solidFill>
                  <a:sysClr val="windowText" lastClr="000000"/>
                </a:solidFill>
              </a:rPr>
              <a:t>ICS </a:t>
            </a:r>
            <a:r>
              <a:rPr lang="en-GB" sz="1400" kern="0" dirty="0">
                <a:solidFill>
                  <a:sysClr val="windowText" lastClr="000000"/>
                </a:solidFill>
              </a:rPr>
              <a:t>(Industrial Control System) - includes several types of industrial and control information systems and related instrumentation used in industrial manufacturing, including:</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dispatching control and data acquisition (SCADA) systems</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distributed control systems (DCS) </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smaller control systems such as programmable logic controllers (PLCs).</a:t>
            </a:r>
          </a:p>
          <a:p>
            <a:endParaRPr lang="cs-CZ" sz="1400" b="1" kern="0" dirty="0">
              <a:solidFill>
                <a:sysClr val="windowText" lastClr="000000"/>
              </a:solidFill>
            </a:endParaRPr>
          </a:p>
          <a:p>
            <a:pPr>
              <a:spcAft>
                <a:spcPts val="600"/>
              </a:spcAft>
            </a:pPr>
            <a:r>
              <a:rPr lang="en-GB" sz="1400" kern="0" dirty="0">
                <a:solidFill>
                  <a:sysClr val="windowText" lastClr="000000"/>
                </a:solidFill>
              </a:rPr>
              <a:t>The </a:t>
            </a:r>
            <a:r>
              <a:rPr lang="en-GB" sz="1400" b="1" kern="0" dirty="0">
                <a:solidFill>
                  <a:sysClr val="windowText" lastClr="000000"/>
                </a:solidFill>
              </a:rPr>
              <a:t>SCADA</a:t>
            </a:r>
            <a:r>
              <a:rPr lang="en-GB" sz="1400" kern="0" dirty="0">
                <a:solidFill>
                  <a:sysClr val="windowText" lastClr="000000"/>
                </a:solidFill>
              </a:rPr>
              <a:t> system for central monitoring and control of industrial and technical units, which includes processes and technologies. Examples of areas where SCADA is used are:</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fire protection systems, </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management of the distribution network (electricity, water, gas),</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electric energy consumption monitoring,</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engineering production,</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traffic networks and traffic signal control.</a:t>
            </a:r>
          </a:p>
          <a:p>
            <a:endParaRPr lang="cs-CZ" sz="1400" kern="0" dirty="0">
              <a:solidFill>
                <a:sysClr val="windowText" lastClr="000000"/>
              </a:solidFill>
            </a:endParaRPr>
          </a:p>
          <a:p>
            <a:endParaRPr lang="cs-CZ" sz="1400" kern="0" dirty="0">
              <a:solidFill>
                <a:sysClr val="windowText" lastClr="000000"/>
              </a:solidFill>
            </a:endParaRPr>
          </a:p>
        </p:txBody>
      </p:sp>
      <p:pic>
        <p:nvPicPr>
          <p:cNvPr id="4" name="Obrázek 3" descr="C:\Users\patrovskale\Pictures\ICS_SCADA.jpg">
            <a:extLst>
              <a:ext uri="{FF2B5EF4-FFF2-40B4-BE49-F238E27FC236}">
                <a16:creationId xmlns:a16="http://schemas.microsoft.com/office/drawing/2014/main" id="{36FBF479-CB3F-E616-37A1-B1C74CAAAE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96200" y="4463877"/>
            <a:ext cx="2147888" cy="2071689"/>
          </a:xfrm>
          <a:prstGeom prst="rect">
            <a:avLst/>
          </a:prstGeom>
          <a:noFill/>
          <a:ln>
            <a:noFill/>
          </a:ln>
        </p:spPr>
      </p:pic>
    </p:spTree>
    <p:extLst>
      <p:ext uri="{BB962C8B-B14F-4D97-AF65-F5344CB8AC3E}">
        <p14:creationId xmlns:p14="http://schemas.microsoft.com/office/powerpoint/2010/main" val="1421204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err="1">
                <a:solidFill>
                  <a:schemeClr val="bg2"/>
                </a:solidFill>
              </a:rPr>
              <a:t>Security</a:t>
            </a:r>
            <a:r>
              <a:rPr lang="en-US" dirty="0">
                <a:solidFill>
                  <a:schemeClr val="bg2"/>
                </a:solidFill>
              </a:rPr>
              <a:t> Classification of ICT / ICS Systems   </a:t>
            </a:r>
          </a:p>
        </p:txBody>
      </p:sp>
      <p:sp>
        <p:nvSpPr>
          <p:cNvPr id="3" name="Obdélník 2">
            <a:extLst>
              <a:ext uri="{FF2B5EF4-FFF2-40B4-BE49-F238E27FC236}">
                <a16:creationId xmlns:a16="http://schemas.microsoft.com/office/drawing/2014/main" id="{B8341FE6-314F-B250-3E79-4D30B93B273C}"/>
              </a:ext>
            </a:extLst>
          </p:cNvPr>
          <p:cNvSpPr/>
          <p:nvPr/>
        </p:nvSpPr>
        <p:spPr>
          <a:xfrm>
            <a:off x="508001" y="1561213"/>
            <a:ext cx="8134349" cy="751552"/>
          </a:xfrm>
          <a:prstGeom prst="rect">
            <a:avLst/>
          </a:prstGeom>
        </p:spPr>
        <p:txBody>
          <a:bodyPr wrap="square">
            <a:spAutoFit/>
          </a:bodyPr>
          <a:lstStyle/>
          <a:p>
            <a:pPr algn="l"/>
            <a:r>
              <a:rPr lang="en-GB" sz="1400" i="0" dirty="0"/>
              <a:t>Data evaluation (security classification) is performed according to a set methodology, each attribute (availability, confidentiality and integrity) can take on five levels:  A+ (critical) = purple, A (high) = red, B (medium) = yellow, C (low) = green, D (very low) = light blue</a:t>
            </a:r>
          </a:p>
        </p:txBody>
      </p:sp>
      <p:pic>
        <p:nvPicPr>
          <p:cNvPr id="5" name="Obrázek 4">
            <a:extLst>
              <a:ext uri="{FF2B5EF4-FFF2-40B4-BE49-F238E27FC236}">
                <a16:creationId xmlns:a16="http://schemas.microsoft.com/office/drawing/2014/main" id="{E0C2B11D-00C0-D09B-CBA5-4C1E21014E76}"/>
              </a:ext>
            </a:extLst>
          </p:cNvPr>
          <p:cNvPicPr>
            <a:picLocks noChangeAspect="1"/>
          </p:cNvPicPr>
          <p:nvPr/>
        </p:nvPicPr>
        <p:blipFill>
          <a:blip r:embed="rId2"/>
          <a:stretch>
            <a:fillRect/>
          </a:stretch>
        </p:blipFill>
        <p:spPr>
          <a:xfrm>
            <a:off x="559448" y="2420888"/>
            <a:ext cx="8157155" cy="3773751"/>
          </a:xfrm>
          <a:prstGeom prst="rect">
            <a:avLst/>
          </a:prstGeom>
        </p:spPr>
      </p:pic>
    </p:spTree>
    <p:extLst>
      <p:ext uri="{BB962C8B-B14F-4D97-AF65-F5344CB8AC3E}">
        <p14:creationId xmlns:p14="http://schemas.microsoft.com/office/powerpoint/2010/main" val="3677362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err="1">
                <a:solidFill>
                  <a:schemeClr val="bg2"/>
                </a:solidFill>
              </a:rPr>
              <a:t>Security</a:t>
            </a:r>
            <a:r>
              <a:rPr lang="en-US" dirty="0">
                <a:solidFill>
                  <a:schemeClr val="bg2"/>
                </a:solidFill>
              </a:rPr>
              <a:t> Classification of ICT / ICS Systems   </a:t>
            </a:r>
          </a:p>
        </p:txBody>
      </p:sp>
      <p:sp>
        <p:nvSpPr>
          <p:cNvPr id="6" name="Obdélník 5">
            <a:extLst>
              <a:ext uri="{FF2B5EF4-FFF2-40B4-BE49-F238E27FC236}">
                <a16:creationId xmlns:a16="http://schemas.microsoft.com/office/drawing/2014/main" id="{EF9D8FD1-9ACB-5754-48AA-0F743DBAF1DE}"/>
              </a:ext>
            </a:extLst>
          </p:cNvPr>
          <p:cNvSpPr/>
          <p:nvPr/>
        </p:nvSpPr>
        <p:spPr>
          <a:xfrm>
            <a:off x="548900" y="5580529"/>
            <a:ext cx="8134350" cy="584775"/>
          </a:xfrm>
          <a:prstGeom prst="rect">
            <a:avLst/>
          </a:prstGeom>
          <a:solidFill>
            <a:schemeClr val="accent2"/>
          </a:solidFill>
        </p:spPr>
        <p:txBody>
          <a:bodyPr wrap="square">
            <a:spAutoFit/>
          </a:bodyPr>
          <a:lstStyle/>
          <a:p>
            <a:pPr algn="ctr"/>
            <a:r>
              <a:rPr lang="en-GB" sz="1600" b="1" i="1" dirty="0"/>
              <a:t>When working on ICT/ICS systems, it is essential to take the classification into account and follow the required procedures!</a:t>
            </a:r>
          </a:p>
        </p:txBody>
      </p:sp>
      <p:graphicFrame>
        <p:nvGraphicFramePr>
          <p:cNvPr id="8" name="Tabulka 7">
            <a:extLst>
              <a:ext uri="{FF2B5EF4-FFF2-40B4-BE49-F238E27FC236}">
                <a16:creationId xmlns:a16="http://schemas.microsoft.com/office/drawing/2014/main" id="{74CB529B-25E0-63F4-8049-A22CB97DA416}"/>
              </a:ext>
            </a:extLst>
          </p:cNvPr>
          <p:cNvGraphicFramePr>
            <a:graphicFrameLocks noGrp="1"/>
          </p:cNvGraphicFramePr>
          <p:nvPr>
            <p:extLst>
              <p:ext uri="{D42A27DB-BD31-4B8C-83A1-F6EECF244321}">
                <p14:modId xmlns:p14="http://schemas.microsoft.com/office/powerpoint/2010/main" val="4058284847"/>
              </p:ext>
            </p:extLst>
          </p:nvPr>
        </p:nvGraphicFramePr>
        <p:xfrm>
          <a:off x="548900" y="1393413"/>
          <a:ext cx="8134350" cy="4181411"/>
        </p:xfrm>
        <a:graphic>
          <a:graphicData uri="http://schemas.openxmlformats.org/drawingml/2006/table">
            <a:tbl>
              <a:tblPr firstRow="1" firstCol="1" bandRow="1"/>
              <a:tblGrid>
                <a:gridCol w="1188216">
                  <a:extLst>
                    <a:ext uri="{9D8B030D-6E8A-4147-A177-3AD203B41FA5}">
                      <a16:colId xmlns:a16="http://schemas.microsoft.com/office/drawing/2014/main" val="20000"/>
                    </a:ext>
                  </a:extLst>
                </a:gridCol>
                <a:gridCol w="6946134">
                  <a:extLst>
                    <a:ext uri="{9D8B030D-6E8A-4147-A177-3AD203B41FA5}">
                      <a16:colId xmlns:a16="http://schemas.microsoft.com/office/drawing/2014/main" val="20001"/>
                    </a:ext>
                  </a:extLst>
                </a:gridCol>
              </a:tblGrid>
              <a:tr h="2322131">
                <a:tc>
                  <a:txBody>
                    <a:bodyPr/>
                    <a:lstStyle/>
                    <a:p>
                      <a:pPr algn="ctr" hangingPunct="0">
                        <a:spcBef>
                          <a:spcPts val="600"/>
                        </a:spcBef>
                        <a:spcAft>
                          <a:spcPts val="600"/>
                        </a:spcAft>
                      </a:pPr>
                      <a:r>
                        <a:rPr lang="en-GB" sz="1400" b="1">
                          <a:effectLst/>
                          <a:latin typeface="Arial"/>
                          <a:ea typeface="Times New Roman"/>
                          <a:cs typeface="Times New Roman"/>
                        </a:rPr>
                        <a:t>B</a:t>
                      </a:r>
                    </a:p>
                    <a:p>
                      <a:pPr algn="ctr" hangingPunct="0">
                        <a:spcBef>
                          <a:spcPts val="600"/>
                        </a:spcBef>
                        <a:spcAft>
                          <a:spcPts val="600"/>
                        </a:spcAft>
                      </a:pPr>
                      <a:r>
                        <a:rPr lang="en-GB" sz="1400" b="1">
                          <a:effectLst/>
                          <a:latin typeface="Arial"/>
                          <a:ea typeface="Times New Roman"/>
                          <a:cs typeface="Times New Roman"/>
                        </a:rPr>
                        <a:t>MEDIUM</a:t>
                      </a:r>
                    </a:p>
                  </a:txBody>
                  <a:tcPr marL="61709" marR="61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1450" indent="-171450" hangingPunct="0">
                        <a:spcBef>
                          <a:spcPts val="200"/>
                        </a:spcBef>
                        <a:spcAft>
                          <a:spcPts val="200"/>
                        </a:spcAft>
                        <a:buFont typeface="Arial" panose="020B0604020202020204" pitchFamily="34" charset="0"/>
                        <a:buChar char="•"/>
                      </a:pPr>
                      <a:r>
                        <a:rPr lang="en-GB" sz="1400" dirty="0">
                          <a:effectLst/>
                          <a:latin typeface="Arial"/>
                          <a:ea typeface="Times New Roman"/>
                          <a:cs typeface="Times New Roman"/>
                        </a:rPr>
                        <a:t>A system that processes data and information and requires the protection provided by legislation or contractual arrangements (e.g. </a:t>
                      </a:r>
                      <a:r>
                        <a:rPr lang="en-GB" sz="1400" b="1" dirty="0">
                          <a:effectLst/>
                          <a:latin typeface="Arial"/>
                          <a:ea typeface="Times New Roman"/>
                          <a:cs typeface="Times New Roman"/>
                        </a:rPr>
                        <a:t>trade secrets, personal data</a:t>
                      </a:r>
                      <a:r>
                        <a:rPr lang="en-GB" sz="1400" dirty="0">
                          <a:effectLst/>
                          <a:latin typeface="Arial"/>
                          <a:ea typeface="Times New Roman"/>
                          <a:cs typeface="Times New Roman"/>
                        </a:rPr>
                        <a:t>, etc.).</a:t>
                      </a:r>
                    </a:p>
                    <a:p>
                      <a:pPr marL="171450" indent="-171450" hangingPunct="0">
                        <a:spcBef>
                          <a:spcPts val="200"/>
                        </a:spcBef>
                        <a:spcAft>
                          <a:spcPts val="200"/>
                        </a:spcAft>
                        <a:buFont typeface="Arial" panose="020B0604020202020204" pitchFamily="34" charset="0"/>
                        <a:buChar char="•"/>
                      </a:pPr>
                      <a:r>
                        <a:rPr lang="en-GB" sz="1400" dirty="0">
                          <a:effectLst/>
                          <a:latin typeface="Arial"/>
                          <a:ea typeface="Times New Roman"/>
                          <a:cs typeface="Times New Roman"/>
                        </a:rPr>
                        <a:t>A system performing mainly </a:t>
                      </a:r>
                      <a:r>
                        <a:rPr lang="en-GB" sz="1400" b="1" dirty="0">
                          <a:effectLst/>
                          <a:latin typeface="Arial"/>
                          <a:ea typeface="Times New Roman"/>
                          <a:cs typeface="Times New Roman"/>
                        </a:rPr>
                        <a:t>information, monitoring and diagnostic functions without direct influence on technical safety and operability</a:t>
                      </a:r>
                      <a:r>
                        <a:rPr lang="en-GB" sz="1400" dirty="0">
                          <a:effectLst/>
                          <a:latin typeface="Arial"/>
                          <a:ea typeface="Times New Roman"/>
                          <a:cs typeface="Times New Roman"/>
                        </a:rPr>
                        <a:t>, in the case of </a:t>
                      </a:r>
                      <a:r>
                        <a:rPr lang="en-GB" sz="1400" b="1" dirty="0">
                          <a:effectLst/>
                          <a:latin typeface="Arial"/>
                          <a:ea typeface="Times New Roman"/>
                          <a:cs typeface="Times New Roman"/>
                        </a:rPr>
                        <a:t>control of minor technological units or smaller technological parts</a:t>
                      </a:r>
                      <a:r>
                        <a:rPr lang="en-GB" sz="1400" dirty="0">
                          <a:effectLst/>
                          <a:latin typeface="Arial"/>
                          <a:ea typeface="Times New Roman"/>
                          <a:cs typeface="Times New Roman"/>
                        </a:rPr>
                        <a:t>. </a:t>
                      </a:r>
                    </a:p>
                    <a:p>
                      <a:pPr marL="171450" indent="-171450" hangingPunct="0">
                        <a:spcBef>
                          <a:spcPts val="200"/>
                        </a:spcBef>
                        <a:spcAft>
                          <a:spcPts val="200"/>
                        </a:spcAft>
                        <a:buFont typeface="Arial" panose="020B0604020202020204" pitchFamily="34" charset="0"/>
                        <a:buChar char="•"/>
                      </a:pPr>
                      <a:r>
                        <a:rPr lang="en-GB" sz="1400" dirty="0">
                          <a:effectLst/>
                          <a:latin typeface="Arial"/>
                          <a:ea typeface="Times New Roman"/>
                          <a:cs typeface="Times New Roman"/>
                        </a:rPr>
                        <a:t>These include, for example, a </a:t>
                      </a:r>
                      <a:r>
                        <a:rPr lang="en-GB" sz="1400" b="1" dirty="0">
                          <a:effectLst/>
                          <a:latin typeface="Arial"/>
                          <a:ea typeface="Times New Roman"/>
                          <a:cs typeface="Times New Roman"/>
                        </a:rPr>
                        <a:t>demineralization system </a:t>
                      </a:r>
                      <a:r>
                        <a:rPr lang="en-GB" sz="1400" b="0" dirty="0">
                          <a:effectLst/>
                          <a:latin typeface="Arial"/>
                          <a:ea typeface="Times New Roman"/>
                          <a:cs typeface="Times New Roman"/>
                        </a:rPr>
                        <a:t>or</a:t>
                      </a:r>
                      <a:r>
                        <a:rPr lang="en-GB" sz="1400" b="1" dirty="0">
                          <a:effectLst/>
                          <a:latin typeface="Arial"/>
                          <a:ea typeface="Times New Roman"/>
                          <a:cs typeface="Times New Roman"/>
                        </a:rPr>
                        <a:t> real-time monitoring systems for the control room</a:t>
                      </a:r>
                      <a:r>
                        <a:rPr lang="en-GB" sz="1400" dirty="0">
                          <a:effectLst/>
                          <a:latin typeface="Arial"/>
                          <a:ea typeface="Times New Roman"/>
                          <a:cs typeface="Times New Roman"/>
                        </a:rPr>
                        <a:t>, or the unclassified system of nuclear power plants and selected ICT systems of conventional power plants.</a:t>
                      </a:r>
                    </a:p>
                  </a:txBody>
                  <a:tcPr marL="61709" marR="61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09933">
                <a:tc>
                  <a:txBody>
                    <a:bodyPr/>
                    <a:lstStyle/>
                    <a:p>
                      <a:pPr algn="ctr" hangingPunct="0">
                        <a:spcBef>
                          <a:spcPts val="600"/>
                        </a:spcBef>
                        <a:spcAft>
                          <a:spcPts val="600"/>
                        </a:spcAft>
                      </a:pPr>
                      <a:r>
                        <a:rPr lang="en-GB" sz="1400" b="1">
                          <a:effectLst/>
                          <a:latin typeface="Arial"/>
                          <a:ea typeface="Times New Roman"/>
                          <a:cs typeface="Times New Roman"/>
                        </a:rPr>
                        <a:t>C</a:t>
                      </a:r>
                    </a:p>
                    <a:p>
                      <a:pPr algn="ctr" hangingPunct="0">
                        <a:spcBef>
                          <a:spcPts val="600"/>
                        </a:spcBef>
                        <a:spcAft>
                          <a:spcPts val="600"/>
                        </a:spcAft>
                      </a:pPr>
                      <a:r>
                        <a:rPr lang="en-GB" sz="1400" b="1">
                          <a:effectLst/>
                          <a:latin typeface="Arial"/>
                          <a:ea typeface="Times New Roman"/>
                          <a:cs typeface="Times New Roman"/>
                        </a:rPr>
                        <a:t>LOW</a:t>
                      </a:r>
                    </a:p>
                  </a:txBody>
                  <a:tcPr marL="61709" marR="61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171450" indent="-171450" hangingPunct="0">
                        <a:spcBef>
                          <a:spcPts val="200"/>
                        </a:spcBef>
                        <a:spcAft>
                          <a:spcPts val="200"/>
                        </a:spcAft>
                        <a:buFont typeface="Arial" panose="020B0604020202020204" pitchFamily="34" charset="0"/>
                        <a:buChar char="•"/>
                      </a:pPr>
                      <a:r>
                        <a:rPr lang="en-GB" sz="1400" dirty="0">
                          <a:effectLst/>
                          <a:latin typeface="Arial"/>
                          <a:ea typeface="Times New Roman"/>
                          <a:cs typeface="Times New Roman"/>
                        </a:rPr>
                        <a:t>The system processing </a:t>
                      </a:r>
                      <a:r>
                        <a:rPr lang="en-GB" sz="1400" b="1" dirty="0">
                          <a:effectLst/>
                          <a:latin typeface="Arial"/>
                          <a:ea typeface="Times New Roman"/>
                          <a:cs typeface="Times New Roman"/>
                        </a:rPr>
                        <a:t>publicly inaccessible data and information</a:t>
                      </a:r>
                      <a:r>
                        <a:rPr lang="en-GB" sz="1400" dirty="0">
                          <a:effectLst/>
                          <a:latin typeface="Arial"/>
                          <a:ea typeface="Times New Roman"/>
                          <a:cs typeface="Times New Roman"/>
                        </a:rPr>
                        <a:t> comprises the </a:t>
                      </a:r>
                      <a:r>
                        <a:rPr lang="en-GB" sz="1400" b="1" dirty="0">
                          <a:effectLst/>
                          <a:latin typeface="Arial"/>
                          <a:ea typeface="Times New Roman"/>
                          <a:cs typeface="Times New Roman"/>
                        </a:rPr>
                        <a:t>know-how of </a:t>
                      </a:r>
                      <a:r>
                        <a:rPr lang="en-GB" sz="1400" dirty="0">
                          <a:effectLst/>
                          <a:latin typeface="Arial"/>
                          <a:ea typeface="Times New Roman"/>
                          <a:cs typeface="Times New Roman"/>
                        </a:rPr>
                        <a:t>a ČEZ Group company.</a:t>
                      </a:r>
                    </a:p>
                    <a:p>
                      <a:pPr marL="171450" indent="-171450" hangingPunct="0">
                        <a:spcBef>
                          <a:spcPts val="200"/>
                        </a:spcBef>
                        <a:spcAft>
                          <a:spcPts val="200"/>
                        </a:spcAft>
                        <a:buFont typeface="Arial" panose="020B0604020202020204" pitchFamily="34" charset="0"/>
                        <a:buChar char="•"/>
                      </a:pPr>
                      <a:r>
                        <a:rPr lang="en-GB" sz="1400" dirty="0">
                          <a:effectLst/>
                          <a:latin typeface="Arial"/>
                          <a:ea typeface="Times New Roman"/>
                          <a:cs typeface="Times New Roman"/>
                        </a:rPr>
                        <a:t>The </a:t>
                      </a:r>
                      <a:r>
                        <a:rPr lang="en-GB" sz="1400" b="1" dirty="0">
                          <a:effectLst/>
                          <a:latin typeface="Arial"/>
                          <a:ea typeface="Times New Roman"/>
                          <a:cs typeface="Times New Roman"/>
                        </a:rPr>
                        <a:t>system of non-operational character</a:t>
                      </a:r>
                      <a:r>
                        <a:rPr lang="en-GB" sz="1400" dirty="0">
                          <a:effectLst/>
                          <a:latin typeface="Arial"/>
                          <a:ea typeface="Times New Roman"/>
                          <a:cs typeface="Times New Roman"/>
                        </a:rPr>
                        <a:t>, providing </a:t>
                      </a:r>
                      <a:r>
                        <a:rPr lang="en-GB" sz="1400" b="1" dirty="0">
                          <a:effectLst/>
                          <a:latin typeface="Arial"/>
                          <a:ea typeface="Times New Roman"/>
                          <a:cs typeface="Times New Roman"/>
                        </a:rPr>
                        <a:t>automatic office activities</a:t>
                      </a:r>
                      <a:r>
                        <a:rPr lang="en-GB" sz="1400" dirty="0">
                          <a:effectLst/>
                          <a:latin typeface="Arial"/>
                          <a:ea typeface="Times New Roman"/>
                          <a:cs typeface="Times New Roman"/>
                        </a:rPr>
                        <a:t>. </a:t>
                      </a:r>
                    </a:p>
                    <a:p>
                      <a:pPr marL="171450" indent="-171450" hangingPunct="0">
                        <a:spcBef>
                          <a:spcPts val="200"/>
                        </a:spcBef>
                        <a:spcAft>
                          <a:spcPts val="200"/>
                        </a:spcAft>
                        <a:buFont typeface="Arial" panose="020B0604020202020204" pitchFamily="34" charset="0"/>
                        <a:buChar char="•"/>
                      </a:pPr>
                      <a:r>
                        <a:rPr lang="en-GB" sz="1400" b="1" dirty="0">
                          <a:effectLst/>
                          <a:latin typeface="Arial"/>
                          <a:ea typeface="Times New Roman"/>
                          <a:cs typeface="Times New Roman"/>
                        </a:rPr>
                        <a:t>Monitoring and diagnostic functions without direct impact on technical safety and operability</a:t>
                      </a:r>
                    </a:p>
                    <a:p>
                      <a:pPr marL="171450" indent="-171450" hangingPunct="0">
                        <a:spcBef>
                          <a:spcPts val="200"/>
                        </a:spcBef>
                        <a:spcAft>
                          <a:spcPts val="200"/>
                        </a:spcAft>
                        <a:buFont typeface="Arial" panose="020B0604020202020204" pitchFamily="34" charset="0"/>
                        <a:buChar char="•"/>
                      </a:pPr>
                      <a:r>
                        <a:rPr lang="en-GB" sz="1400" dirty="0">
                          <a:effectLst/>
                          <a:latin typeface="Arial"/>
                          <a:ea typeface="Times New Roman"/>
                          <a:cs typeface="Times New Roman"/>
                        </a:rPr>
                        <a:t>These include a </a:t>
                      </a:r>
                      <a:r>
                        <a:rPr lang="en-GB" sz="1400" b="1" dirty="0">
                          <a:effectLst/>
                          <a:latin typeface="Arial"/>
                          <a:ea typeface="Times New Roman"/>
                          <a:cs typeface="Times New Roman"/>
                        </a:rPr>
                        <a:t>system for managing work permits and commands, </a:t>
                      </a:r>
                      <a:r>
                        <a:rPr lang="en-GB" sz="1400" b="0" dirty="0">
                          <a:effectLst/>
                          <a:latin typeface="Arial"/>
                          <a:ea typeface="Times New Roman"/>
                          <a:cs typeface="Times New Roman"/>
                        </a:rPr>
                        <a:t>for</a:t>
                      </a:r>
                      <a:r>
                        <a:rPr lang="en-GB" sz="1400" b="1" dirty="0">
                          <a:effectLst/>
                          <a:latin typeface="Arial"/>
                          <a:ea typeface="Times New Roman"/>
                          <a:cs typeface="Times New Roman"/>
                        </a:rPr>
                        <a:t> engineering and maintenance support</a:t>
                      </a:r>
                      <a:r>
                        <a:rPr lang="en-GB" sz="1400" b="0" dirty="0">
                          <a:effectLst/>
                          <a:latin typeface="Arial"/>
                          <a:ea typeface="Times New Roman"/>
                          <a:cs typeface="Times New Roman"/>
                        </a:rPr>
                        <a:t>, or</a:t>
                      </a:r>
                      <a:r>
                        <a:rPr lang="en-GB" sz="1400" b="1" dirty="0">
                          <a:effectLst/>
                          <a:latin typeface="Arial"/>
                          <a:ea typeface="Times New Roman"/>
                          <a:cs typeface="Times New Roman"/>
                        </a:rPr>
                        <a:t> </a:t>
                      </a:r>
                      <a:r>
                        <a:rPr lang="en-GB" sz="1400" b="0" dirty="0">
                          <a:effectLst/>
                          <a:latin typeface="Arial"/>
                          <a:ea typeface="Times New Roman"/>
                          <a:cs typeface="Times New Roman"/>
                        </a:rPr>
                        <a:t>for</a:t>
                      </a:r>
                      <a:r>
                        <a:rPr lang="en-GB" sz="1400" b="1" dirty="0">
                          <a:effectLst/>
                          <a:latin typeface="Arial"/>
                          <a:ea typeface="Times New Roman"/>
                          <a:cs typeface="Times New Roman"/>
                        </a:rPr>
                        <a:t> documentation and configuration management</a:t>
                      </a:r>
                      <a:r>
                        <a:rPr lang="en-GB" sz="1400" dirty="0">
                          <a:effectLst/>
                          <a:latin typeface="Arial"/>
                          <a:ea typeface="Times New Roman"/>
                          <a:cs typeface="Times New Roman"/>
                        </a:rPr>
                        <a:t>.</a:t>
                      </a:r>
                    </a:p>
                  </a:txBody>
                  <a:tcPr marL="61709" marR="61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7693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Cyber Security Act (CSA)</a:t>
            </a:r>
          </a:p>
        </p:txBody>
      </p:sp>
      <p:sp>
        <p:nvSpPr>
          <p:cNvPr id="3" name="Obdélník 2">
            <a:extLst>
              <a:ext uri="{FF2B5EF4-FFF2-40B4-BE49-F238E27FC236}">
                <a16:creationId xmlns:a16="http://schemas.microsoft.com/office/drawing/2014/main" id="{3170D64A-FCD2-706D-B029-1DFCD8B18745}"/>
              </a:ext>
            </a:extLst>
          </p:cNvPr>
          <p:cNvSpPr/>
          <p:nvPr/>
        </p:nvSpPr>
        <p:spPr>
          <a:xfrm>
            <a:off x="508000" y="1512710"/>
            <a:ext cx="8134350" cy="3477875"/>
          </a:xfrm>
          <a:prstGeom prst="rect">
            <a:avLst/>
          </a:prstGeom>
        </p:spPr>
        <p:txBody>
          <a:bodyPr wrap="square">
            <a:spAutoFit/>
          </a:bodyPr>
          <a:lstStyle/>
          <a:p>
            <a:pPr algn="l"/>
            <a:r>
              <a:rPr lang="en-GB" sz="1400" b="1" i="0" dirty="0"/>
              <a:t>Act No. 181/2014 Coll., on Cyber Security -  </a:t>
            </a:r>
            <a:r>
              <a:rPr lang="en-GB" sz="1400" i="0" dirty="0"/>
              <a:t>regulates the rights and obligations of persons and companies and the scope and powers of public authorities in the field of cyber security.</a:t>
            </a:r>
          </a:p>
          <a:p>
            <a:pPr algn="l"/>
            <a:endParaRPr lang="cs-CZ" sz="1400" b="1" i="0" dirty="0"/>
          </a:p>
          <a:p>
            <a:pPr algn="l"/>
            <a:r>
              <a:rPr lang="en-GB" sz="1400" b="1" i="0" dirty="0"/>
              <a:t>Critical Information Infrastructure (CII) - </a:t>
            </a:r>
            <a:r>
              <a:rPr lang="en-GB" sz="1400" i="0" dirty="0"/>
              <a:t>similar to critical infrastructure as specified by the government regulation and the Crisis Act, in which the term "information" is inserted and refers to information and communication systems. </a:t>
            </a:r>
          </a:p>
          <a:p>
            <a:pPr lvl="0" algn="l"/>
            <a:endParaRPr lang="cs-CZ" sz="1400" b="1" i="0" dirty="0"/>
          </a:p>
          <a:p>
            <a:pPr lvl="0" algn="l">
              <a:spcAft>
                <a:spcPts val="600"/>
              </a:spcAft>
            </a:pPr>
            <a:r>
              <a:rPr lang="en-GB" sz="1400" b="1" i="0" dirty="0"/>
              <a:t>Primary asset</a:t>
            </a:r>
            <a:r>
              <a:rPr lang="en-GB" sz="1400" i="0" dirty="0"/>
              <a:t> - information or service processed or provided by a designated information system (information displayed and archived in TŘIS - technical management information system)</a:t>
            </a:r>
            <a:r>
              <a:rPr lang="cs-CZ" sz="1400" i="0" dirty="0"/>
              <a:t>.</a:t>
            </a:r>
            <a:endParaRPr lang="en-GB" sz="1400" i="0" dirty="0"/>
          </a:p>
          <a:p>
            <a:pPr algn="l">
              <a:spcAft>
                <a:spcPts val="600"/>
              </a:spcAft>
            </a:pPr>
            <a:r>
              <a:rPr lang="en-GB" sz="1400" b="1" i="0" dirty="0"/>
              <a:t>Supporting asset</a:t>
            </a:r>
            <a:r>
              <a:rPr lang="en-GB" sz="1400" i="0" dirty="0"/>
              <a:t> - </a:t>
            </a:r>
            <a:r>
              <a:rPr lang="en-GB" sz="1400" b="1" i="0" dirty="0"/>
              <a:t>technical asset, employees and contractors </a:t>
            </a:r>
            <a:r>
              <a:rPr lang="en-GB" sz="1400" i="0" dirty="0"/>
              <a:t>involved in the operation, development, administration or security of the information system (all documentation of the TŘIS including the description of algorithms, IP addresses, etc., application software, as well as all technical resources of the TŘIS including service laptops)</a:t>
            </a:r>
            <a:r>
              <a:rPr lang="cs-CZ" sz="1400" i="0" dirty="0"/>
              <a:t>.</a:t>
            </a:r>
            <a:endParaRPr lang="en-GB" sz="1400" i="0" dirty="0"/>
          </a:p>
          <a:p>
            <a:pPr lvl="0" algn="l">
              <a:spcAft>
                <a:spcPts val="600"/>
              </a:spcAft>
            </a:pPr>
            <a:r>
              <a:rPr lang="en-GB" sz="1400" b="1" i="0" dirty="0"/>
              <a:t>Technical asset</a:t>
            </a:r>
            <a:r>
              <a:rPr lang="en-GB" sz="1400" i="0" dirty="0"/>
              <a:t> - technical equipment, communication means and software of the information system (all HW SKŘ - the control and management system)</a:t>
            </a:r>
            <a:r>
              <a:rPr lang="cs-CZ" sz="1400" i="0" dirty="0"/>
              <a:t>.</a:t>
            </a:r>
            <a:endParaRPr lang="en-GB" sz="1400" i="0" dirty="0"/>
          </a:p>
        </p:txBody>
      </p:sp>
    </p:spTree>
    <p:extLst>
      <p:ext uri="{BB962C8B-B14F-4D97-AF65-F5344CB8AC3E}">
        <p14:creationId xmlns:p14="http://schemas.microsoft.com/office/powerpoint/2010/main" val="1665025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cs-CZ" dirty="0"/>
            </a:br>
            <a:r>
              <a:rPr lang="en-US" dirty="0">
                <a:solidFill>
                  <a:schemeClr val="bg2"/>
                </a:solidFill>
              </a:rPr>
              <a:t>Critical Information Infrastructure (CII) </a:t>
            </a:r>
            <a:endParaRPr lang="cs-CZ" dirty="0">
              <a:solidFill>
                <a:schemeClr val="bg2"/>
              </a:solidFill>
            </a:endParaRPr>
          </a:p>
        </p:txBody>
      </p:sp>
      <p:sp>
        <p:nvSpPr>
          <p:cNvPr id="2" name="Zástupný symbol pro obsah 2">
            <a:extLst>
              <a:ext uri="{FF2B5EF4-FFF2-40B4-BE49-F238E27FC236}">
                <a16:creationId xmlns:a16="http://schemas.microsoft.com/office/drawing/2014/main" id="{6625019B-2202-4EA6-958A-AAC2EF1A0E0C}"/>
              </a:ext>
            </a:extLst>
          </p:cNvPr>
          <p:cNvSpPr txBox="1">
            <a:spLocks/>
          </p:cNvSpPr>
          <p:nvPr/>
        </p:nvSpPr>
        <p:spPr>
          <a:xfrm>
            <a:off x="479376" y="1772816"/>
            <a:ext cx="8124888" cy="2011641"/>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marL="466725" lvl="1" indent="-285750" defTabSz="895350" fontAlgn="base">
              <a:spcBef>
                <a:spcPct val="0"/>
              </a:spcBef>
              <a:spcAft>
                <a:spcPts val="600"/>
              </a:spcAft>
              <a:buClr>
                <a:srgbClr val="00C752"/>
              </a:buClr>
              <a:buSzPct val="120000"/>
              <a:buFont typeface="Wingdings" pitchFamily="2" charset="2"/>
              <a:buChar char="§"/>
            </a:pPr>
            <a:r>
              <a:rPr lang="en-GB" sz="1400" b="1" dirty="0"/>
              <a:t>defined pursuant to Act No. 181/2014 Coll. (Cyber Security Act)</a:t>
            </a:r>
          </a:p>
          <a:p>
            <a:pPr marL="466725" lvl="1" indent="-285750" defTabSz="895350" fontAlgn="base">
              <a:spcBef>
                <a:spcPct val="0"/>
              </a:spcBef>
              <a:spcAft>
                <a:spcPts val="600"/>
              </a:spcAft>
              <a:buClr>
                <a:srgbClr val="00C752"/>
              </a:buClr>
              <a:buSzPct val="120000"/>
              <a:buFont typeface="Wingdings" pitchFamily="2" charset="2"/>
              <a:buChar char="§"/>
            </a:pPr>
            <a:r>
              <a:rPr lang="en-GB" sz="1400" dirty="0"/>
              <a:t>Elements where the disruption of function would have a </a:t>
            </a:r>
            <a:r>
              <a:rPr lang="en-GB" sz="1400" b="1" dirty="0"/>
              <a:t>serious impact on</a:t>
            </a:r>
            <a:r>
              <a:rPr lang="en-GB" sz="1400" dirty="0"/>
              <a:t>, for example, the </a:t>
            </a:r>
            <a:r>
              <a:rPr lang="en-GB" sz="1400" b="1" dirty="0"/>
              <a:t>security of the state</a:t>
            </a:r>
            <a:r>
              <a:rPr lang="en-GB" sz="1400" dirty="0"/>
              <a:t>, the </a:t>
            </a:r>
            <a:r>
              <a:rPr lang="en-GB" sz="1400" b="1" dirty="0"/>
              <a:t>security of basic needs of the population</a:t>
            </a:r>
            <a:r>
              <a:rPr lang="en-GB" sz="1400" dirty="0"/>
              <a:t>, the </a:t>
            </a:r>
            <a:r>
              <a:rPr lang="en-GB" sz="1400" b="1" dirty="0"/>
              <a:t>health of persons </a:t>
            </a:r>
            <a:r>
              <a:rPr lang="en-GB" sz="1400" dirty="0"/>
              <a:t>or on </a:t>
            </a:r>
            <a:r>
              <a:rPr lang="en-GB" sz="1400" b="1" dirty="0"/>
              <a:t>state economy</a:t>
            </a:r>
            <a:r>
              <a:rPr lang="en-GB" sz="1400" dirty="0"/>
              <a:t>.</a:t>
            </a:r>
          </a:p>
          <a:p>
            <a:pPr marL="466725" lvl="1" indent="-285750" defTabSz="895350" fontAlgn="base">
              <a:spcBef>
                <a:spcPct val="0"/>
              </a:spcBef>
              <a:spcAft>
                <a:spcPts val="600"/>
              </a:spcAft>
              <a:buClr>
                <a:srgbClr val="00C752"/>
              </a:buClr>
              <a:buSzPct val="120000"/>
              <a:buFont typeface="Wingdings" pitchFamily="2" charset="2"/>
              <a:buChar char="§"/>
            </a:pPr>
            <a:r>
              <a:rPr lang="en-GB" sz="1400" b="1" dirty="0"/>
              <a:t>In practice, these are information and communication systems, or ICS/SCADA systems, which are essential for the safe operation of the power plant</a:t>
            </a:r>
            <a:r>
              <a:rPr lang="cs-CZ" sz="1400" b="1" dirty="0"/>
              <a:t>.</a:t>
            </a:r>
            <a:endParaRPr lang="en-GB" sz="1400" b="1" dirty="0"/>
          </a:p>
        </p:txBody>
      </p:sp>
      <p:sp>
        <p:nvSpPr>
          <p:cNvPr id="4" name="Obdélník 3">
            <a:extLst>
              <a:ext uri="{FF2B5EF4-FFF2-40B4-BE49-F238E27FC236}">
                <a16:creationId xmlns:a16="http://schemas.microsoft.com/office/drawing/2014/main" id="{5BAE7A18-20B8-F6FA-5C84-C62D9E690E76}"/>
              </a:ext>
            </a:extLst>
          </p:cNvPr>
          <p:cNvSpPr/>
          <p:nvPr/>
        </p:nvSpPr>
        <p:spPr>
          <a:xfrm>
            <a:off x="581558" y="3450907"/>
            <a:ext cx="4532824" cy="15350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466725" lvl="1" indent="-285750" defTabSz="895350" fontAlgn="base">
              <a:spcBef>
                <a:spcPct val="0"/>
              </a:spcBef>
              <a:spcAft>
                <a:spcPts val="600"/>
              </a:spcAft>
              <a:buClr>
                <a:srgbClr val="00C752"/>
              </a:buClr>
              <a:buSzPct val="120000"/>
              <a:buFont typeface="Wingdings" pitchFamily="2" charset="2"/>
              <a:buChar char="§"/>
            </a:pPr>
            <a:r>
              <a:rPr lang="en-GB" sz="1400" b="1" dirty="0"/>
              <a:t>Each CII element has a designated asset guarantor.</a:t>
            </a:r>
            <a:r>
              <a:rPr lang="en-GB" sz="1400" dirty="0"/>
              <a:t> The asset guarantor roles, </a:t>
            </a:r>
            <a:r>
              <a:rPr lang="en-GB" sz="1400" b="1" dirty="0"/>
              <a:t>responsibilities and</a:t>
            </a:r>
            <a:r>
              <a:rPr lang="en-GB" sz="1400" dirty="0"/>
              <a:t> their </a:t>
            </a:r>
            <a:r>
              <a:rPr lang="en-GB" sz="1400" b="1" dirty="0"/>
              <a:t>powers are defined </a:t>
            </a:r>
            <a:r>
              <a:rPr lang="en-GB" sz="1400" dirty="0"/>
              <a:t>in the Information and Cyber Security </a:t>
            </a:r>
            <a:r>
              <a:rPr lang="en-GB" sz="1400" b="1" dirty="0"/>
              <a:t>Directive</a:t>
            </a:r>
            <a:r>
              <a:rPr lang="en-GB" sz="1400" dirty="0"/>
              <a:t> SKČ_SM_0057. </a:t>
            </a:r>
          </a:p>
        </p:txBody>
      </p:sp>
      <p:pic>
        <p:nvPicPr>
          <p:cNvPr id="5" name="Picture 4" descr="Výsledek obrázku pro Industrial Control Systems">
            <a:extLst>
              <a:ext uri="{FF2B5EF4-FFF2-40B4-BE49-F238E27FC236}">
                <a16:creationId xmlns:a16="http://schemas.microsoft.com/office/drawing/2014/main" id="{2529E7B4-45B8-1034-B72D-001322E06B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0" y="3645024"/>
            <a:ext cx="3489882" cy="209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Principy řízení IKB</a:t>
            </a:r>
          </a:p>
        </p:txBody>
      </p:sp>
      <p:sp>
        <p:nvSpPr>
          <p:cNvPr id="3" name="Zástupný symbol pro obsah 2">
            <a:extLst>
              <a:ext uri="{FF2B5EF4-FFF2-40B4-BE49-F238E27FC236}">
                <a16:creationId xmlns:a16="http://schemas.microsoft.com/office/drawing/2014/main" id="{843FCFEB-B7EF-A017-D925-DDCA093C4F48}"/>
              </a:ext>
            </a:extLst>
          </p:cNvPr>
          <p:cNvSpPr txBox="1">
            <a:spLocks/>
          </p:cNvSpPr>
          <p:nvPr/>
        </p:nvSpPr>
        <p:spPr bwMode="auto">
          <a:xfrm>
            <a:off x="580279" y="1880828"/>
            <a:ext cx="10128504" cy="309634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spcAft>
                <a:spcPts val="600"/>
              </a:spcAft>
              <a:buClrTx/>
              <a:buFontTx/>
            </a:pPr>
            <a:r>
              <a:rPr lang="cs-CZ" sz="1400" b="1" i="0" kern="0" dirty="0">
                <a:latin typeface="+mn-lt"/>
              </a:rPr>
              <a:t>Informační a kybernetická bezpečnost:</a:t>
            </a:r>
          </a:p>
          <a:p>
            <a:pPr marL="466725" lvl="1" indent="-285750">
              <a:buClr>
                <a:srgbClr val="00C752"/>
              </a:buClr>
            </a:pPr>
            <a:r>
              <a:rPr lang="cs-CZ" sz="1400" dirty="0">
                <a:latin typeface="+mn-lt"/>
                <a:cs typeface="+mn-cs"/>
              </a:rPr>
              <a:t>je </a:t>
            </a:r>
            <a:r>
              <a:rPr lang="cs-CZ" sz="1400" b="1" dirty="0">
                <a:latin typeface="+mn-lt"/>
                <a:cs typeface="+mn-cs"/>
              </a:rPr>
              <a:t>odpovědností každého externího spolupracovníka </a:t>
            </a:r>
            <a:r>
              <a:rPr lang="cs-CZ" sz="1400" dirty="0">
                <a:latin typeface="+mn-lt"/>
                <a:cs typeface="+mn-cs"/>
              </a:rPr>
              <a:t>s přístupem k informacím společnosti Skupiny ČEZ,</a:t>
            </a:r>
          </a:p>
          <a:p>
            <a:pPr marL="466725" lvl="1" indent="-285750">
              <a:buClr>
                <a:srgbClr val="00C752"/>
              </a:buClr>
            </a:pPr>
            <a:r>
              <a:rPr lang="cs-CZ" sz="1400" dirty="0">
                <a:latin typeface="+mn-lt"/>
                <a:cs typeface="+mn-cs"/>
              </a:rPr>
              <a:t>je definována interní řídicí dokumentací v procesu A05 (součástí systému řízení Skupiny ČEZ).</a:t>
            </a:r>
          </a:p>
          <a:p>
            <a:pPr>
              <a:buClrTx/>
              <a:buFontTx/>
            </a:pPr>
            <a:endParaRPr lang="cs-CZ" sz="1400" i="0" kern="0" dirty="0">
              <a:latin typeface="+mn-lt"/>
            </a:endParaRPr>
          </a:p>
          <a:p>
            <a:pPr>
              <a:lnSpc>
                <a:spcPct val="100000"/>
              </a:lnSpc>
              <a:spcAft>
                <a:spcPts val="600"/>
              </a:spcAft>
              <a:buClrTx/>
            </a:pPr>
            <a:r>
              <a:rPr lang="cs-CZ" sz="1400" i="0" dirty="0">
                <a:latin typeface="+mn-lt"/>
              </a:rPr>
              <a:t>Informační a kybernetická bezpečnost je systém opatření (technických, organizačních, personálních, aj.) pro zajištění atributů informačních aktiv:</a:t>
            </a:r>
          </a:p>
          <a:p>
            <a:pPr marL="466725" lvl="1" indent="-285750">
              <a:buClr>
                <a:srgbClr val="00C752"/>
              </a:buClr>
            </a:pPr>
            <a:r>
              <a:rPr lang="cs-CZ" sz="1400" b="1" dirty="0">
                <a:latin typeface="+mn-lt"/>
                <a:cs typeface="+mn-cs"/>
              </a:rPr>
              <a:t>Důvěrnost</a:t>
            </a:r>
            <a:r>
              <a:rPr lang="cs-CZ" sz="1400" dirty="0">
                <a:latin typeface="+mn-lt"/>
                <a:cs typeface="+mn-cs"/>
              </a:rPr>
              <a:t> – Informace jsou přístupné nebo sděleny pouze těm, kteří jsou k tomu oprávněni. </a:t>
            </a:r>
          </a:p>
          <a:p>
            <a:pPr marL="466725" lvl="1" indent="-285750">
              <a:buClr>
                <a:srgbClr val="00C752"/>
              </a:buClr>
            </a:pPr>
            <a:r>
              <a:rPr lang="cs-CZ" sz="1400" b="1" dirty="0">
                <a:latin typeface="+mn-lt"/>
                <a:cs typeface="+mn-cs"/>
              </a:rPr>
              <a:t>Dostupnost</a:t>
            </a:r>
            <a:r>
              <a:rPr lang="cs-CZ" sz="1400" dirty="0">
                <a:latin typeface="+mn-lt"/>
                <a:cs typeface="+mn-cs"/>
              </a:rPr>
              <a:t> – Informace je pro oprávněné uživatele přístupná v okamžiku její potřeby. </a:t>
            </a:r>
          </a:p>
          <a:p>
            <a:pPr marL="466725" lvl="1" indent="-285750">
              <a:buClr>
                <a:srgbClr val="00C752"/>
              </a:buClr>
            </a:pPr>
            <a:r>
              <a:rPr lang="cs-CZ" sz="1400" b="1" dirty="0">
                <a:latin typeface="+mn-lt"/>
                <a:cs typeface="+mn-cs"/>
              </a:rPr>
              <a:t>Integrita</a:t>
            </a:r>
            <a:r>
              <a:rPr lang="cs-CZ" sz="1400" dirty="0">
                <a:latin typeface="+mn-lt"/>
                <a:cs typeface="+mn-cs"/>
              </a:rPr>
              <a:t> – Informace je správná a úplná. </a:t>
            </a:r>
          </a:p>
          <a:p>
            <a:pPr>
              <a:buClrTx/>
              <a:buFontTx/>
            </a:pPr>
            <a:endParaRPr lang="cs-CZ" sz="1400" i="0" kern="0" dirty="0"/>
          </a:p>
        </p:txBody>
      </p:sp>
    </p:spTree>
    <p:extLst>
      <p:ext uri="{BB962C8B-B14F-4D97-AF65-F5344CB8AC3E}">
        <p14:creationId xmlns:p14="http://schemas.microsoft.com/office/powerpoint/2010/main" val="3379953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Work on CII Elements</a:t>
            </a:r>
          </a:p>
        </p:txBody>
      </p:sp>
      <p:sp>
        <p:nvSpPr>
          <p:cNvPr id="6" name="TextovéPole 5">
            <a:extLst>
              <a:ext uri="{FF2B5EF4-FFF2-40B4-BE49-F238E27FC236}">
                <a16:creationId xmlns:a16="http://schemas.microsoft.com/office/drawing/2014/main" id="{9E6E5A31-0EC3-6F9A-2144-107513A73818}"/>
              </a:ext>
            </a:extLst>
          </p:cNvPr>
          <p:cNvSpPr txBox="1"/>
          <p:nvPr/>
        </p:nvSpPr>
        <p:spPr>
          <a:xfrm>
            <a:off x="839416" y="1628800"/>
            <a:ext cx="9145016" cy="1470082"/>
          </a:xfrm>
          <a:prstGeom prst="rect">
            <a:avLst/>
          </a:prstGeom>
          <a:noFill/>
        </p:spPr>
        <p:txBody>
          <a:bodyPr wrap="square">
            <a:spAutoFit/>
          </a:bodyPr>
          <a:lstStyle/>
          <a:p>
            <a:pPr marL="285750" indent="-285750" defTabSz="895350">
              <a:lnSpc>
                <a:spcPts val="2300"/>
              </a:lnSpc>
              <a:spcBef>
                <a:spcPts val="600"/>
              </a:spcBef>
              <a:buClr>
                <a:srgbClr val="03C751"/>
              </a:buClr>
              <a:buSzPct val="120000"/>
              <a:buFont typeface="Wingdings" panose="05000000000000000000" pitchFamily="2" charset="2"/>
              <a:buChar char="ü"/>
            </a:pPr>
            <a:r>
              <a:rPr lang="en-GB" sz="1400" dirty="0">
                <a:latin typeface="Arial CE" panose="020B0604020202020204" pitchFamily="34" charset="0"/>
                <a:cs typeface="Arial CE" panose="020B0604020202020204" pitchFamily="34" charset="0"/>
              </a:rPr>
              <a:t>I'm aware that I'm working on a facility with the highest security classification</a:t>
            </a:r>
          </a:p>
          <a:p>
            <a:pPr marL="285750" indent="-285750" defTabSz="895350">
              <a:lnSpc>
                <a:spcPts val="2300"/>
              </a:lnSpc>
              <a:spcBef>
                <a:spcPts val="600"/>
              </a:spcBef>
              <a:buClr>
                <a:srgbClr val="03C751"/>
              </a:buClr>
              <a:buSzPct val="120000"/>
              <a:buFont typeface="Wingdings" panose="05000000000000000000" pitchFamily="2" charset="2"/>
              <a:buChar char="ü"/>
            </a:pPr>
            <a:r>
              <a:rPr lang="en-GB" sz="1400" dirty="0">
                <a:latin typeface="Arial CE" panose="020B0604020202020204" pitchFamily="34" charset="0"/>
                <a:cs typeface="Arial CE" panose="020B0604020202020204" pitchFamily="34" charset="0"/>
              </a:rPr>
              <a:t>I pay special attention to information and cyber security</a:t>
            </a:r>
          </a:p>
          <a:p>
            <a:pPr marL="285750" indent="-285750" defTabSz="895350">
              <a:lnSpc>
                <a:spcPts val="2300"/>
              </a:lnSpc>
              <a:spcBef>
                <a:spcPts val="600"/>
              </a:spcBef>
              <a:buClr>
                <a:srgbClr val="03C751"/>
              </a:buClr>
              <a:buSzPct val="120000"/>
              <a:buFont typeface="Wingdings" panose="05000000000000000000" pitchFamily="2" charset="2"/>
              <a:buChar char="ü"/>
            </a:pPr>
            <a:r>
              <a:rPr lang="en-GB" sz="1400" dirty="0">
                <a:latin typeface="Arial CE" panose="020B0604020202020204" pitchFamily="34" charset="0"/>
                <a:cs typeface="Arial CE" panose="020B0604020202020204" pitchFamily="34" charset="0"/>
              </a:rPr>
              <a:t>I strictly adhere to management documentation and work procedures</a:t>
            </a:r>
          </a:p>
          <a:p>
            <a:pPr marL="285750" indent="-285750" defTabSz="895350">
              <a:lnSpc>
                <a:spcPts val="2300"/>
              </a:lnSpc>
              <a:spcBef>
                <a:spcPts val="600"/>
              </a:spcBef>
              <a:buClr>
                <a:srgbClr val="03C751"/>
              </a:buClr>
              <a:buSzPct val="120000"/>
              <a:buFont typeface="Wingdings" panose="05000000000000000000" pitchFamily="2" charset="2"/>
              <a:buChar char="ü"/>
            </a:pPr>
            <a:r>
              <a:rPr lang="en-GB" sz="1400" dirty="0">
                <a:latin typeface="Arial CE" panose="020B0604020202020204" pitchFamily="34" charset="0"/>
                <a:cs typeface="Arial CE" panose="020B0604020202020204" pitchFamily="34" charset="0"/>
              </a:rPr>
              <a:t>I report security events and incidents through the appropriate communication channels</a:t>
            </a:r>
          </a:p>
        </p:txBody>
      </p:sp>
      <p:pic>
        <p:nvPicPr>
          <p:cNvPr id="7" name="Picture 2" descr="Výsledek obrázku pro nuclear power plant">
            <a:extLst>
              <a:ext uri="{FF2B5EF4-FFF2-40B4-BE49-F238E27FC236}">
                <a16:creationId xmlns:a16="http://schemas.microsoft.com/office/drawing/2014/main" id="{4ED431DB-105B-5184-8AE9-CC4459121E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9889" y="3491345"/>
            <a:ext cx="4173683" cy="278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269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err="1">
                <a:solidFill>
                  <a:schemeClr val="bg2"/>
                </a:solidFill>
              </a:rPr>
              <a:t>Security</a:t>
            </a:r>
            <a:r>
              <a:rPr lang="en-US" dirty="0">
                <a:solidFill>
                  <a:schemeClr val="bg2"/>
                </a:solidFill>
              </a:rPr>
              <a:t> Requirements for Suppliers</a:t>
            </a:r>
          </a:p>
        </p:txBody>
      </p:sp>
      <p:sp>
        <p:nvSpPr>
          <p:cNvPr id="2" name="Zástupný symbol pro obsah 2">
            <a:extLst>
              <a:ext uri="{FF2B5EF4-FFF2-40B4-BE49-F238E27FC236}">
                <a16:creationId xmlns:a16="http://schemas.microsoft.com/office/drawing/2014/main" id="{DE9744C0-CD07-A35A-B3E3-0CF29A9845A4}"/>
              </a:ext>
            </a:extLst>
          </p:cNvPr>
          <p:cNvSpPr txBox="1">
            <a:spLocks/>
          </p:cNvSpPr>
          <p:nvPr/>
        </p:nvSpPr>
        <p:spPr>
          <a:xfrm>
            <a:off x="506413" y="1469048"/>
            <a:ext cx="8134350" cy="4913957"/>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en-GB" sz="1600" kern="0" dirty="0">
                <a:solidFill>
                  <a:sysClr val="windowText" lastClr="000000"/>
                </a:solidFill>
              </a:rPr>
              <a:t>A meeting was held with CN - enforcement of security requirements for suppliers according to Standard SKČ_ST_0027:</a:t>
            </a:r>
          </a:p>
          <a:p>
            <a:endParaRPr lang="cs-CZ" sz="1600" kern="0" dirty="0">
              <a:solidFill>
                <a:sysClr val="windowText" lastClr="000000"/>
              </a:solidFill>
            </a:endParaRPr>
          </a:p>
          <a:p>
            <a:pPr marL="285750" indent="-285750">
              <a:buClr>
                <a:srgbClr val="03C751"/>
              </a:buClr>
              <a:buFont typeface="Wingdings" panose="05000000000000000000" pitchFamily="2" charset="2"/>
              <a:buChar char="§"/>
            </a:pPr>
            <a:r>
              <a:rPr lang="en-GB" sz="1600" kern="0" dirty="0">
                <a:solidFill>
                  <a:sysClr val="windowText" lastClr="000000"/>
                </a:solidFill>
              </a:rPr>
              <a:t>VP H - Security </a:t>
            </a:r>
            <a:r>
              <a:rPr lang="cs-CZ" sz="1600" kern="0" dirty="0">
                <a:solidFill>
                  <a:sysClr val="windowText" lastClr="000000"/>
                </a:solidFill>
              </a:rPr>
              <a:t>R</a:t>
            </a:r>
            <a:r>
              <a:rPr lang="en-GB" sz="1600" kern="0" dirty="0" err="1">
                <a:solidFill>
                  <a:sysClr val="windowText" lastClr="000000"/>
                </a:solidFill>
              </a:rPr>
              <a:t>equirements</a:t>
            </a:r>
            <a:r>
              <a:rPr lang="en-GB" sz="1600" kern="0" dirty="0">
                <a:solidFill>
                  <a:sysClr val="windowText" lastClr="000000"/>
                </a:solidFill>
              </a:rPr>
              <a:t> for </a:t>
            </a:r>
            <a:r>
              <a:rPr lang="cs-CZ" sz="1600" kern="0" dirty="0">
                <a:solidFill>
                  <a:sysClr val="windowText" lastClr="000000"/>
                </a:solidFill>
              </a:rPr>
              <a:t>C</a:t>
            </a:r>
            <a:r>
              <a:rPr lang="en-GB" sz="1600" kern="0" dirty="0" err="1">
                <a:solidFill>
                  <a:sysClr val="windowText" lastClr="000000"/>
                </a:solidFill>
              </a:rPr>
              <a:t>ritical</a:t>
            </a:r>
            <a:r>
              <a:rPr lang="en-GB" sz="1600" kern="0" dirty="0">
                <a:solidFill>
                  <a:sysClr val="windowText" lastClr="000000"/>
                </a:solidFill>
              </a:rPr>
              <a:t> </a:t>
            </a:r>
            <a:r>
              <a:rPr lang="cs-CZ" sz="1600" kern="0" dirty="0">
                <a:solidFill>
                  <a:sysClr val="windowText" lastClr="000000"/>
                </a:solidFill>
              </a:rPr>
              <a:t>I</a:t>
            </a:r>
            <a:r>
              <a:rPr lang="en-GB" sz="1600" kern="0" dirty="0" err="1">
                <a:solidFill>
                  <a:sysClr val="windowText" lastClr="000000"/>
                </a:solidFill>
              </a:rPr>
              <a:t>nformation</a:t>
            </a:r>
            <a:r>
              <a:rPr lang="en-GB" sz="1600" kern="0" dirty="0">
                <a:solidFill>
                  <a:sysClr val="windowText" lastClr="000000"/>
                </a:solidFill>
              </a:rPr>
              <a:t> </a:t>
            </a:r>
            <a:r>
              <a:rPr lang="cs-CZ" sz="1600" kern="0" dirty="0">
                <a:solidFill>
                  <a:sysClr val="windowText" lastClr="000000"/>
                </a:solidFill>
              </a:rPr>
              <a:t>I</a:t>
            </a:r>
            <a:r>
              <a:rPr lang="en-GB" sz="1600" kern="0" dirty="0" err="1">
                <a:solidFill>
                  <a:sysClr val="windowText" lastClr="000000"/>
                </a:solidFill>
              </a:rPr>
              <a:t>nfrastructure</a:t>
            </a:r>
            <a:r>
              <a:rPr lang="en-GB" sz="1600" kern="0" dirty="0">
                <a:solidFill>
                  <a:sysClr val="windowText" lastClr="000000"/>
                </a:solidFill>
              </a:rPr>
              <a:t> </a:t>
            </a:r>
            <a:r>
              <a:rPr lang="cs-CZ" sz="1600" kern="0" dirty="0">
                <a:solidFill>
                  <a:sysClr val="windowText" lastClr="000000"/>
                </a:solidFill>
              </a:rPr>
              <a:t>D</a:t>
            </a:r>
            <a:r>
              <a:rPr lang="en-GB" sz="1600" kern="0" dirty="0" err="1">
                <a:solidFill>
                  <a:sysClr val="windowText" lastClr="000000"/>
                </a:solidFill>
              </a:rPr>
              <a:t>eliveries</a:t>
            </a:r>
            <a:endParaRPr lang="en-GB" sz="1600" kern="0" dirty="0">
              <a:solidFill>
                <a:sysClr val="windowText" lastClr="000000"/>
              </a:solidFill>
            </a:endParaRPr>
          </a:p>
          <a:p>
            <a:pPr marL="285750" indent="-285750">
              <a:buClr>
                <a:srgbClr val="03C751"/>
              </a:buClr>
              <a:buFont typeface="Wingdings" panose="05000000000000000000" pitchFamily="2" charset="2"/>
              <a:buChar char="§"/>
            </a:pPr>
            <a:r>
              <a:rPr lang="en-GB" sz="1600" kern="0" dirty="0">
                <a:solidFill>
                  <a:sysClr val="windowText" lastClr="000000"/>
                </a:solidFill>
              </a:rPr>
              <a:t>VP A - Security </a:t>
            </a:r>
            <a:r>
              <a:rPr lang="cs-CZ" sz="1600" kern="0" dirty="0">
                <a:solidFill>
                  <a:sysClr val="windowText" lastClr="000000"/>
                </a:solidFill>
              </a:rPr>
              <a:t>R</a:t>
            </a:r>
            <a:r>
              <a:rPr lang="en-GB" sz="1600" kern="0" dirty="0" err="1">
                <a:solidFill>
                  <a:sysClr val="windowText" lastClr="000000"/>
                </a:solidFill>
              </a:rPr>
              <a:t>equirements</a:t>
            </a:r>
            <a:r>
              <a:rPr lang="en-GB" sz="1600" kern="0" dirty="0">
                <a:solidFill>
                  <a:sysClr val="windowText" lastClr="000000"/>
                </a:solidFill>
              </a:rPr>
              <a:t> for the </a:t>
            </a:r>
            <a:r>
              <a:rPr lang="cs-CZ" sz="1600" kern="0" dirty="0">
                <a:solidFill>
                  <a:sysClr val="windowText" lastClr="000000"/>
                </a:solidFill>
              </a:rPr>
              <a:t>D</a:t>
            </a:r>
            <a:r>
              <a:rPr lang="en-GB" sz="1600" kern="0" dirty="0" err="1">
                <a:solidFill>
                  <a:sysClr val="windowText" lastClr="000000"/>
                </a:solidFill>
              </a:rPr>
              <a:t>eliveries</a:t>
            </a:r>
            <a:r>
              <a:rPr lang="en-GB" sz="1600" kern="0" dirty="0">
                <a:solidFill>
                  <a:sysClr val="windowText" lastClr="000000"/>
                </a:solidFill>
              </a:rPr>
              <a:t> of </a:t>
            </a:r>
            <a:r>
              <a:rPr lang="cs-CZ" sz="1600" kern="0" dirty="0">
                <a:solidFill>
                  <a:sysClr val="windowText" lastClr="000000"/>
                </a:solidFill>
              </a:rPr>
              <a:t>S</a:t>
            </a:r>
            <a:r>
              <a:rPr lang="en-GB" sz="1600" kern="0" dirty="0" err="1">
                <a:solidFill>
                  <a:sysClr val="windowText" lastClr="000000"/>
                </a:solidFill>
              </a:rPr>
              <a:t>tandard</a:t>
            </a:r>
            <a:r>
              <a:rPr lang="en-GB" sz="1600" kern="0" dirty="0">
                <a:solidFill>
                  <a:sysClr val="windowText" lastClr="000000"/>
                </a:solidFill>
              </a:rPr>
              <a:t> </a:t>
            </a:r>
            <a:r>
              <a:rPr lang="cs-CZ" sz="1600" kern="0" dirty="0">
                <a:solidFill>
                  <a:sysClr val="windowText" lastClr="000000"/>
                </a:solidFill>
              </a:rPr>
              <a:t>S</a:t>
            </a:r>
            <a:r>
              <a:rPr lang="en-GB" sz="1600" kern="0" dirty="0" err="1">
                <a:solidFill>
                  <a:sysClr val="windowText" lastClr="000000"/>
                </a:solidFill>
              </a:rPr>
              <a:t>ystems</a:t>
            </a:r>
            <a:r>
              <a:rPr lang="en-GB" sz="1600" kern="0" dirty="0">
                <a:solidFill>
                  <a:sysClr val="windowText" lastClr="000000"/>
                </a:solidFill>
              </a:rPr>
              <a:t> and </a:t>
            </a:r>
            <a:r>
              <a:rPr lang="cs-CZ" sz="1600" kern="0" dirty="0">
                <a:solidFill>
                  <a:sysClr val="windowText" lastClr="000000"/>
                </a:solidFill>
              </a:rPr>
              <a:t>T</a:t>
            </a:r>
            <a:r>
              <a:rPr lang="en-GB" sz="1600" kern="0" dirty="0" err="1">
                <a:solidFill>
                  <a:sysClr val="windowText" lastClr="000000"/>
                </a:solidFill>
              </a:rPr>
              <a:t>echnologies</a:t>
            </a:r>
            <a:endParaRPr lang="en-GB" sz="1600" kern="0" dirty="0">
              <a:solidFill>
                <a:sysClr val="windowText" lastClr="000000"/>
              </a:solidFill>
            </a:endParaRPr>
          </a:p>
          <a:p>
            <a:pPr marL="285750" indent="-285750">
              <a:buClr>
                <a:srgbClr val="03C751"/>
              </a:buClr>
              <a:buFont typeface="Wingdings" panose="05000000000000000000" pitchFamily="2" charset="2"/>
              <a:buChar char="§"/>
            </a:pPr>
            <a:r>
              <a:rPr lang="en-GB" sz="1600" kern="0" dirty="0">
                <a:solidFill>
                  <a:sysClr val="windowText" lastClr="000000"/>
                </a:solidFill>
              </a:rPr>
              <a:t>VP G - List of </a:t>
            </a:r>
            <a:r>
              <a:rPr lang="cs-CZ" sz="1600" kern="0" dirty="0">
                <a:solidFill>
                  <a:sysClr val="windowText" lastClr="000000"/>
                </a:solidFill>
              </a:rPr>
              <a:t>S</a:t>
            </a:r>
            <a:r>
              <a:rPr lang="en-GB" sz="1600" kern="0" dirty="0" err="1">
                <a:solidFill>
                  <a:sysClr val="windowText" lastClr="000000"/>
                </a:solidFill>
              </a:rPr>
              <a:t>upplier</a:t>
            </a:r>
            <a:r>
              <a:rPr lang="en-GB" sz="1600" kern="0" dirty="0">
                <a:solidFill>
                  <a:sysClr val="windowText" lastClr="000000"/>
                </a:solidFill>
              </a:rPr>
              <a:t> and </a:t>
            </a:r>
            <a:r>
              <a:rPr lang="cs-CZ" sz="1600" kern="0" dirty="0">
                <a:solidFill>
                  <a:sysClr val="windowText" lastClr="000000"/>
                </a:solidFill>
              </a:rPr>
              <a:t>S</a:t>
            </a:r>
            <a:r>
              <a:rPr lang="en-GB" sz="1600" kern="0" dirty="0" err="1">
                <a:solidFill>
                  <a:sysClr val="windowText" lastClr="000000"/>
                </a:solidFill>
              </a:rPr>
              <a:t>ervice</a:t>
            </a:r>
            <a:r>
              <a:rPr lang="en-GB" sz="1600" kern="0" dirty="0">
                <a:solidFill>
                  <a:sysClr val="windowText" lastClr="000000"/>
                </a:solidFill>
              </a:rPr>
              <a:t> </a:t>
            </a:r>
            <a:r>
              <a:rPr lang="cs-CZ" sz="1600" kern="0" dirty="0">
                <a:solidFill>
                  <a:sysClr val="windowText" lastClr="000000"/>
                </a:solidFill>
              </a:rPr>
              <a:t>P</a:t>
            </a:r>
            <a:r>
              <a:rPr lang="en-GB" sz="1600" kern="0" dirty="0" err="1">
                <a:solidFill>
                  <a:sysClr val="windowText" lastClr="000000"/>
                </a:solidFill>
              </a:rPr>
              <a:t>rovider</a:t>
            </a:r>
            <a:r>
              <a:rPr lang="en-GB" sz="1600" kern="0" dirty="0">
                <a:solidFill>
                  <a:sysClr val="windowText" lastClr="000000"/>
                </a:solidFill>
              </a:rPr>
              <a:t> </a:t>
            </a:r>
            <a:r>
              <a:rPr lang="cs-CZ" sz="1600" kern="0" dirty="0">
                <a:solidFill>
                  <a:sysClr val="windowText" lastClr="000000"/>
                </a:solidFill>
              </a:rPr>
              <a:t>R</a:t>
            </a:r>
            <a:r>
              <a:rPr lang="en-GB" sz="1600" kern="0" dirty="0" err="1">
                <a:solidFill>
                  <a:sysClr val="windowText" lastClr="000000"/>
                </a:solidFill>
              </a:rPr>
              <a:t>equirements</a:t>
            </a:r>
            <a:r>
              <a:rPr lang="en-GB" sz="1600" kern="0" dirty="0">
                <a:solidFill>
                  <a:sysClr val="windowText" lastClr="000000"/>
                </a:solidFill>
              </a:rPr>
              <a:t> for </a:t>
            </a:r>
            <a:r>
              <a:rPr lang="cs-CZ" sz="1600" kern="0" dirty="0">
                <a:solidFill>
                  <a:sysClr val="windowText" lastClr="000000"/>
                </a:solidFill>
              </a:rPr>
              <a:t>M</a:t>
            </a:r>
            <a:r>
              <a:rPr lang="en-GB" sz="1600" kern="0" dirty="0" err="1">
                <a:solidFill>
                  <a:sysClr val="windowText" lastClr="000000"/>
                </a:solidFill>
              </a:rPr>
              <a:t>aintenance</a:t>
            </a:r>
            <a:r>
              <a:rPr lang="en-GB" sz="1600" kern="0" dirty="0">
                <a:solidFill>
                  <a:sysClr val="windowText" lastClr="000000"/>
                </a:solidFill>
              </a:rPr>
              <a:t> </a:t>
            </a:r>
            <a:r>
              <a:rPr lang="cs-CZ" sz="1600" kern="0" dirty="0">
                <a:solidFill>
                  <a:sysClr val="windowText" lastClr="000000"/>
                </a:solidFill>
              </a:rPr>
              <a:t>C</a:t>
            </a:r>
            <a:r>
              <a:rPr lang="en-GB" sz="1600" kern="0" dirty="0" err="1">
                <a:solidFill>
                  <a:sysClr val="windowText" lastClr="000000"/>
                </a:solidFill>
              </a:rPr>
              <a:t>ontracts</a:t>
            </a:r>
            <a:endParaRPr lang="cs-CZ" sz="1600" kern="0" dirty="0">
              <a:solidFill>
                <a:sysClr val="windowText" lastClr="000000"/>
              </a:solidFill>
            </a:endParaRPr>
          </a:p>
          <a:p>
            <a:pPr marL="285750" indent="-285750">
              <a:buClr>
                <a:srgbClr val="03C751"/>
              </a:buClr>
              <a:buFont typeface="Wingdings" panose="05000000000000000000" pitchFamily="2" charset="2"/>
              <a:buChar char="§"/>
            </a:pPr>
            <a:r>
              <a:rPr lang="cs-CZ" sz="1600" kern="0" dirty="0">
                <a:solidFill>
                  <a:sysClr val="windowText" lastClr="000000"/>
                </a:solidFill>
              </a:rPr>
              <a:t>VP J - </a:t>
            </a:r>
            <a:r>
              <a:rPr lang="en-US" sz="1600" kern="0" dirty="0">
                <a:solidFill>
                  <a:sysClr val="windowText" lastClr="000000"/>
                </a:solidFill>
              </a:rPr>
              <a:t>Safety Requirements for Consulting and Advisory Activities</a:t>
            </a:r>
            <a:endParaRPr lang="en-GB" sz="1600" kern="0" dirty="0">
              <a:solidFill>
                <a:sysClr val="windowText" lastClr="000000"/>
              </a:solidFill>
            </a:endParaRPr>
          </a:p>
          <a:p>
            <a:r>
              <a:rPr lang="en-GB" sz="1600" kern="0" dirty="0">
                <a:solidFill>
                  <a:sysClr val="windowText" lastClr="000000"/>
                </a:solidFill>
              </a:rPr>
              <a:t>VP should be part of the contract with the supplier</a:t>
            </a:r>
          </a:p>
          <a:p>
            <a:r>
              <a:rPr lang="en-GB" sz="1600" kern="0" dirty="0">
                <a:solidFill>
                  <a:sysClr val="windowText" lastClr="000000"/>
                </a:solidFill>
              </a:rPr>
              <a:t>The resolution of the correct attachment is at the discretion of the purchase requester</a:t>
            </a:r>
          </a:p>
          <a:p>
            <a:pPr>
              <a:buFont typeface="Arial" panose="020B0604020202020204" pitchFamily="34" charset="0"/>
              <a:buChar char="•"/>
            </a:pPr>
            <a:endParaRPr lang="cs-CZ" sz="1600" kern="0" dirty="0">
              <a:solidFill>
                <a:sysClr val="windowText" lastClr="000000"/>
              </a:solidFill>
            </a:endParaRPr>
          </a:p>
          <a:p>
            <a:r>
              <a:rPr lang="en-GB" sz="1600" b="1" kern="0" dirty="0">
                <a:solidFill>
                  <a:sysClr val="windowText" lastClr="000000"/>
                </a:solidFill>
              </a:rPr>
              <a:t>Supplier training</a:t>
            </a:r>
          </a:p>
          <a:p>
            <a:pPr marL="285750" lvl="1" indent="-285750">
              <a:buClr>
                <a:srgbClr val="03C751"/>
              </a:buClr>
              <a:buFont typeface="Wingdings" panose="05000000000000000000" pitchFamily="2" charset="2"/>
              <a:buChar char="§"/>
            </a:pPr>
            <a:r>
              <a:rPr lang="en-GB" sz="1600" kern="0" dirty="0">
                <a:solidFill>
                  <a:sysClr val="windowText" lastClr="000000"/>
                </a:solidFill>
              </a:rPr>
              <a:t>VP I (SKČ_ST_0027) – CYBEX </a:t>
            </a:r>
            <a:r>
              <a:rPr lang="cs-CZ" sz="1600" kern="0" dirty="0">
                <a:solidFill>
                  <a:sysClr val="windowText" lastClr="000000"/>
                </a:solidFill>
              </a:rPr>
              <a:t>R</a:t>
            </a:r>
            <a:r>
              <a:rPr lang="en-GB" sz="1600" kern="0" dirty="0">
                <a:solidFill>
                  <a:sysClr val="windowText" lastClr="000000"/>
                </a:solidFill>
              </a:rPr>
              <a:t>ules</a:t>
            </a:r>
          </a:p>
          <a:p>
            <a:pPr marL="285750" lvl="1" indent="-285750">
              <a:buClr>
                <a:srgbClr val="03C751"/>
              </a:buClr>
              <a:buFont typeface="Wingdings" panose="05000000000000000000" pitchFamily="2" charset="2"/>
              <a:buChar char="§"/>
            </a:pPr>
            <a:r>
              <a:rPr lang="en-GB" sz="1600" kern="0" dirty="0">
                <a:solidFill>
                  <a:sysClr val="windowText" lastClr="000000"/>
                </a:solidFill>
              </a:rPr>
              <a:t>As part of initial and recurrent training (for employees and managers)</a:t>
            </a:r>
          </a:p>
          <a:p>
            <a:endParaRPr lang="cs-CZ" sz="1600" kern="0" dirty="0">
              <a:solidFill>
                <a:sysClr val="windowText" lastClr="000000"/>
              </a:solidFill>
            </a:endParaRPr>
          </a:p>
          <a:p>
            <a:r>
              <a:rPr lang="en-GB" sz="1600" b="1" kern="0" dirty="0">
                <a:solidFill>
                  <a:sysClr val="windowText" lastClr="000000"/>
                </a:solidFill>
              </a:rPr>
              <a:t>Supplier audit</a:t>
            </a:r>
          </a:p>
          <a:p>
            <a:pPr marL="285750" lvl="1" indent="-285750">
              <a:buClr>
                <a:srgbClr val="03C751"/>
              </a:buClr>
              <a:buFont typeface="Wingdings" panose="05000000000000000000" pitchFamily="2" charset="2"/>
              <a:buChar char="§"/>
            </a:pPr>
            <a:r>
              <a:rPr lang="en-GB" sz="1600" kern="0" dirty="0">
                <a:solidFill>
                  <a:sysClr val="windowText" lastClr="000000"/>
                </a:solidFill>
              </a:rPr>
              <a:t>According to VP A and H, ČEZ has the right to audit IKB at the supplier, securing thereof is the responsibility of the Asset Guarantor, IKB cooperates</a:t>
            </a:r>
          </a:p>
          <a:p>
            <a:pPr marL="192088" lvl="3">
              <a:buSzPct val="100000"/>
            </a:pPr>
            <a:r>
              <a:rPr lang="en-GB" b="1" kern="0" dirty="0">
                <a:solidFill>
                  <a:sysClr val="windowText" lastClr="000000"/>
                </a:solidFill>
              </a:rPr>
              <a:t> </a:t>
            </a:r>
          </a:p>
        </p:txBody>
      </p:sp>
    </p:spTree>
    <p:extLst>
      <p:ext uri="{BB962C8B-B14F-4D97-AF65-F5344CB8AC3E}">
        <p14:creationId xmlns:p14="http://schemas.microsoft.com/office/powerpoint/2010/main" val="3668401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cs-CZ" dirty="0"/>
            </a:br>
            <a:r>
              <a:rPr lang="en-US" dirty="0">
                <a:solidFill>
                  <a:schemeClr val="bg2"/>
                </a:solidFill>
              </a:rPr>
              <a:t>Passwords</a:t>
            </a:r>
            <a:endParaRPr lang="cs-CZ" dirty="0">
              <a:solidFill>
                <a:schemeClr val="bg2"/>
              </a:solidFill>
            </a:endParaRPr>
          </a:p>
        </p:txBody>
      </p:sp>
      <p:sp>
        <p:nvSpPr>
          <p:cNvPr id="10" name="Zástupný symbol pro obsah 2">
            <a:extLst>
              <a:ext uri="{FF2B5EF4-FFF2-40B4-BE49-F238E27FC236}">
                <a16:creationId xmlns:a16="http://schemas.microsoft.com/office/drawing/2014/main" id="{4DBDD68C-E5A8-3900-2A41-26EC9227E60B}"/>
              </a:ext>
            </a:extLst>
          </p:cNvPr>
          <p:cNvSpPr txBox="1">
            <a:spLocks/>
          </p:cNvSpPr>
          <p:nvPr/>
        </p:nvSpPr>
        <p:spPr>
          <a:xfrm>
            <a:off x="508825" y="1558025"/>
            <a:ext cx="8136000" cy="5056532"/>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algn="ctr"/>
            <a:endParaRPr lang="cs-CZ" b="1" kern="0" dirty="0">
              <a:solidFill>
                <a:sysClr val="windowText" lastClr="000000"/>
              </a:solidFill>
            </a:endParaRPr>
          </a:p>
          <a:p>
            <a:pPr algn="ctr"/>
            <a:r>
              <a:rPr lang="en-GB" b="1" kern="0" dirty="0">
                <a:solidFill>
                  <a:sysClr val="windowText" lastClr="000000"/>
                </a:solidFill>
              </a:rPr>
              <a:t>"We've been using passwords since the beginning of time (computers)"</a:t>
            </a:r>
            <a:endParaRPr lang="cs-CZ" sz="1400" b="1" kern="0" dirty="0">
              <a:solidFill>
                <a:srgbClr val="000000"/>
              </a:solidFill>
            </a:endParaRPr>
          </a:p>
          <a:p>
            <a:pPr>
              <a:spcBef>
                <a:spcPts val="1200"/>
              </a:spcBef>
            </a:pPr>
            <a:r>
              <a:rPr lang="en-GB" sz="1400" b="1" kern="0" dirty="0">
                <a:solidFill>
                  <a:srgbClr val="000000"/>
                </a:solidFill>
              </a:rPr>
              <a:t>Basic rules:</a:t>
            </a:r>
          </a:p>
          <a:p>
            <a:pPr marL="639763" lvl="3" indent="-285750">
              <a:buClr>
                <a:srgbClr val="03C751"/>
              </a:buClr>
              <a:buFont typeface="Wingdings" panose="05000000000000000000" pitchFamily="2" charset="2"/>
              <a:buChar char="§"/>
            </a:pPr>
            <a:r>
              <a:rPr lang="en-GB" sz="1400" kern="0" dirty="0">
                <a:solidFill>
                  <a:srgbClr val="000000"/>
                </a:solidFill>
              </a:rPr>
              <a:t>Keep passwords secret and change them at any sign of possible compromise </a:t>
            </a:r>
          </a:p>
          <a:p>
            <a:pPr marL="639763" lvl="3" indent="-285750">
              <a:buClr>
                <a:srgbClr val="03C751"/>
              </a:buClr>
              <a:buFont typeface="Wingdings" panose="05000000000000000000" pitchFamily="2" charset="2"/>
              <a:buChar char="§"/>
            </a:pPr>
            <a:r>
              <a:rPr lang="en-GB" sz="1400" kern="0" dirty="0">
                <a:solidFill>
                  <a:srgbClr val="000000"/>
                </a:solidFill>
              </a:rPr>
              <a:t>Change passwords at regular intervals and avoid reusing or repeating original passwords</a:t>
            </a:r>
          </a:p>
          <a:p>
            <a:pPr marL="639763" lvl="3" indent="-285750">
              <a:buClr>
                <a:srgbClr val="03C751"/>
              </a:buClr>
              <a:buFont typeface="Wingdings" panose="05000000000000000000" pitchFamily="2" charset="2"/>
              <a:buChar char="§"/>
            </a:pPr>
            <a:r>
              <a:rPr lang="en-GB" sz="1400" kern="0" dirty="0">
                <a:solidFill>
                  <a:srgbClr val="000000"/>
                </a:solidFill>
              </a:rPr>
              <a:t>Do not write down passwords on paper or in files</a:t>
            </a:r>
          </a:p>
          <a:p>
            <a:pPr marL="639763" lvl="3" indent="-285750">
              <a:buClr>
                <a:srgbClr val="03C751"/>
              </a:buClr>
              <a:buFont typeface="Wingdings" panose="05000000000000000000" pitchFamily="2" charset="2"/>
              <a:buChar char="§"/>
            </a:pPr>
            <a:r>
              <a:rPr lang="en-GB" sz="1400" kern="0" dirty="0">
                <a:solidFill>
                  <a:srgbClr val="000000"/>
                </a:solidFill>
              </a:rPr>
              <a:t>Do not use the same password for different services</a:t>
            </a:r>
          </a:p>
          <a:p>
            <a:endParaRPr lang="cs-CZ" sz="1600" b="1" kern="0" dirty="0">
              <a:solidFill>
                <a:sysClr val="windowText" lastClr="000000"/>
              </a:solidFill>
            </a:endParaRPr>
          </a:p>
          <a:p>
            <a:endParaRPr lang="cs-CZ" sz="1400" b="1" kern="0" dirty="0">
              <a:solidFill>
                <a:sysClr val="windowText" lastClr="000000"/>
              </a:solidFill>
            </a:endParaRPr>
          </a:p>
        </p:txBody>
      </p:sp>
      <p:sp>
        <p:nvSpPr>
          <p:cNvPr id="11" name="TextovéPole 10">
            <a:extLst>
              <a:ext uri="{FF2B5EF4-FFF2-40B4-BE49-F238E27FC236}">
                <a16:creationId xmlns:a16="http://schemas.microsoft.com/office/drawing/2014/main" id="{F0F5CFEA-AF3F-B47B-67D3-49ED4B04EFAE}"/>
              </a:ext>
            </a:extLst>
          </p:cNvPr>
          <p:cNvSpPr txBox="1"/>
          <p:nvPr/>
        </p:nvSpPr>
        <p:spPr>
          <a:xfrm>
            <a:off x="659506" y="6020238"/>
            <a:ext cx="7956468" cy="400110"/>
          </a:xfrm>
          <a:prstGeom prst="rect">
            <a:avLst/>
          </a:prstGeom>
          <a:noFill/>
        </p:spPr>
        <p:txBody>
          <a:bodyPr wrap="square" rtlCol="0">
            <a:spAutoFit/>
          </a:bodyPr>
          <a:lstStyle/>
          <a:p>
            <a:pPr algn="ctr"/>
            <a:r>
              <a:rPr lang="en-GB" sz="2000" b="1" i="0" dirty="0">
                <a:solidFill>
                  <a:schemeClr val="bg2"/>
                </a:solidFill>
              </a:rPr>
              <a:t>Never share your password with anyone</a:t>
            </a:r>
          </a:p>
        </p:txBody>
      </p:sp>
      <p:pic>
        <p:nvPicPr>
          <p:cNvPr id="13" name="Picture 2" descr="Výsledek obrázku pro password">
            <a:extLst>
              <a:ext uri="{FF2B5EF4-FFF2-40B4-BE49-F238E27FC236}">
                <a16:creationId xmlns:a16="http://schemas.microsoft.com/office/drawing/2014/main" id="{CD0BDB5A-9260-B323-6ED0-8B520F684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4091969"/>
            <a:ext cx="3424242" cy="192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059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cs-CZ" dirty="0"/>
            </a:br>
            <a:r>
              <a:rPr lang="en-US" dirty="0">
                <a:solidFill>
                  <a:schemeClr val="bg2"/>
                </a:solidFill>
              </a:rPr>
              <a:t>Password complexity</a:t>
            </a:r>
            <a:endParaRPr lang="cs-CZ" dirty="0">
              <a:solidFill>
                <a:schemeClr val="bg2"/>
              </a:solidFill>
            </a:endParaRPr>
          </a:p>
        </p:txBody>
      </p:sp>
      <p:pic>
        <p:nvPicPr>
          <p:cNvPr id="2" name="Picture 2">
            <a:extLst>
              <a:ext uri="{FF2B5EF4-FFF2-40B4-BE49-F238E27FC236}">
                <a16:creationId xmlns:a16="http://schemas.microsoft.com/office/drawing/2014/main" id="{C41E3150-3E23-22E4-DB76-200940F5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070" y="1596111"/>
            <a:ext cx="2839861" cy="192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a:extLst>
              <a:ext uri="{FF2B5EF4-FFF2-40B4-BE49-F238E27FC236}">
                <a16:creationId xmlns:a16="http://schemas.microsoft.com/office/drawing/2014/main" id="{BDCC41C0-22CD-8026-2553-1D204D84B07E}"/>
              </a:ext>
            </a:extLst>
          </p:cNvPr>
          <p:cNvSpPr txBox="1"/>
          <p:nvPr/>
        </p:nvSpPr>
        <p:spPr>
          <a:xfrm>
            <a:off x="911424" y="3789040"/>
            <a:ext cx="9145016" cy="830997"/>
          </a:xfrm>
          <a:prstGeom prst="rect">
            <a:avLst/>
          </a:prstGeom>
          <a:noFill/>
        </p:spPr>
        <p:txBody>
          <a:bodyPr wrap="square">
            <a:spAutoFit/>
          </a:bodyPr>
          <a:lstStyle/>
          <a:p>
            <a:pPr marL="285750" indent="-285750" algn="l">
              <a:buFont typeface="Arial" panose="020B0604020202020204" pitchFamily="34" charset="0"/>
              <a:buChar char="•"/>
            </a:pPr>
            <a:r>
              <a:rPr lang="en-GB" sz="1600" i="0" dirty="0"/>
              <a:t>The </a:t>
            </a:r>
            <a:r>
              <a:rPr lang="en-GB" sz="1600" b="1" dirty="0"/>
              <a:t>longer</a:t>
            </a:r>
            <a:r>
              <a:rPr lang="en-GB" sz="1600" i="0" dirty="0"/>
              <a:t> or </a:t>
            </a:r>
            <a:r>
              <a:rPr lang="en-GB" sz="1600" b="1" dirty="0"/>
              <a:t>more complex</a:t>
            </a:r>
            <a:r>
              <a:rPr lang="en-GB" sz="1600" i="0" dirty="0"/>
              <a:t> the password, the </a:t>
            </a:r>
            <a:r>
              <a:rPr lang="en-GB" sz="1600" b="1" dirty="0"/>
              <a:t>more secure</a:t>
            </a:r>
            <a:r>
              <a:rPr lang="en-GB" sz="1600" i="0" dirty="0"/>
              <a:t> from brute force discovery</a:t>
            </a:r>
          </a:p>
          <a:p>
            <a:pPr marL="285750" indent="-285750" algn="l">
              <a:buFont typeface="Arial" panose="020B0604020202020204" pitchFamily="34" charset="0"/>
              <a:buChar char="•"/>
            </a:pPr>
            <a:r>
              <a:rPr lang="en-GB" sz="1600" i="0" dirty="0"/>
              <a:t>You can test the strength of your password at </a:t>
            </a:r>
            <a:r>
              <a:rPr lang="en-GB" sz="1600" b="1" i="1" dirty="0">
                <a:solidFill>
                  <a:srgbClr val="0070C0"/>
                </a:solidFill>
              </a:rPr>
              <a:t>https://howsecureismypassword.net</a:t>
            </a:r>
          </a:p>
          <a:p>
            <a:pPr marL="285750" indent="-285750" algn="l">
              <a:buFont typeface="Arial" panose="020B0604020202020204" pitchFamily="34" charset="0"/>
              <a:buChar char="•"/>
            </a:pPr>
            <a:r>
              <a:rPr lang="en-GB" sz="1600" i="0" dirty="0"/>
              <a:t>A simple change can achieve greater security</a:t>
            </a:r>
            <a:endParaRPr lang="en-GB" sz="1800" i="0" dirty="0"/>
          </a:p>
        </p:txBody>
      </p:sp>
      <p:grpSp>
        <p:nvGrpSpPr>
          <p:cNvPr id="6" name="Skupina 5">
            <a:extLst>
              <a:ext uri="{FF2B5EF4-FFF2-40B4-BE49-F238E27FC236}">
                <a16:creationId xmlns:a16="http://schemas.microsoft.com/office/drawing/2014/main" id="{2D03461C-3665-270D-CF61-AE73F5631C3F}"/>
              </a:ext>
            </a:extLst>
          </p:cNvPr>
          <p:cNvGrpSpPr/>
          <p:nvPr/>
        </p:nvGrpSpPr>
        <p:grpSpPr>
          <a:xfrm>
            <a:off x="2954249" y="4879997"/>
            <a:ext cx="3195091" cy="1278929"/>
            <a:chOff x="2954249" y="4879997"/>
            <a:chExt cx="3195091" cy="1278929"/>
          </a:xfrm>
        </p:grpSpPr>
        <p:sp>
          <p:nvSpPr>
            <p:cNvPr id="7" name="TextovéPole 6">
              <a:extLst>
                <a:ext uri="{FF2B5EF4-FFF2-40B4-BE49-F238E27FC236}">
                  <a16:creationId xmlns:a16="http://schemas.microsoft.com/office/drawing/2014/main" id="{C9DEBEF4-6E0C-2E16-416A-D927886859C9}"/>
                </a:ext>
              </a:extLst>
            </p:cNvPr>
            <p:cNvSpPr txBox="1"/>
            <p:nvPr/>
          </p:nvSpPr>
          <p:spPr>
            <a:xfrm>
              <a:off x="3229350" y="4879998"/>
              <a:ext cx="1275906" cy="338554"/>
            </a:xfrm>
            <a:prstGeom prst="rect">
              <a:avLst/>
            </a:prstGeom>
            <a:noFill/>
          </p:spPr>
          <p:txBody>
            <a:bodyPr wrap="square" rtlCol="0">
              <a:spAutoFit/>
            </a:bodyPr>
            <a:lstStyle/>
            <a:p>
              <a:pPr algn="r"/>
              <a:r>
                <a:rPr lang="en-GB" sz="1600" i="0" dirty="0" err="1"/>
                <a:t>mojepivo</a:t>
              </a:r>
              <a:endParaRPr lang="en-GB" sz="1600" i="0" dirty="0"/>
            </a:p>
          </p:txBody>
        </p:sp>
        <p:sp>
          <p:nvSpPr>
            <p:cNvPr id="8" name="TextovéPole 7">
              <a:extLst>
                <a:ext uri="{FF2B5EF4-FFF2-40B4-BE49-F238E27FC236}">
                  <a16:creationId xmlns:a16="http://schemas.microsoft.com/office/drawing/2014/main" id="{2C55A69A-96E7-47A7-278D-96138D9CAFE3}"/>
                </a:ext>
              </a:extLst>
            </p:cNvPr>
            <p:cNvSpPr txBox="1"/>
            <p:nvPr/>
          </p:nvSpPr>
          <p:spPr>
            <a:xfrm>
              <a:off x="3229351" y="5195800"/>
              <a:ext cx="1275906" cy="338554"/>
            </a:xfrm>
            <a:prstGeom prst="rect">
              <a:avLst/>
            </a:prstGeom>
            <a:noFill/>
          </p:spPr>
          <p:txBody>
            <a:bodyPr wrap="square" rtlCol="0">
              <a:spAutoFit/>
            </a:bodyPr>
            <a:lstStyle/>
            <a:p>
              <a:pPr algn="r"/>
              <a:r>
                <a:rPr lang="en-GB" sz="1600" i="0" dirty="0" err="1"/>
                <a:t>mojePivo</a:t>
              </a:r>
              <a:endParaRPr lang="en-GB" sz="1600" i="0" dirty="0"/>
            </a:p>
          </p:txBody>
        </p:sp>
        <p:sp>
          <p:nvSpPr>
            <p:cNvPr id="9" name="TextovéPole 8">
              <a:extLst>
                <a:ext uri="{FF2B5EF4-FFF2-40B4-BE49-F238E27FC236}">
                  <a16:creationId xmlns:a16="http://schemas.microsoft.com/office/drawing/2014/main" id="{3668A884-F0E9-8848-CA37-69E63436C604}"/>
                </a:ext>
              </a:extLst>
            </p:cNvPr>
            <p:cNvSpPr txBox="1"/>
            <p:nvPr/>
          </p:nvSpPr>
          <p:spPr>
            <a:xfrm>
              <a:off x="3075671" y="5508299"/>
              <a:ext cx="1429585" cy="338554"/>
            </a:xfrm>
            <a:prstGeom prst="rect">
              <a:avLst/>
            </a:prstGeom>
            <a:noFill/>
          </p:spPr>
          <p:txBody>
            <a:bodyPr wrap="square" rtlCol="0">
              <a:spAutoFit/>
            </a:bodyPr>
            <a:lstStyle/>
            <a:p>
              <a:pPr algn="r"/>
              <a:r>
                <a:rPr lang="en-GB" sz="1600" i="0" dirty="0"/>
                <a:t>moje5Pivo</a:t>
              </a:r>
            </a:p>
          </p:txBody>
        </p:sp>
        <p:sp>
          <p:nvSpPr>
            <p:cNvPr id="14" name="TextovéPole 13">
              <a:extLst>
                <a:ext uri="{FF2B5EF4-FFF2-40B4-BE49-F238E27FC236}">
                  <a16:creationId xmlns:a16="http://schemas.microsoft.com/office/drawing/2014/main" id="{8C93AB4E-D90E-A54F-2C02-1B418CA47A99}"/>
                </a:ext>
              </a:extLst>
            </p:cNvPr>
            <p:cNvSpPr txBox="1"/>
            <p:nvPr/>
          </p:nvSpPr>
          <p:spPr>
            <a:xfrm>
              <a:off x="2954249" y="5820372"/>
              <a:ext cx="1551008" cy="338554"/>
            </a:xfrm>
            <a:prstGeom prst="rect">
              <a:avLst/>
            </a:prstGeom>
            <a:noFill/>
          </p:spPr>
          <p:txBody>
            <a:bodyPr wrap="square" rtlCol="0">
              <a:spAutoFit/>
            </a:bodyPr>
            <a:lstStyle/>
            <a:p>
              <a:pPr algn="r"/>
              <a:r>
                <a:rPr lang="en-GB" sz="1600" i="0"/>
                <a:t>moje5Pivo@</a:t>
              </a:r>
            </a:p>
          </p:txBody>
        </p:sp>
        <p:sp>
          <p:nvSpPr>
            <p:cNvPr id="15" name="TextovéPole 14">
              <a:extLst>
                <a:ext uri="{FF2B5EF4-FFF2-40B4-BE49-F238E27FC236}">
                  <a16:creationId xmlns:a16="http://schemas.microsoft.com/office/drawing/2014/main" id="{BF11EBB1-9865-86B6-8D71-1B447A94AC97}"/>
                </a:ext>
              </a:extLst>
            </p:cNvPr>
            <p:cNvSpPr txBox="1"/>
            <p:nvPr/>
          </p:nvSpPr>
          <p:spPr>
            <a:xfrm>
              <a:off x="4668306" y="4879997"/>
              <a:ext cx="1481034" cy="338554"/>
            </a:xfrm>
            <a:prstGeom prst="rect">
              <a:avLst/>
            </a:prstGeom>
            <a:noFill/>
          </p:spPr>
          <p:txBody>
            <a:bodyPr wrap="square" rtlCol="0">
              <a:spAutoFit/>
            </a:bodyPr>
            <a:lstStyle/>
            <a:p>
              <a:pPr algn="l"/>
              <a:r>
                <a:rPr lang="en-GB" sz="1600" b="1" i="0" dirty="0">
                  <a:solidFill>
                    <a:srgbClr val="FF0000"/>
                  </a:solidFill>
                </a:rPr>
                <a:t>5 seconds</a:t>
              </a:r>
            </a:p>
          </p:txBody>
        </p:sp>
        <p:sp>
          <p:nvSpPr>
            <p:cNvPr id="16" name="TextovéPole 15">
              <a:extLst>
                <a:ext uri="{FF2B5EF4-FFF2-40B4-BE49-F238E27FC236}">
                  <a16:creationId xmlns:a16="http://schemas.microsoft.com/office/drawing/2014/main" id="{B943F18D-5523-F055-C515-7444B9B108B5}"/>
                </a:ext>
              </a:extLst>
            </p:cNvPr>
            <p:cNvSpPr txBox="1"/>
            <p:nvPr/>
          </p:nvSpPr>
          <p:spPr>
            <a:xfrm>
              <a:off x="4668306" y="5196226"/>
              <a:ext cx="1323625" cy="338554"/>
            </a:xfrm>
            <a:prstGeom prst="rect">
              <a:avLst/>
            </a:prstGeom>
            <a:noFill/>
          </p:spPr>
          <p:txBody>
            <a:bodyPr wrap="square" rtlCol="0">
              <a:spAutoFit/>
            </a:bodyPr>
            <a:lstStyle/>
            <a:p>
              <a:pPr algn="l"/>
              <a:r>
                <a:rPr lang="en-GB" sz="1600" b="1" i="0" dirty="0">
                  <a:solidFill>
                    <a:srgbClr val="FF0000"/>
                  </a:solidFill>
                </a:rPr>
                <a:t>42 minutes</a:t>
              </a:r>
            </a:p>
          </p:txBody>
        </p:sp>
        <p:sp>
          <p:nvSpPr>
            <p:cNvPr id="17" name="TextovéPole 16">
              <a:extLst>
                <a:ext uri="{FF2B5EF4-FFF2-40B4-BE49-F238E27FC236}">
                  <a16:creationId xmlns:a16="http://schemas.microsoft.com/office/drawing/2014/main" id="{2D1D8F0C-098F-05BD-090E-8B0F52F6393B}"/>
                </a:ext>
              </a:extLst>
            </p:cNvPr>
            <p:cNvSpPr txBox="1"/>
            <p:nvPr/>
          </p:nvSpPr>
          <p:spPr>
            <a:xfrm>
              <a:off x="4668307" y="5508299"/>
              <a:ext cx="1126814" cy="338554"/>
            </a:xfrm>
            <a:prstGeom prst="rect">
              <a:avLst/>
            </a:prstGeom>
            <a:noFill/>
          </p:spPr>
          <p:txBody>
            <a:bodyPr wrap="square" rtlCol="0">
              <a:spAutoFit/>
            </a:bodyPr>
            <a:lstStyle/>
            <a:p>
              <a:pPr algn="l"/>
              <a:r>
                <a:rPr lang="en-GB" sz="1600" b="1" i="0" dirty="0">
                  <a:solidFill>
                    <a:srgbClr val="0070C0"/>
                  </a:solidFill>
                </a:rPr>
                <a:t>4 days</a:t>
              </a:r>
            </a:p>
          </p:txBody>
        </p:sp>
        <p:sp>
          <p:nvSpPr>
            <p:cNvPr id="18" name="TextovéPole 17">
              <a:extLst>
                <a:ext uri="{FF2B5EF4-FFF2-40B4-BE49-F238E27FC236}">
                  <a16:creationId xmlns:a16="http://schemas.microsoft.com/office/drawing/2014/main" id="{A6AB0A56-3CC5-5AE2-E82C-32F7DF14DBB2}"/>
                </a:ext>
              </a:extLst>
            </p:cNvPr>
            <p:cNvSpPr txBox="1"/>
            <p:nvPr/>
          </p:nvSpPr>
          <p:spPr>
            <a:xfrm>
              <a:off x="4668306" y="5807267"/>
              <a:ext cx="1481033" cy="338554"/>
            </a:xfrm>
            <a:prstGeom prst="rect">
              <a:avLst/>
            </a:prstGeom>
            <a:noFill/>
          </p:spPr>
          <p:txBody>
            <a:bodyPr wrap="square" rtlCol="0">
              <a:spAutoFit/>
            </a:bodyPr>
            <a:lstStyle/>
            <a:p>
              <a:pPr algn="l"/>
              <a:r>
                <a:rPr lang="en-GB" sz="1600" b="1" i="0" dirty="0">
                  <a:solidFill>
                    <a:srgbClr val="00B050"/>
                  </a:solidFill>
                </a:rPr>
                <a:t>6 years</a:t>
              </a:r>
            </a:p>
          </p:txBody>
        </p:sp>
      </p:grpSp>
    </p:spTree>
    <p:extLst>
      <p:ext uri="{BB962C8B-B14F-4D97-AF65-F5344CB8AC3E}">
        <p14:creationId xmlns:p14="http://schemas.microsoft.com/office/powerpoint/2010/main" val="3157450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How Long It Takes to Crack a Password</a:t>
            </a:r>
          </a:p>
        </p:txBody>
      </p:sp>
      <p:sp>
        <p:nvSpPr>
          <p:cNvPr id="3" name="Zástupný symbol pro obsah 2">
            <a:extLst>
              <a:ext uri="{FF2B5EF4-FFF2-40B4-BE49-F238E27FC236}">
                <a16:creationId xmlns:a16="http://schemas.microsoft.com/office/drawing/2014/main" id="{286003ED-D40F-1E50-93D6-59B9677B5078}"/>
              </a:ext>
            </a:extLst>
          </p:cNvPr>
          <p:cNvSpPr txBox="1">
            <a:spLocks/>
          </p:cNvSpPr>
          <p:nvPr/>
        </p:nvSpPr>
        <p:spPr>
          <a:xfrm>
            <a:off x="504000" y="1692000"/>
            <a:ext cx="8136000" cy="46800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en-GB" sz="1600" b="1" kern="0" dirty="0">
                <a:solidFill>
                  <a:sysClr val="windowText" lastClr="000000"/>
                </a:solidFill>
              </a:rPr>
              <a:t>The complexity of the password is given by: </a:t>
            </a:r>
            <a:r>
              <a:rPr lang="en-GB" sz="1600" kern="0" dirty="0">
                <a:solidFill>
                  <a:sysClr val="windowText" lastClr="000000"/>
                </a:solidFill>
              </a:rPr>
              <a:t>	</a:t>
            </a:r>
          </a:p>
          <a:p>
            <a:pPr marL="285750" indent="-285750">
              <a:buClr>
                <a:srgbClr val="03C751"/>
              </a:buClr>
              <a:buFont typeface="Wingdings" panose="05000000000000000000" pitchFamily="2" charset="2"/>
              <a:buChar char="§"/>
            </a:pPr>
            <a:r>
              <a:rPr lang="en-GB" sz="1600" kern="0" dirty="0">
                <a:solidFill>
                  <a:sysClr val="windowText" lastClr="000000"/>
                </a:solidFill>
              </a:rPr>
              <a:t>Amount of characters</a:t>
            </a:r>
          </a:p>
          <a:p>
            <a:pPr marL="285750" indent="-285750">
              <a:buClr>
                <a:srgbClr val="03C751"/>
              </a:buClr>
              <a:buFont typeface="Wingdings" panose="05000000000000000000" pitchFamily="2" charset="2"/>
              <a:buChar char="§"/>
            </a:pPr>
            <a:r>
              <a:rPr lang="en-GB" sz="1600" kern="0" dirty="0">
                <a:solidFill>
                  <a:sysClr val="windowText" lastClr="000000"/>
                </a:solidFill>
              </a:rPr>
              <a:t>Use of numbers</a:t>
            </a:r>
          </a:p>
          <a:p>
            <a:pPr marL="285750" indent="-285750">
              <a:buClr>
                <a:srgbClr val="03C751"/>
              </a:buClr>
              <a:buFont typeface="Wingdings" panose="05000000000000000000" pitchFamily="2" charset="2"/>
              <a:buChar char="§"/>
            </a:pPr>
            <a:r>
              <a:rPr lang="en-GB" sz="1600" kern="0" dirty="0">
                <a:solidFill>
                  <a:sysClr val="windowText" lastClr="000000"/>
                </a:solidFill>
              </a:rPr>
              <a:t>Use of special characters</a:t>
            </a:r>
          </a:p>
          <a:p>
            <a:endParaRPr lang="cs-CZ" kern="0" dirty="0">
              <a:solidFill>
                <a:sysClr val="windowText" lastClr="000000"/>
              </a:solidFill>
            </a:endParaRPr>
          </a:p>
        </p:txBody>
      </p:sp>
      <p:pic>
        <p:nvPicPr>
          <p:cNvPr id="4" name="Picture 5">
            <a:extLst>
              <a:ext uri="{FF2B5EF4-FFF2-40B4-BE49-F238E27FC236}">
                <a16:creationId xmlns:a16="http://schemas.microsoft.com/office/drawing/2014/main" id="{423183C2-4CDF-ED3F-9B75-3F93265FEC3A}"/>
              </a:ext>
            </a:extLst>
          </p:cNvPr>
          <p:cNvPicPr>
            <a:picLocks noChangeAspect="1"/>
          </p:cNvPicPr>
          <p:nvPr/>
        </p:nvPicPr>
        <p:blipFill>
          <a:blip r:embed="rId2"/>
          <a:stretch>
            <a:fillRect/>
          </a:stretch>
        </p:blipFill>
        <p:spPr>
          <a:xfrm>
            <a:off x="508759" y="3429000"/>
            <a:ext cx="8132004" cy="2368644"/>
          </a:xfrm>
          <a:prstGeom prst="rect">
            <a:avLst/>
          </a:prstGeom>
        </p:spPr>
      </p:pic>
    </p:spTree>
    <p:extLst>
      <p:ext uri="{BB962C8B-B14F-4D97-AF65-F5344CB8AC3E}">
        <p14:creationId xmlns:p14="http://schemas.microsoft.com/office/powerpoint/2010/main" val="4217418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Malware (Overview) and Ransomware</a:t>
            </a:r>
          </a:p>
        </p:txBody>
      </p:sp>
      <p:sp>
        <p:nvSpPr>
          <p:cNvPr id="2" name="Zástupný symbol pro obsah 2">
            <a:extLst>
              <a:ext uri="{FF2B5EF4-FFF2-40B4-BE49-F238E27FC236}">
                <a16:creationId xmlns:a16="http://schemas.microsoft.com/office/drawing/2014/main" id="{766670F8-0928-3440-5CFE-F98CDBF8AA64}"/>
              </a:ext>
            </a:extLst>
          </p:cNvPr>
          <p:cNvSpPr txBox="1">
            <a:spLocks/>
          </p:cNvSpPr>
          <p:nvPr/>
        </p:nvSpPr>
        <p:spPr>
          <a:xfrm>
            <a:off x="550862" y="1772816"/>
            <a:ext cx="8136000" cy="3599746"/>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en-GB" sz="1400" b="1" kern="0" dirty="0">
                <a:solidFill>
                  <a:sysClr val="windowText" lastClr="000000"/>
                </a:solidFill>
              </a:rPr>
              <a:t>Malware</a:t>
            </a:r>
            <a:r>
              <a:rPr lang="en-GB" sz="1400" kern="0" dirty="0">
                <a:solidFill>
                  <a:sysClr val="windowText" lastClr="000000"/>
                </a:solidFill>
              </a:rPr>
              <a:t> (short for malicious software) is a type of software designed to give an attacker secret access to your device. </a:t>
            </a:r>
          </a:p>
          <a:p>
            <a:r>
              <a:rPr lang="en-GB" sz="1400" kern="0" dirty="0">
                <a:solidFill>
                  <a:sysClr val="windowText" lastClr="000000"/>
                </a:solidFill>
              </a:rPr>
              <a:t>An aggregated term malware includes: </a:t>
            </a:r>
            <a:r>
              <a:rPr lang="en-GB" sz="1400" b="1" kern="0" dirty="0">
                <a:solidFill>
                  <a:sysClr val="windowText" lastClr="000000"/>
                </a:solidFill>
              </a:rPr>
              <a:t>ransomware, computer viruses, Trojan horses, spyware</a:t>
            </a:r>
            <a:r>
              <a:rPr lang="en-GB" sz="1400" kern="0" dirty="0">
                <a:solidFill>
                  <a:sysClr val="windowText" lastClr="000000"/>
                </a:solidFill>
              </a:rPr>
              <a:t> or </a:t>
            </a:r>
            <a:r>
              <a:rPr lang="en-GB" sz="1400" b="1" kern="0" dirty="0">
                <a:solidFill>
                  <a:sysClr val="windowText" lastClr="000000"/>
                </a:solidFill>
              </a:rPr>
              <a:t>adware</a:t>
            </a:r>
            <a:r>
              <a:rPr lang="en-GB" sz="1400" kern="0" dirty="0">
                <a:solidFill>
                  <a:sysClr val="windowText" lastClr="000000"/>
                </a:solidFill>
              </a:rPr>
              <a:t> </a:t>
            </a:r>
          </a:p>
          <a:p>
            <a:r>
              <a:rPr lang="en-GB" sz="1400" kern="0" dirty="0">
                <a:solidFill>
                  <a:sysClr val="windowText" lastClr="000000"/>
                </a:solidFill>
              </a:rPr>
              <a:t>Malware uses various techniques to spread. Most often it is phishing and social engineering</a:t>
            </a:r>
          </a:p>
          <a:p>
            <a:endParaRPr lang="cs-CZ" sz="1400" kern="0" dirty="0">
              <a:solidFill>
                <a:sysClr val="windowText" lastClr="000000"/>
              </a:solidFill>
            </a:endParaRPr>
          </a:p>
          <a:p>
            <a:r>
              <a:rPr lang="en-GB" sz="1400" b="1" kern="0" dirty="0">
                <a:solidFill>
                  <a:sysClr val="windowText" lastClr="000000"/>
                </a:solidFill>
              </a:rPr>
              <a:t>Ransomware - </a:t>
            </a:r>
            <a:r>
              <a:rPr lang="en-GB" sz="1400" kern="0" dirty="0">
                <a:solidFill>
                  <a:sysClr val="windowText" lastClr="000000"/>
                </a:solidFill>
              </a:rPr>
              <a:t>currently the most common threat</a:t>
            </a:r>
          </a:p>
          <a:p>
            <a:pPr marL="285750" indent="-285750">
              <a:buClr>
                <a:srgbClr val="03C751"/>
              </a:buClr>
              <a:buFont typeface="Wingdings" panose="05000000000000000000" pitchFamily="2" charset="2"/>
              <a:buChar char="§"/>
            </a:pPr>
            <a:r>
              <a:rPr lang="en-GB" sz="1400" kern="0" dirty="0">
                <a:solidFill>
                  <a:sysClr val="windowText" lastClr="000000"/>
                </a:solidFill>
              </a:rPr>
              <a:t>prevents access to the infected computer by encrypting files on the PC/NB</a:t>
            </a:r>
          </a:p>
          <a:p>
            <a:pPr marL="285750" indent="-285750">
              <a:buClr>
                <a:srgbClr val="03C751"/>
              </a:buClr>
              <a:buFont typeface="Wingdings" panose="05000000000000000000" pitchFamily="2" charset="2"/>
              <a:buChar char="§"/>
            </a:pPr>
            <a:r>
              <a:rPr lang="en-GB" sz="1400" kern="0" dirty="0">
                <a:solidFill>
                  <a:sysClr val="windowText" lastClr="000000"/>
                </a:solidFill>
              </a:rPr>
              <a:t>usually requires payment of a ransom</a:t>
            </a:r>
          </a:p>
          <a:p>
            <a:pPr marL="285750" indent="-285750">
              <a:buClr>
                <a:srgbClr val="03C751"/>
              </a:buClr>
              <a:buFont typeface="Wingdings" panose="05000000000000000000" pitchFamily="2" charset="2"/>
              <a:buChar char="§"/>
            </a:pPr>
            <a:r>
              <a:rPr lang="en-GB" sz="1400" kern="0" dirty="0">
                <a:solidFill>
                  <a:sysClr val="windowText" lastClr="000000"/>
                </a:solidFill>
              </a:rPr>
              <a:t>encrypts files on the hard drive (documents, photos, etc.) or just locks the system and uses a threatening message to force the user to pay. </a:t>
            </a:r>
          </a:p>
          <a:p>
            <a:pPr marL="285750" indent="-285750" hangingPunct="0">
              <a:buFont typeface="Wingdings" panose="05000000000000000000" pitchFamily="2" charset="2"/>
              <a:buChar char="§"/>
            </a:pPr>
            <a:endParaRPr lang="cs-CZ" sz="1400" u="sng" kern="0" dirty="0">
              <a:solidFill>
                <a:sysClr val="windowText" lastClr="000000"/>
              </a:solidFill>
            </a:endParaRPr>
          </a:p>
          <a:p>
            <a:pPr hangingPunct="0"/>
            <a:r>
              <a:rPr lang="en-GB" sz="1400" u="sng" kern="0" dirty="0">
                <a:solidFill>
                  <a:sysClr val="windowText" lastClr="000000"/>
                </a:solidFill>
              </a:rPr>
              <a:t>What to do if I find out that my computer has been infected:</a:t>
            </a:r>
          </a:p>
          <a:p>
            <a:pPr hangingPunct="0"/>
            <a:r>
              <a:rPr lang="en-GB" sz="1400" b="1" kern="0" dirty="0">
                <a:solidFill>
                  <a:sysClr val="windowText" lastClr="000000"/>
                </a:solidFill>
              </a:rPr>
              <a:t>Never pay!! The likelihood that your data will be recovered is minimal and by paying you are supporting new attacks of this type.</a:t>
            </a:r>
            <a:endParaRPr lang="cs-CZ" sz="1200" kern="0" dirty="0">
              <a:solidFill>
                <a:sysClr val="windowText" lastClr="000000"/>
              </a:solidFill>
            </a:endParaRPr>
          </a:p>
        </p:txBody>
      </p:sp>
    </p:spTree>
    <p:extLst>
      <p:ext uri="{BB962C8B-B14F-4D97-AF65-F5344CB8AC3E}">
        <p14:creationId xmlns:p14="http://schemas.microsoft.com/office/powerpoint/2010/main" val="722483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Malware - Social Engineering and Phishing</a:t>
            </a:r>
          </a:p>
        </p:txBody>
      </p:sp>
      <p:sp>
        <p:nvSpPr>
          <p:cNvPr id="3" name="Zástupný symbol pro obsah 2">
            <a:extLst>
              <a:ext uri="{FF2B5EF4-FFF2-40B4-BE49-F238E27FC236}">
                <a16:creationId xmlns:a16="http://schemas.microsoft.com/office/drawing/2014/main" id="{25FD2C4A-2990-9BC9-31DC-E3E550AF73DB}"/>
              </a:ext>
            </a:extLst>
          </p:cNvPr>
          <p:cNvSpPr txBox="1">
            <a:spLocks/>
          </p:cNvSpPr>
          <p:nvPr/>
        </p:nvSpPr>
        <p:spPr>
          <a:xfrm>
            <a:off x="550862" y="1772816"/>
            <a:ext cx="8136000" cy="4254693"/>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hangingPunct="0"/>
            <a:r>
              <a:rPr lang="en-GB" sz="1400" b="1" kern="0" dirty="0">
                <a:solidFill>
                  <a:sysClr val="windowText" lastClr="000000"/>
                </a:solidFill>
              </a:rPr>
              <a:t>Social Engineering</a:t>
            </a:r>
          </a:p>
          <a:p>
            <a:pPr algn="ctr" hangingPunct="0">
              <a:spcBef>
                <a:spcPts val="600"/>
              </a:spcBef>
              <a:spcAft>
                <a:spcPts val="600"/>
              </a:spcAft>
            </a:pPr>
            <a:r>
              <a:rPr lang="en-GB" sz="1400" b="1" i="1" kern="0" dirty="0">
                <a:solidFill>
                  <a:schemeClr val="accent2"/>
                </a:solidFill>
              </a:rPr>
              <a:t>"The weakest link in any security solution is the human being." </a:t>
            </a:r>
          </a:p>
          <a:p>
            <a:pPr hangingPunct="0"/>
            <a:r>
              <a:rPr lang="en-GB" sz="1400" kern="0" dirty="0">
                <a:solidFill>
                  <a:sysClr val="windowText" lastClr="000000"/>
                </a:solidFill>
              </a:rPr>
              <a:t>A </a:t>
            </a:r>
            <a:r>
              <a:rPr lang="en-GB" sz="1400" b="1" kern="0" dirty="0">
                <a:solidFill>
                  <a:sysClr val="windowText" lastClr="000000"/>
                </a:solidFill>
              </a:rPr>
              <a:t>method of manipulating people </a:t>
            </a:r>
            <a:r>
              <a:rPr lang="en-GB" sz="1400" kern="0" dirty="0">
                <a:solidFill>
                  <a:sysClr val="windowText" lastClr="000000"/>
                </a:solidFill>
              </a:rPr>
              <a:t>in order to perform a certain action or obtain certain information. Social engineering </a:t>
            </a:r>
            <a:r>
              <a:rPr lang="en-GB" sz="1400" b="1" kern="0" dirty="0">
                <a:solidFill>
                  <a:sysClr val="windowText" lastClr="000000"/>
                </a:solidFill>
              </a:rPr>
              <a:t>techniques</a:t>
            </a:r>
            <a:r>
              <a:rPr lang="en-GB" sz="1400" kern="0" dirty="0">
                <a:solidFill>
                  <a:sysClr val="windowText" lastClr="000000"/>
                </a:solidFill>
              </a:rPr>
              <a:t> </a:t>
            </a:r>
            <a:r>
              <a:rPr lang="en-GB" sz="1400" b="1" kern="0" dirty="0">
                <a:solidFill>
                  <a:sysClr val="windowText" lastClr="000000"/>
                </a:solidFill>
              </a:rPr>
              <a:t>rely on</a:t>
            </a:r>
            <a:r>
              <a:rPr lang="en-GB" sz="1400" kern="0" dirty="0">
                <a:solidFill>
                  <a:sysClr val="windowText" lastClr="000000"/>
                </a:solidFill>
              </a:rPr>
              <a:t> </a:t>
            </a:r>
            <a:r>
              <a:rPr lang="en-GB" sz="1400" b="1" kern="0" dirty="0">
                <a:solidFill>
                  <a:sysClr val="windowText" lastClr="000000"/>
                </a:solidFill>
              </a:rPr>
              <a:t>curiosity, greed, fear or human envy</a:t>
            </a:r>
            <a:r>
              <a:rPr lang="en-GB" sz="1400" kern="0" dirty="0">
                <a:solidFill>
                  <a:sysClr val="windowText" lastClr="000000"/>
                </a:solidFill>
              </a:rPr>
              <a:t>. </a:t>
            </a:r>
          </a:p>
          <a:p>
            <a:pPr hangingPunct="0"/>
            <a:endParaRPr lang="cs-CZ" sz="1400" kern="0" dirty="0">
              <a:solidFill>
                <a:sysClr val="windowText" lastClr="000000"/>
              </a:solidFill>
            </a:endParaRPr>
          </a:p>
          <a:p>
            <a:pPr hangingPunct="0"/>
            <a:r>
              <a:rPr lang="en-GB" sz="1400" b="1" kern="0" dirty="0">
                <a:solidFill>
                  <a:sysClr val="windowText" lastClr="000000"/>
                </a:solidFill>
              </a:rPr>
              <a:t>Phishing</a:t>
            </a:r>
            <a:r>
              <a:rPr lang="en-GB" sz="1400" kern="0" dirty="0">
                <a:solidFill>
                  <a:sysClr val="windowText" lastClr="000000"/>
                </a:solidFill>
              </a:rPr>
              <a:t> is the most common social engineering technique.</a:t>
            </a:r>
          </a:p>
          <a:p>
            <a:pPr hangingPunct="0"/>
            <a:r>
              <a:rPr lang="en-GB" sz="1400" kern="0" dirty="0">
                <a:solidFill>
                  <a:sysClr val="windowText" lastClr="000000"/>
                </a:solidFill>
              </a:rPr>
              <a:t>It is mainly used in email communication to obtain sensitive data (passwords, credit card numbers, etc.) Phishing messages look like messages from trusted organisations (colleague, bank, PayPal).</a:t>
            </a:r>
          </a:p>
          <a:p>
            <a:pPr hangingPunct="0"/>
            <a:endParaRPr lang="cs-CZ" sz="1400" b="1" kern="0" dirty="0">
              <a:solidFill>
                <a:sysClr val="windowText" lastClr="000000"/>
              </a:solidFill>
            </a:endParaRPr>
          </a:p>
          <a:p>
            <a:pPr hangingPunct="0"/>
            <a:r>
              <a:rPr lang="en-GB" sz="1400" b="1" kern="0" dirty="0">
                <a:solidFill>
                  <a:sysClr val="windowText" lastClr="000000"/>
                </a:solidFill>
              </a:rPr>
              <a:t>Protection against phishing:</a:t>
            </a:r>
          </a:p>
          <a:p>
            <a:pPr marL="285750" indent="-285750">
              <a:buClr>
                <a:srgbClr val="03C751"/>
              </a:buClr>
              <a:buFont typeface="Wingdings" panose="05000000000000000000" pitchFamily="2" charset="2"/>
              <a:buChar char="§"/>
            </a:pPr>
            <a:r>
              <a:rPr lang="en-GB" sz="1400" kern="0" dirty="0">
                <a:solidFill>
                  <a:sysClr val="windowText" lastClr="000000"/>
                </a:solidFill>
              </a:rPr>
              <a:t>The basic rule is to check the sender and check the links</a:t>
            </a:r>
            <a:r>
              <a:rPr lang="cs-CZ" sz="1400" kern="0" dirty="0">
                <a:solidFill>
                  <a:sysClr val="windowText" lastClr="000000"/>
                </a:solidFill>
              </a:rPr>
              <a:t>.</a:t>
            </a:r>
            <a:endParaRPr lang="en-GB" sz="1400" kern="0" dirty="0">
              <a:solidFill>
                <a:sysClr val="windowText" lastClr="000000"/>
              </a:solidFill>
            </a:endParaRPr>
          </a:p>
          <a:p>
            <a:pPr marL="285750" indent="-285750">
              <a:buClr>
                <a:srgbClr val="03C751"/>
              </a:buClr>
              <a:buFont typeface="Wingdings" panose="05000000000000000000" pitchFamily="2" charset="2"/>
              <a:buChar char="§"/>
            </a:pPr>
            <a:r>
              <a:rPr lang="en-GB" sz="1400" kern="0" dirty="0">
                <a:solidFill>
                  <a:sysClr val="windowText" lastClr="000000"/>
                </a:solidFill>
              </a:rPr>
              <a:t>Do not share your passwords and sensitive information with anyone - over the phone, in person or via email</a:t>
            </a:r>
            <a:r>
              <a:rPr lang="cs-CZ" sz="1400" kern="0" dirty="0">
                <a:solidFill>
                  <a:sysClr val="windowText" lastClr="000000"/>
                </a:solidFill>
              </a:rPr>
              <a:t>.</a:t>
            </a:r>
            <a:endParaRPr lang="en-GB" sz="1400" kern="0" dirty="0">
              <a:solidFill>
                <a:sysClr val="windowText" lastClr="000000"/>
              </a:solidFill>
            </a:endParaRPr>
          </a:p>
          <a:p>
            <a:pPr marL="285750" indent="-285750">
              <a:buClr>
                <a:srgbClr val="03C751"/>
              </a:buClr>
              <a:buFont typeface="Wingdings" panose="05000000000000000000" pitchFamily="2" charset="2"/>
              <a:buChar char="§"/>
            </a:pPr>
            <a:r>
              <a:rPr lang="en-GB" sz="1400" kern="0" dirty="0">
                <a:solidFill>
                  <a:sysClr val="windowText" lastClr="000000"/>
                </a:solidFill>
              </a:rPr>
              <a:t>Check that the URL of the pages you visit is correct (e.g. wrong letter in the URL or different domain (.com instead of .</a:t>
            </a:r>
            <a:r>
              <a:rPr lang="en-GB" sz="1400" kern="0" dirty="0" err="1">
                <a:solidFill>
                  <a:sysClr val="windowText" lastClr="000000"/>
                </a:solidFill>
              </a:rPr>
              <a:t>cz</a:t>
            </a:r>
            <a:r>
              <a:rPr lang="en-GB" sz="1400" kern="0" dirty="0">
                <a:solidFill>
                  <a:sysClr val="windowText" lastClr="000000"/>
                </a:solidFill>
              </a:rPr>
              <a:t>)</a:t>
            </a:r>
            <a:r>
              <a:rPr lang="cs-CZ" sz="1400" kern="0" dirty="0">
                <a:solidFill>
                  <a:sysClr val="windowText" lastClr="000000"/>
                </a:solidFill>
              </a:rPr>
              <a:t>.</a:t>
            </a:r>
            <a:endParaRPr lang="en-GB" sz="1400" kern="0" dirty="0">
              <a:solidFill>
                <a:sysClr val="windowText" lastClr="000000"/>
              </a:solidFill>
            </a:endParaRPr>
          </a:p>
          <a:p>
            <a:pPr marL="285750" indent="-285750">
              <a:buClr>
                <a:srgbClr val="03C751"/>
              </a:buClr>
              <a:buFont typeface="Wingdings" panose="05000000000000000000" pitchFamily="2" charset="2"/>
              <a:buChar char="§"/>
            </a:pPr>
            <a:r>
              <a:rPr lang="en-GB" sz="1400" kern="0" dirty="0">
                <a:solidFill>
                  <a:sysClr val="windowText" lastClr="000000"/>
                </a:solidFill>
              </a:rPr>
              <a:t>Observe the rules of working with email safely</a:t>
            </a:r>
            <a:r>
              <a:rPr lang="cs-CZ" sz="1400" kern="0" dirty="0">
                <a:solidFill>
                  <a:sysClr val="windowText" lastClr="000000"/>
                </a:solidFill>
              </a:rPr>
              <a:t>.</a:t>
            </a:r>
          </a:p>
        </p:txBody>
      </p:sp>
    </p:spTree>
    <p:extLst>
      <p:ext uri="{BB962C8B-B14F-4D97-AF65-F5344CB8AC3E}">
        <p14:creationId xmlns:p14="http://schemas.microsoft.com/office/powerpoint/2010/main" val="302556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Email - Basic Information</a:t>
            </a:r>
          </a:p>
        </p:txBody>
      </p:sp>
      <p:sp>
        <p:nvSpPr>
          <p:cNvPr id="2" name="Zástupný symbol pro obsah 2">
            <a:extLst>
              <a:ext uri="{FF2B5EF4-FFF2-40B4-BE49-F238E27FC236}">
                <a16:creationId xmlns:a16="http://schemas.microsoft.com/office/drawing/2014/main" id="{84F689DF-6591-B1F8-9F03-183D7BEF47F4}"/>
              </a:ext>
            </a:extLst>
          </p:cNvPr>
          <p:cNvSpPr txBox="1">
            <a:spLocks/>
          </p:cNvSpPr>
          <p:nvPr/>
        </p:nvSpPr>
        <p:spPr>
          <a:xfrm>
            <a:off x="504000" y="1559796"/>
            <a:ext cx="8136000" cy="4714004"/>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en-GB" sz="1400" b="1" kern="0" dirty="0">
                <a:solidFill>
                  <a:sysClr val="windowText" lastClr="000000"/>
                </a:solidFill>
              </a:rPr>
              <a:t>Email is the most used means of communication within a company nowadays. </a:t>
            </a:r>
          </a:p>
          <a:p>
            <a:endParaRPr lang="cs-CZ" sz="1400" kern="0" dirty="0">
              <a:solidFill>
                <a:sysClr val="windowText" lastClr="000000"/>
              </a:solidFill>
            </a:endParaRPr>
          </a:p>
          <a:p>
            <a:r>
              <a:rPr lang="en-GB" sz="1400" b="1" kern="0" dirty="0">
                <a:solidFill>
                  <a:sysClr val="windowText" lastClr="000000"/>
                </a:solidFill>
              </a:rPr>
              <a:t>To keep your email as secure as possible, we recommend that you should observe the following principles:</a:t>
            </a:r>
          </a:p>
          <a:p>
            <a:pPr marL="285750" indent="-285750">
              <a:buClr>
                <a:srgbClr val="03C751"/>
              </a:buClr>
              <a:buFont typeface="Wingdings" panose="05000000000000000000" pitchFamily="2" charset="2"/>
              <a:buChar char="§"/>
            </a:pPr>
            <a:r>
              <a:rPr lang="en-GB" sz="1400" kern="0" dirty="0">
                <a:solidFill>
                  <a:sysClr val="windowText" lastClr="000000"/>
                </a:solidFill>
              </a:rPr>
              <a:t>Do not open unsolicited, unknown and potentially dangerous attachments.</a:t>
            </a:r>
          </a:p>
          <a:p>
            <a:pPr marL="285750" indent="-285750">
              <a:buClr>
                <a:srgbClr val="03C751"/>
              </a:buClr>
              <a:buFont typeface="Wingdings" panose="05000000000000000000" pitchFamily="2" charset="2"/>
              <a:buChar char="§"/>
            </a:pPr>
            <a:r>
              <a:rPr lang="en-GB" sz="1400" kern="0" dirty="0">
                <a:solidFill>
                  <a:sysClr val="windowText" lastClr="000000"/>
                </a:solidFill>
              </a:rPr>
              <a:t>Do not misuse email to send unsolicited messages within the company or externally.</a:t>
            </a:r>
          </a:p>
          <a:p>
            <a:pPr marL="285750" indent="-285750">
              <a:buClr>
                <a:srgbClr val="03C751"/>
              </a:buClr>
              <a:buFont typeface="Wingdings" panose="05000000000000000000" pitchFamily="2" charset="2"/>
              <a:buChar char="§"/>
            </a:pPr>
            <a:r>
              <a:rPr lang="en-GB" sz="1400" kern="0" dirty="0">
                <a:solidFill>
                  <a:sysClr val="windowText" lastClr="000000"/>
                </a:solidFill>
              </a:rPr>
              <a:t>Do not use email to register for various discussion fora or web services unless it is directly related to their job.</a:t>
            </a:r>
          </a:p>
          <a:p>
            <a:pPr marL="285750" indent="-285750">
              <a:buClr>
                <a:srgbClr val="03C751"/>
              </a:buClr>
              <a:buFont typeface="Wingdings" panose="05000000000000000000" pitchFamily="2" charset="2"/>
              <a:buChar char="§"/>
            </a:pPr>
            <a:r>
              <a:rPr lang="en-GB" sz="1400" kern="0" dirty="0">
                <a:solidFill>
                  <a:sysClr val="windowText" lastClr="000000"/>
                </a:solidFill>
              </a:rPr>
              <a:t>Do not respond to unsolicited mail (spam). Forward unsolicited mail to spam@cez.cz.</a:t>
            </a:r>
          </a:p>
          <a:p>
            <a:pPr marL="285750" indent="-285750">
              <a:buClr>
                <a:srgbClr val="03C751"/>
              </a:buClr>
              <a:buFont typeface="Wingdings" panose="05000000000000000000" pitchFamily="2" charset="2"/>
              <a:buChar char="§"/>
            </a:pPr>
            <a:r>
              <a:rPr lang="en-GB" sz="1400" kern="0" dirty="0">
                <a:solidFill>
                  <a:sysClr val="windowText" lastClr="000000"/>
                </a:solidFill>
              </a:rPr>
              <a:t>Do not send out mass or chain emails.</a:t>
            </a:r>
          </a:p>
          <a:p>
            <a:pPr marL="285750" indent="-285750">
              <a:buClr>
                <a:srgbClr val="03C751"/>
              </a:buClr>
              <a:buFont typeface="Wingdings" panose="05000000000000000000" pitchFamily="2" charset="2"/>
              <a:buChar char="§"/>
            </a:pPr>
            <a:r>
              <a:rPr lang="en-GB" sz="1400" kern="0" dirty="0">
                <a:solidFill>
                  <a:sysClr val="windowText" lastClr="000000"/>
                </a:solidFill>
              </a:rPr>
              <a:t>Do not email sensitive or otherwise confidential information, use email encryption if necessary.</a:t>
            </a:r>
          </a:p>
          <a:p>
            <a:endParaRPr lang="cs-CZ" sz="1400" kern="0" dirty="0">
              <a:solidFill>
                <a:sysClr val="windowText" lastClr="000000"/>
              </a:solidFill>
            </a:endParaRPr>
          </a:p>
          <a:p>
            <a:r>
              <a:rPr lang="en-GB" sz="1400" b="1" kern="0" dirty="0">
                <a:solidFill>
                  <a:sysClr val="windowText" lastClr="000000"/>
                </a:solidFill>
              </a:rPr>
              <a:t>Electronic signature and email encryption</a:t>
            </a:r>
          </a:p>
          <a:p>
            <a:pPr marL="285750" indent="-285750">
              <a:buClr>
                <a:srgbClr val="03C751"/>
              </a:buClr>
              <a:buFont typeface="Wingdings" panose="05000000000000000000" pitchFamily="2" charset="2"/>
              <a:buChar char="§"/>
            </a:pPr>
            <a:r>
              <a:rPr lang="en-GB" sz="1400" kern="0" dirty="0">
                <a:solidFill>
                  <a:sysClr val="windowText" lastClr="000000"/>
                </a:solidFill>
              </a:rPr>
              <a:t>An electronic signature is a means of verifying the identity of the sender in the anonymous world of the Internet. </a:t>
            </a:r>
          </a:p>
          <a:p>
            <a:pPr marL="285750" indent="-285750">
              <a:buClr>
                <a:srgbClr val="03C751"/>
              </a:buClr>
              <a:buFont typeface="Wingdings" panose="05000000000000000000" pitchFamily="2" charset="2"/>
              <a:buChar char="§"/>
            </a:pPr>
            <a:r>
              <a:rPr lang="en-GB" sz="1400" kern="0" dirty="0">
                <a:solidFill>
                  <a:sysClr val="windowText" lastClr="000000"/>
                </a:solidFill>
              </a:rPr>
              <a:t>Encryption is one of the ways you can greatly increase the security of your email. It is possible to encrypt the entire email or only the attachment sent.</a:t>
            </a:r>
          </a:p>
          <a:p>
            <a:pPr marL="285750" indent="-285750">
              <a:buClr>
                <a:srgbClr val="03C751"/>
              </a:buClr>
              <a:buFont typeface="Wingdings" panose="05000000000000000000" pitchFamily="2" charset="2"/>
              <a:buChar char="§"/>
            </a:pPr>
            <a:r>
              <a:rPr lang="en-GB" sz="1400" kern="0" dirty="0">
                <a:solidFill>
                  <a:sysClr val="windowText" lastClr="000000"/>
                </a:solidFill>
              </a:rPr>
              <a:t>For e-signature and encryption of emails, it is necessary to have a certificate issued. </a:t>
            </a:r>
          </a:p>
        </p:txBody>
      </p:sp>
    </p:spTree>
    <p:extLst>
      <p:ext uri="{BB962C8B-B14F-4D97-AF65-F5344CB8AC3E}">
        <p14:creationId xmlns:p14="http://schemas.microsoft.com/office/powerpoint/2010/main" val="1687409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cs-CZ" dirty="0">
                <a:solidFill>
                  <a:schemeClr val="bg2"/>
                </a:solidFill>
              </a:rPr>
              <a:t>T</a:t>
            </a:r>
            <a:r>
              <a:rPr lang="en-US" dirty="0">
                <a:solidFill>
                  <a:schemeClr val="bg2"/>
                </a:solidFill>
              </a:rPr>
              <a:t>he Internet</a:t>
            </a:r>
          </a:p>
        </p:txBody>
      </p:sp>
      <p:sp>
        <p:nvSpPr>
          <p:cNvPr id="4" name="TextovéPole 3">
            <a:extLst>
              <a:ext uri="{FF2B5EF4-FFF2-40B4-BE49-F238E27FC236}">
                <a16:creationId xmlns:a16="http://schemas.microsoft.com/office/drawing/2014/main" id="{B0F25C53-17CC-51BE-B5DB-5979D245FAA9}"/>
              </a:ext>
            </a:extLst>
          </p:cNvPr>
          <p:cNvSpPr txBox="1"/>
          <p:nvPr/>
        </p:nvSpPr>
        <p:spPr>
          <a:xfrm>
            <a:off x="767408" y="1772816"/>
            <a:ext cx="9289032" cy="2385268"/>
          </a:xfrm>
          <a:prstGeom prst="rect">
            <a:avLst/>
          </a:prstGeom>
          <a:noFill/>
        </p:spPr>
        <p:txBody>
          <a:bodyPr wrap="square">
            <a:spAutoFit/>
          </a:bodyPr>
          <a:lstStyle/>
          <a:p>
            <a:pPr hangingPunct="0">
              <a:spcAft>
                <a:spcPts val="600"/>
              </a:spcAft>
            </a:pPr>
            <a:r>
              <a:rPr lang="en-GB" sz="1600" b="1" dirty="0"/>
              <a:t>For proper and safe operation, you should observe the following principles:</a:t>
            </a:r>
          </a:p>
          <a:p>
            <a:pPr marL="285750" lvl="0" indent="-285750" hangingPunct="0">
              <a:buClr>
                <a:srgbClr val="03C751"/>
              </a:buClr>
              <a:buFont typeface="Wingdings" panose="05000000000000000000" pitchFamily="2" charset="2"/>
              <a:buChar char="§"/>
            </a:pPr>
            <a:r>
              <a:rPr lang="en-GB" sz="1600" b="1" dirty="0"/>
              <a:t>Do not visit unsafe websites </a:t>
            </a:r>
            <a:r>
              <a:rPr lang="en-GB" sz="1600" dirty="0"/>
              <a:t>(pornography, cracking, hacking, warez, drugs, violence, ...)</a:t>
            </a:r>
          </a:p>
          <a:p>
            <a:pPr marL="285750" indent="-285750">
              <a:buClr>
                <a:srgbClr val="03C751"/>
              </a:buClr>
              <a:buFont typeface="Wingdings" panose="05000000000000000000" pitchFamily="2" charset="2"/>
              <a:buChar char="§"/>
            </a:pPr>
            <a:r>
              <a:rPr lang="en-GB" sz="1600" b="1" dirty="0"/>
              <a:t>Do not use automatic password storage </a:t>
            </a:r>
            <a:r>
              <a:rPr lang="en-GB" sz="1600" dirty="0"/>
              <a:t>– these passwords are easy to discover and misuse</a:t>
            </a:r>
          </a:p>
          <a:p>
            <a:pPr marL="285750" lvl="0" indent="-285750" hangingPunct="0">
              <a:buClr>
                <a:srgbClr val="03C751"/>
              </a:buClr>
              <a:buFont typeface="Wingdings" panose="05000000000000000000" pitchFamily="2" charset="2"/>
              <a:buChar char="§"/>
            </a:pPr>
            <a:r>
              <a:rPr lang="en-GB" sz="1600" b="1" dirty="0"/>
              <a:t>Do not send confidential data over the Internet </a:t>
            </a:r>
            <a:r>
              <a:rPr lang="en-GB" sz="1600" dirty="0"/>
              <a:t>– if necessary (e.g. payment by card on the Internet), only send when encrypted</a:t>
            </a:r>
          </a:p>
          <a:p>
            <a:pPr marL="285750" lvl="0" indent="-285750" hangingPunct="0">
              <a:buClr>
                <a:srgbClr val="03C751"/>
              </a:buClr>
              <a:buFont typeface="Wingdings" panose="05000000000000000000" pitchFamily="2" charset="2"/>
              <a:buChar char="§"/>
            </a:pPr>
            <a:r>
              <a:rPr lang="en-GB" sz="1600" b="1" dirty="0"/>
              <a:t>Do not disclose personal information </a:t>
            </a:r>
            <a:r>
              <a:rPr lang="en-GB" sz="1600" dirty="0"/>
              <a:t>– do not unnecessarily disclose information that is not needed (e.g. during registrations)</a:t>
            </a:r>
          </a:p>
          <a:p>
            <a:pPr marL="285750" lvl="0" indent="-285750" hangingPunct="0">
              <a:buClr>
                <a:srgbClr val="03C751"/>
              </a:buClr>
              <a:buFont typeface="Wingdings" panose="05000000000000000000" pitchFamily="2" charset="2"/>
              <a:buChar char="§"/>
            </a:pPr>
            <a:r>
              <a:rPr lang="en-GB" sz="1600" b="1" dirty="0"/>
              <a:t>Update regularly </a:t>
            </a:r>
            <a:r>
              <a:rPr lang="en-GB" sz="1600" dirty="0"/>
              <a:t>– don't delay updates to Windows and other programmes</a:t>
            </a:r>
          </a:p>
          <a:p>
            <a:pPr marL="285750" lvl="0" indent="-285750" fontAlgn="auto">
              <a:buClr>
                <a:srgbClr val="03C751"/>
              </a:buClr>
              <a:buFont typeface="Wingdings" panose="05000000000000000000" pitchFamily="2" charset="2"/>
              <a:buChar char="§"/>
            </a:pPr>
            <a:r>
              <a:rPr lang="en-GB" sz="1600" b="1" dirty="0"/>
              <a:t>Don't trust every piece of information you find on the Internet</a:t>
            </a:r>
          </a:p>
        </p:txBody>
      </p:sp>
    </p:spTree>
    <p:extLst>
      <p:ext uri="{BB962C8B-B14F-4D97-AF65-F5344CB8AC3E}">
        <p14:creationId xmlns:p14="http://schemas.microsoft.com/office/powerpoint/2010/main" val="2475031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Data Exchange Within and Outside the Company</a:t>
            </a:r>
          </a:p>
        </p:txBody>
      </p:sp>
      <p:sp>
        <p:nvSpPr>
          <p:cNvPr id="4" name="TextovéPole 3">
            <a:extLst>
              <a:ext uri="{FF2B5EF4-FFF2-40B4-BE49-F238E27FC236}">
                <a16:creationId xmlns:a16="http://schemas.microsoft.com/office/drawing/2014/main" id="{B0F25C53-17CC-51BE-B5DB-5979D245FAA9}"/>
              </a:ext>
            </a:extLst>
          </p:cNvPr>
          <p:cNvSpPr txBox="1"/>
          <p:nvPr/>
        </p:nvSpPr>
        <p:spPr>
          <a:xfrm>
            <a:off x="767408" y="1772816"/>
            <a:ext cx="9289032" cy="3046988"/>
          </a:xfrm>
          <a:prstGeom prst="rect">
            <a:avLst/>
          </a:prstGeom>
          <a:noFill/>
        </p:spPr>
        <p:txBody>
          <a:bodyPr wrap="square">
            <a:spAutoFit/>
          </a:bodyPr>
          <a:lstStyle/>
          <a:p>
            <a:r>
              <a:rPr lang="en-GB" sz="1600" b="1" dirty="0"/>
              <a:t>We can use the following communication channels to exchange data within the company:</a:t>
            </a:r>
          </a:p>
          <a:p>
            <a:pPr marL="285750" indent="-285750">
              <a:buClr>
                <a:srgbClr val="03C751"/>
              </a:buClr>
              <a:buFont typeface="Wingdings" panose="05000000000000000000" pitchFamily="2" charset="2"/>
              <a:buChar char="§"/>
            </a:pPr>
            <a:r>
              <a:rPr lang="en-GB" sz="1600" dirty="0"/>
              <a:t>SharePoint</a:t>
            </a:r>
          </a:p>
          <a:p>
            <a:pPr marL="285750" indent="-285750">
              <a:buClr>
                <a:srgbClr val="03C751"/>
              </a:buClr>
              <a:buFont typeface="Wingdings" panose="05000000000000000000" pitchFamily="2" charset="2"/>
              <a:buChar char="§"/>
            </a:pPr>
            <a:r>
              <a:rPr lang="en-GB" sz="1600" dirty="0"/>
              <a:t>SDP (drive U: )</a:t>
            </a:r>
          </a:p>
          <a:p>
            <a:pPr marL="285750" indent="-285750">
              <a:buClr>
                <a:srgbClr val="03C751"/>
              </a:buClr>
              <a:buFont typeface="Wingdings" panose="05000000000000000000" pitchFamily="2" charset="2"/>
              <a:buChar char="§"/>
            </a:pPr>
            <a:r>
              <a:rPr lang="en-GB" sz="1600" dirty="0"/>
              <a:t>Email</a:t>
            </a:r>
          </a:p>
          <a:p>
            <a:endParaRPr lang="cs-CZ" sz="1600" dirty="0"/>
          </a:p>
          <a:p>
            <a:r>
              <a:rPr lang="en-GB" sz="1600" b="1" dirty="0"/>
              <a:t>We can use the following communication channels to exchange data outside the company</a:t>
            </a:r>
            <a:r>
              <a:rPr lang="en-GB" sz="1600" dirty="0"/>
              <a:t>:</a:t>
            </a:r>
          </a:p>
          <a:p>
            <a:pPr marL="285750" indent="-285750">
              <a:buClr>
                <a:srgbClr val="03C751"/>
              </a:buClr>
              <a:buFont typeface="Wingdings" panose="05000000000000000000" pitchFamily="2" charset="2"/>
              <a:buChar char="§"/>
            </a:pPr>
            <a:r>
              <a:rPr lang="en-GB" sz="1600" dirty="0"/>
              <a:t>External SharePoint (EDP)</a:t>
            </a:r>
          </a:p>
          <a:p>
            <a:pPr marL="285750" indent="-285750">
              <a:buClr>
                <a:srgbClr val="03C751"/>
              </a:buClr>
              <a:buFont typeface="Wingdings" panose="05000000000000000000" pitchFamily="2" charset="2"/>
              <a:buChar char="§"/>
            </a:pPr>
            <a:r>
              <a:rPr lang="en-GB" sz="1600" dirty="0"/>
              <a:t>Email (public and internal confidentiality classifications) and Encrypted Email (protected confidentiality classification)</a:t>
            </a:r>
          </a:p>
          <a:p>
            <a:pPr marL="285750" indent="-285750">
              <a:buClr>
                <a:srgbClr val="03C751"/>
              </a:buClr>
              <a:buFont typeface="Wingdings" panose="05000000000000000000" pitchFamily="2" charset="2"/>
              <a:buChar char="§"/>
            </a:pPr>
            <a:r>
              <a:rPr lang="en-GB" sz="1600" dirty="0"/>
              <a:t>Data Box (for official communication with the state administration and regulators)</a:t>
            </a:r>
          </a:p>
          <a:p>
            <a:pPr marL="285750" indent="-285750">
              <a:buClr>
                <a:srgbClr val="03C751"/>
              </a:buClr>
              <a:buFont typeface="Wingdings" panose="05000000000000000000" pitchFamily="2" charset="2"/>
              <a:buChar char="§"/>
            </a:pPr>
            <a:r>
              <a:rPr lang="en-GB" sz="1600" dirty="0"/>
              <a:t>Secure email channel (for selected partners(SUJB,NUKIB)</a:t>
            </a:r>
          </a:p>
          <a:p>
            <a:pPr marL="285750" indent="-285750">
              <a:buClr>
                <a:srgbClr val="03C751"/>
              </a:buClr>
              <a:buFont typeface="Wingdings" panose="05000000000000000000" pitchFamily="2" charset="2"/>
              <a:buChar char="§"/>
            </a:pPr>
            <a:r>
              <a:rPr lang="en-GB" sz="1600" dirty="0"/>
              <a:t>Information Kiosk</a:t>
            </a:r>
          </a:p>
        </p:txBody>
      </p:sp>
    </p:spTree>
    <p:extLst>
      <p:ext uri="{BB962C8B-B14F-4D97-AF65-F5344CB8AC3E}">
        <p14:creationId xmlns:p14="http://schemas.microsoft.com/office/powerpoint/2010/main" val="157318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Co znamená IKB pro mě?</a:t>
            </a:r>
          </a:p>
        </p:txBody>
      </p:sp>
      <p:sp>
        <p:nvSpPr>
          <p:cNvPr id="2" name="Zástupný symbol pro obsah 2">
            <a:extLst>
              <a:ext uri="{FF2B5EF4-FFF2-40B4-BE49-F238E27FC236}">
                <a16:creationId xmlns:a16="http://schemas.microsoft.com/office/drawing/2014/main" id="{2BBAA4C7-B00A-C60F-E1BF-29C229AF305B}"/>
              </a:ext>
            </a:extLst>
          </p:cNvPr>
          <p:cNvSpPr txBox="1">
            <a:spLocks/>
          </p:cNvSpPr>
          <p:nvPr/>
        </p:nvSpPr>
        <p:spPr bwMode="auto">
          <a:xfrm>
            <a:off x="504000" y="1559796"/>
            <a:ext cx="10128504" cy="402944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lnSpc>
                <a:spcPct val="100000"/>
              </a:lnSpc>
              <a:buClrTx/>
            </a:pPr>
            <a:r>
              <a:rPr lang="cs-CZ" sz="1400" i="0" dirty="0">
                <a:latin typeface="+mn-lt"/>
              </a:rPr>
              <a:t>Jako externí spolupracovník nesu odpovědnost za to, jak se chovám k informacím a souvisejícím informačním aktivům společnosti Skupiny ČEZ, k nimž získám přístup. </a:t>
            </a:r>
          </a:p>
          <a:p>
            <a:pPr marL="285750" indent="-285750">
              <a:buClrTx/>
              <a:buFont typeface="Arial" panose="020B0604020202020204" pitchFamily="34" charset="0"/>
              <a:buChar char="•"/>
            </a:pPr>
            <a:endParaRPr lang="cs-CZ" sz="1400" b="1" i="0" dirty="0">
              <a:latin typeface="+mn-lt"/>
            </a:endParaRPr>
          </a:p>
          <a:p>
            <a:pPr marL="466725" lvl="1" indent="-285750">
              <a:lnSpc>
                <a:spcPct val="100000"/>
              </a:lnSpc>
              <a:spcAft>
                <a:spcPts val="600"/>
              </a:spcAft>
              <a:buClr>
                <a:srgbClr val="00C752"/>
              </a:buClr>
            </a:pPr>
            <a:r>
              <a:rPr lang="cs-CZ" sz="1400" b="1" dirty="0">
                <a:latin typeface="+mn-lt"/>
                <a:cs typeface="+mn-cs"/>
              </a:rPr>
              <a:t>Bezpečné zacházení s informacemi </a:t>
            </a:r>
            <a:r>
              <a:rPr lang="cs-CZ" sz="1400" dirty="0">
                <a:latin typeface="+mn-lt"/>
                <a:cs typeface="+mn-cs"/>
              </a:rPr>
              <a:t>v souladu s principy ochrany klasifikace informací</a:t>
            </a:r>
          </a:p>
          <a:p>
            <a:pPr marL="466725" lvl="1" indent="-285750">
              <a:lnSpc>
                <a:spcPct val="100000"/>
              </a:lnSpc>
              <a:spcAft>
                <a:spcPts val="600"/>
              </a:spcAft>
              <a:buClr>
                <a:srgbClr val="00C752"/>
              </a:buClr>
            </a:pPr>
            <a:r>
              <a:rPr lang="cs-CZ" sz="1400" b="1" dirty="0">
                <a:latin typeface="+mn-lt"/>
                <a:cs typeface="+mn-cs"/>
              </a:rPr>
              <a:t>Dodržování bezpečnostních zásad </a:t>
            </a:r>
            <a:r>
              <a:rPr lang="cs-CZ" sz="1400" dirty="0">
                <a:latin typeface="+mn-lt"/>
                <a:cs typeface="+mn-cs"/>
              </a:rPr>
              <a:t>při užívání služeb a ICT/ICS techniky</a:t>
            </a:r>
          </a:p>
          <a:p>
            <a:pPr marL="466725" lvl="1" indent="-285750">
              <a:lnSpc>
                <a:spcPct val="100000"/>
              </a:lnSpc>
              <a:spcAft>
                <a:spcPts val="600"/>
              </a:spcAft>
              <a:buClr>
                <a:srgbClr val="00C752"/>
              </a:buClr>
            </a:pPr>
            <a:r>
              <a:rPr lang="cs-CZ" sz="1400" b="1" dirty="0">
                <a:latin typeface="+mn-lt"/>
                <a:cs typeface="+mn-cs"/>
              </a:rPr>
              <a:t>Udržování povědomí o hrozbách a rizicích </a:t>
            </a:r>
            <a:r>
              <a:rPr lang="cs-CZ" sz="1400" dirty="0">
                <a:latin typeface="+mn-lt"/>
                <a:cs typeface="+mn-cs"/>
              </a:rPr>
              <a:t>spojených se zpracováním informací a ICT/ICS technikou</a:t>
            </a:r>
          </a:p>
          <a:p>
            <a:pPr marL="466725" lvl="1" indent="-285750">
              <a:lnSpc>
                <a:spcPct val="100000"/>
              </a:lnSpc>
              <a:spcAft>
                <a:spcPts val="600"/>
              </a:spcAft>
              <a:buClr>
                <a:srgbClr val="00C752"/>
              </a:buClr>
            </a:pPr>
            <a:r>
              <a:rPr lang="cs-CZ" sz="1400" b="1" dirty="0">
                <a:latin typeface="+mn-lt"/>
                <a:cs typeface="+mn-cs"/>
              </a:rPr>
              <a:t>Dodržování zásad stanovených řídicí dokumentací</a:t>
            </a:r>
            <a:r>
              <a:rPr lang="cs-CZ" sz="1400" dirty="0">
                <a:latin typeface="+mn-lt"/>
                <a:cs typeface="+mn-cs"/>
              </a:rPr>
              <a:t>, pracovními či metodickými postupy a pokyny odpovědných zaměstnanců</a:t>
            </a:r>
          </a:p>
          <a:p>
            <a:pPr marL="466725" lvl="1" indent="-285750">
              <a:lnSpc>
                <a:spcPct val="100000"/>
              </a:lnSpc>
              <a:spcAft>
                <a:spcPts val="600"/>
              </a:spcAft>
              <a:buClr>
                <a:srgbClr val="00C752"/>
              </a:buClr>
            </a:pPr>
            <a:r>
              <a:rPr lang="cs-CZ" sz="1400" b="1" dirty="0">
                <a:latin typeface="+mn-lt"/>
                <a:cs typeface="+mn-cs"/>
              </a:rPr>
              <a:t>Udržovat v naprosté tajnosti přidělené autentizační informace </a:t>
            </a:r>
            <a:r>
              <a:rPr lang="cs-CZ" sz="1400" dirty="0">
                <a:latin typeface="+mn-lt"/>
                <a:cs typeface="+mn-cs"/>
              </a:rPr>
              <a:t>(ID, hesla, karty…)</a:t>
            </a:r>
          </a:p>
          <a:p>
            <a:pPr marL="285750" indent="-285750">
              <a:lnSpc>
                <a:spcPct val="100000"/>
              </a:lnSpc>
              <a:spcAft>
                <a:spcPts val="600"/>
              </a:spcAft>
              <a:buClrTx/>
              <a:buFont typeface="Arial" panose="020B0604020202020204" pitchFamily="34" charset="0"/>
              <a:buChar char="•"/>
            </a:pPr>
            <a:endParaRPr lang="cs-CZ" sz="1400" i="0" dirty="0">
              <a:latin typeface="+mn-lt"/>
            </a:endParaRPr>
          </a:p>
          <a:p>
            <a:pPr>
              <a:lnSpc>
                <a:spcPct val="100000"/>
              </a:lnSpc>
              <a:buClrTx/>
            </a:pPr>
            <a:endParaRPr lang="cs-CZ" sz="1400" b="1" i="0" dirty="0">
              <a:latin typeface="+mn-lt"/>
            </a:endParaRPr>
          </a:p>
          <a:p>
            <a:pPr>
              <a:lnSpc>
                <a:spcPct val="100000"/>
              </a:lnSpc>
              <a:buClrTx/>
            </a:pPr>
            <a:r>
              <a:rPr lang="cs-CZ" sz="1400" b="1" i="0" dirty="0">
                <a:latin typeface="+mn-lt"/>
              </a:rPr>
              <a:t>Nedodržení zásad </a:t>
            </a:r>
            <a:r>
              <a:rPr lang="cs-CZ" sz="1400" i="0" dirty="0">
                <a:latin typeface="+mn-lt"/>
              </a:rPr>
              <a:t>nebo porušení </a:t>
            </a:r>
            <a:r>
              <a:rPr lang="cs-CZ" sz="1400" b="1" i="0" dirty="0">
                <a:latin typeface="+mn-lt"/>
              </a:rPr>
              <a:t>informační a kybernetické bezpečnosti může být posuzováno jako porušení pracovních povinností </a:t>
            </a:r>
            <a:r>
              <a:rPr lang="cs-CZ" sz="1400" i="0" dirty="0">
                <a:latin typeface="+mn-lt"/>
              </a:rPr>
              <a:t>s vyvozením příslušných důsledků, včetně ukončení smluvního vztahu.</a:t>
            </a:r>
          </a:p>
          <a:p>
            <a:pPr marL="285750" indent="-285750">
              <a:buClrTx/>
              <a:buFont typeface="Arial" panose="020B0604020202020204" pitchFamily="34" charset="0"/>
              <a:buChar char="•"/>
            </a:pPr>
            <a:endParaRPr lang="cs-CZ" sz="1400" i="0" dirty="0"/>
          </a:p>
        </p:txBody>
      </p:sp>
    </p:spTree>
    <p:extLst>
      <p:ext uri="{BB962C8B-B14F-4D97-AF65-F5344CB8AC3E}">
        <p14:creationId xmlns:p14="http://schemas.microsoft.com/office/powerpoint/2010/main" val="2723265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How to Encrypt a File</a:t>
            </a:r>
          </a:p>
        </p:txBody>
      </p:sp>
      <p:sp>
        <p:nvSpPr>
          <p:cNvPr id="2" name="TextovéPole 1">
            <a:extLst>
              <a:ext uri="{FF2B5EF4-FFF2-40B4-BE49-F238E27FC236}">
                <a16:creationId xmlns:a16="http://schemas.microsoft.com/office/drawing/2014/main" id="{E8EED26B-31CB-7590-3147-3005171333DD}"/>
              </a:ext>
            </a:extLst>
          </p:cNvPr>
          <p:cNvSpPr txBox="1"/>
          <p:nvPr/>
        </p:nvSpPr>
        <p:spPr>
          <a:xfrm>
            <a:off x="520995" y="1495430"/>
            <a:ext cx="8144540" cy="307777"/>
          </a:xfrm>
          <a:prstGeom prst="rect">
            <a:avLst/>
          </a:prstGeom>
          <a:noFill/>
        </p:spPr>
        <p:txBody>
          <a:bodyPr wrap="square" rtlCol="0">
            <a:spAutoFit/>
          </a:bodyPr>
          <a:lstStyle/>
          <a:p>
            <a:pPr algn="l"/>
            <a:r>
              <a:rPr lang="en-GB" sz="1400" i="0" dirty="0">
                <a:latin typeface="+mn-lt"/>
              </a:rPr>
              <a:t>The easiest way to encrypt a file is to create a password-protected archive.</a:t>
            </a:r>
          </a:p>
        </p:txBody>
      </p:sp>
      <p:sp>
        <p:nvSpPr>
          <p:cNvPr id="3" name="TextovéPole 2">
            <a:extLst>
              <a:ext uri="{FF2B5EF4-FFF2-40B4-BE49-F238E27FC236}">
                <a16:creationId xmlns:a16="http://schemas.microsoft.com/office/drawing/2014/main" id="{565B7AAA-8F82-67F3-403B-5AA27800D17E}"/>
              </a:ext>
            </a:extLst>
          </p:cNvPr>
          <p:cNvSpPr txBox="1"/>
          <p:nvPr/>
        </p:nvSpPr>
        <p:spPr>
          <a:xfrm>
            <a:off x="512340" y="1931688"/>
            <a:ext cx="5007936" cy="3170099"/>
          </a:xfrm>
          <a:prstGeom prst="rect">
            <a:avLst/>
          </a:prstGeom>
          <a:noFill/>
        </p:spPr>
        <p:txBody>
          <a:bodyPr wrap="square" rtlCol="0">
            <a:spAutoFit/>
          </a:bodyPr>
          <a:lstStyle/>
          <a:p>
            <a:pPr algn="l"/>
            <a:r>
              <a:rPr lang="en-GB" sz="1400" b="1" i="0" dirty="0">
                <a:latin typeface="+mn-lt"/>
              </a:rPr>
              <a:t>Procedure to create a password-protected archive:</a:t>
            </a:r>
          </a:p>
          <a:p>
            <a:pPr marL="342900" indent="-342900" algn="l">
              <a:buClrTx/>
              <a:buFont typeface="+mj-lt"/>
              <a:buAutoNum type="arabicPeriod"/>
            </a:pPr>
            <a:r>
              <a:rPr lang="en-GB" sz="1400" i="0" dirty="0">
                <a:latin typeface="+mn-lt"/>
              </a:rPr>
              <a:t>Select the file or folder</a:t>
            </a:r>
          </a:p>
          <a:p>
            <a:pPr marL="342900" indent="-342900" algn="l">
              <a:buClrTx/>
              <a:buFont typeface="+mj-lt"/>
              <a:buAutoNum type="arabicPeriod"/>
            </a:pPr>
            <a:r>
              <a:rPr lang="en-GB" sz="1400" i="0" dirty="0">
                <a:latin typeface="+mn-lt"/>
              </a:rPr>
              <a:t>In the menu (right button) choose 7-Zip -&gt;Add to archive...</a:t>
            </a:r>
          </a:p>
          <a:p>
            <a:pPr marL="342900" indent="-342900" algn="l">
              <a:buClrTx/>
              <a:buFont typeface="+mj-lt"/>
              <a:buAutoNum type="arabicPeriod"/>
            </a:pPr>
            <a:r>
              <a:rPr lang="en-GB" sz="1400" i="0" dirty="0">
                <a:latin typeface="+mn-lt"/>
              </a:rPr>
              <a:t>Under Encryption, enter the password and repeat the password </a:t>
            </a:r>
          </a:p>
          <a:p>
            <a:pPr marL="342900" indent="-342900" algn="l">
              <a:buClrTx/>
              <a:buFont typeface="+mj-lt"/>
              <a:buAutoNum type="arabicPeriod"/>
            </a:pPr>
            <a:r>
              <a:rPr lang="en-GB" sz="1400" i="0" dirty="0">
                <a:latin typeface="+mn-lt"/>
              </a:rPr>
              <a:t>Encryption method select: AES 256</a:t>
            </a:r>
          </a:p>
          <a:p>
            <a:pPr algn="l"/>
            <a:endParaRPr lang="cs-CZ" i="0" dirty="0">
              <a:latin typeface="+mn-lt"/>
            </a:endParaRPr>
          </a:p>
          <a:p>
            <a:pPr algn="l"/>
            <a:r>
              <a:rPr lang="en-GB" sz="1400" b="1" i="0" dirty="0">
                <a:latin typeface="+mn-lt"/>
              </a:rPr>
              <a:t>A secure password should include:</a:t>
            </a:r>
          </a:p>
          <a:p>
            <a:pPr marL="285750" indent="-285750" algn="l">
              <a:buClrTx/>
              <a:buFont typeface="Arial" panose="020B0604020202020204" pitchFamily="34" charset="0"/>
              <a:buChar char="•"/>
            </a:pPr>
            <a:r>
              <a:rPr lang="en-GB" sz="1400" i="0" dirty="0">
                <a:latin typeface="+mn-lt"/>
              </a:rPr>
              <a:t>At least 20 characters</a:t>
            </a:r>
          </a:p>
          <a:p>
            <a:pPr marL="285750" indent="-285750" algn="l">
              <a:buClrTx/>
              <a:buFont typeface="Arial" panose="020B0604020202020204" pitchFamily="34" charset="0"/>
              <a:buChar char="•"/>
            </a:pPr>
            <a:r>
              <a:rPr lang="en-GB" sz="1400" i="0" dirty="0">
                <a:latin typeface="+mn-lt"/>
              </a:rPr>
              <a:t>Upper- and lower-case letters</a:t>
            </a:r>
          </a:p>
          <a:p>
            <a:pPr marL="285750" indent="-285750" algn="l">
              <a:buClrTx/>
              <a:buFont typeface="Arial" panose="020B0604020202020204" pitchFamily="34" charset="0"/>
              <a:buChar char="•"/>
            </a:pPr>
            <a:r>
              <a:rPr lang="en-GB" sz="1400" i="0" dirty="0">
                <a:latin typeface="+mn-lt"/>
              </a:rPr>
              <a:t>A special character and number</a:t>
            </a:r>
          </a:p>
          <a:p>
            <a:pPr algn="l"/>
            <a:r>
              <a:rPr lang="en-GB" sz="1400" i="0" dirty="0">
                <a:latin typeface="+mn-lt"/>
              </a:rPr>
              <a:t>You can use an on-line password generator to create a strong password, e.g. </a:t>
            </a:r>
            <a:r>
              <a:rPr lang="en-GB" sz="1400" i="1" dirty="0">
                <a:solidFill>
                  <a:srgbClr val="0070C0"/>
                </a:solidFill>
                <a:latin typeface="+mn-lt"/>
              </a:rPr>
              <a:t>https://passwordsgenerator.net/</a:t>
            </a:r>
          </a:p>
        </p:txBody>
      </p:sp>
      <p:sp>
        <p:nvSpPr>
          <p:cNvPr id="5" name="TextovéPole 4">
            <a:extLst>
              <a:ext uri="{FF2B5EF4-FFF2-40B4-BE49-F238E27FC236}">
                <a16:creationId xmlns:a16="http://schemas.microsoft.com/office/drawing/2014/main" id="{3A1CBA10-BD87-7C80-1801-63F11F5388D4}"/>
              </a:ext>
            </a:extLst>
          </p:cNvPr>
          <p:cNvSpPr txBox="1"/>
          <p:nvPr/>
        </p:nvSpPr>
        <p:spPr>
          <a:xfrm>
            <a:off x="520995" y="5591130"/>
            <a:ext cx="8123275" cy="523220"/>
          </a:xfrm>
          <a:prstGeom prst="rect">
            <a:avLst/>
          </a:prstGeom>
          <a:noFill/>
        </p:spPr>
        <p:txBody>
          <a:bodyPr wrap="square" rtlCol="0">
            <a:spAutoFit/>
          </a:bodyPr>
          <a:lstStyle/>
          <a:p>
            <a:pPr algn="l"/>
            <a:r>
              <a:rPr lang="en-GB" sz="1400" b="1" i="0" dirty="0">
                <a:latin typeface="+mn-lt"/>
              </a:rPr>
              <a:t>Never send a password with an encrypted file.</a:t>
            </a:r>
            <a:r>
              <a:rPr lang="en-GB" sz="1400" i="0" dirty="0">
                <a:latin typeface="+mn-lt"/>
              </a:rPr>
              <a:t> If you are sending the file via email, send the password by text message, for example</a:t>
            </a:r>
          </a:p>
        </p:txBody>
      </p:sp>
      <p:pic>
        <p:nvPicPr>
          <p:cNvPr id="7" name="Picture 2">
            <a:extLst>
              <a:ext uri="{FF2B5EF4-FFF2-40B4-BE49-F238E27FC236}">
                <a16:creationId xmlns:a16="http://schemas.microsoft.com/office/drawing/2014/main" id="{D43846CD-8A29-8CF6-B95A-BF935DE88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1695846"/>
            <a:ext cx="3192994" cy="1860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4F3F60AB-3FEC-5E2B-78C7-88A305EA3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7499" y="3876026"/>
            <a:ext cx="2066065" cy="1679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356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cs-CZ" dirty="0">
                <a:solidFill>
                  <a:schemeClr val="bg2"/>
                </a:solidFill>
              </a:rPr>
              <a:t>WIFI</a:t>
            </a:r>
            <a:endParaRPr lang="en-US" dirty="0">
              <a:solidFill>
                <a:schemeClr val="bg2"/>
              </a:solidFill>
            </a:endParaRPr>
          </a:p>
        </p:txBody>
      </p:sp>
      <p:sp>
        <p:nvSpPr>
          <p:cNvPr id="4" name="Zástupný symbol pro obsah 2">
            <a:extLst>
              <a:ext uri="{FF2B5EF4-FFF2-40B4-BE49-F238E27FC236}">
                <a16:creationId xmlns:a16="http://schemas.microsoft.com/office/drawing/2014/main" id="{1940E9EB-1216-7EAD-71A6-5F6286920BCB}"/>
              </a:ext>
            </a:extLst>
          </p:cNvPr>
          <p:cNvSpPr txBox="1">
            <a:spLocks/>
          </p:cNvSpPr>
          <p:nvPr/>
        </p:nvSpPr>
        <p:spPr>
          <a:xfrm>
            <a:off x="504000" y="1692000"/>
            <a:ext cx="9552440" cy="46800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en-GB" sz="1600" kern="0" dirty="0">
                <a:solidFill>
                  <a:sysClr val="windowText" lastClr="000000"/>
                </a:solidFill>
              </a:rPr>
              <a:t>We use several WI-FI networks. Each network has a different use</a:t>
            </a:r>
          </a:p>
          <a:p>
            <a:endParaRPr lang="cs-CZ" sz="1600" b="1" kern="0" dirty="0">
              <a:solidFill>
                <a:sysClr val="windowText" lastClr="000000"/>
              </a:solidFill>
            </a:endParaRPr>
          </a:p>
          <a:p>
            <a:r>
              <a:rPr lang="en-GB" sz="1600" b="1" kern="0" dirty="0">
                <a:solidFill>
                  <a:sysClr val="windowText" lastClr="000000"/>
                </a:solidFill>
              </a:rPr>
              <a:t>CEZ_WIFI1 </a:t>
            </a:r>
          </a:p>
          <a:p>
            <a:r>
              <a:rPr lang="en-GB" sz="1600" kern="0" dirty="0">
                <a:solidFill>
                  <a:sysClr val="windowText" lastClr="000000"/>
                </a:solidFill>
              </a:rPr>
              <a:t>Network designed for company devices</a:t>
            </a:r>
            <a:r>
              <a:rPr lang="cs-CZ" sz="1600" kern="0" dirty="0">
                <a:solidFill>
                  <a:sysClr val="windowText" lastClr="000000"/>
                </a:solidFill>
              </a:rPr>
              <a:t>.</a:t>
            </a:r>
            <a:endParaRPr lang="en-GB" sz="1600" kern="0" dirty="0">
              <a:solidFill>
                <a:sysClr val="windowText" lastClr="000000"/>
              </a:solidFill>
            </a:endParaRPr>
          </a:p>
          <a:p>
            <a:endParaRPr lang="cs-CZ" sz="1600" kern="0" dirty="0">
              <a:solidFill>
                <a:sysClr val="windowText" lastClr="000000"/>
              </a:solidFill>
            </a:endParaRPr>
          </a:p>
          <a:p>
            <a:r>
              <a:rPr lang="en-GB" sz="1600" b="1" kern="0" dirty="0">
                <a:solidFill>
                  <a:sysClr val="windowText" lastClr="000000"/>
                </a:solidFill>
              </a:rPr>
              <a:t>CEZ_WIFI2 </a:t>
            </a:r>
          </a:p>
          <a:p>
            <a:r>
              <a:rPr lang="en-GB" sz="1600" kern="0" dirty="0">
                <a:solidFill>
                  <a:sysClr val="windowText" lastClr="000000"/>
                </a:solidFill>
              </a:rPr>
              <a:t>Network designed for private devices of suppliers. You will be required to enter login credentials that you obtain by entering a request in the ServiceDesk</a:t>
            </a:r>
            <a:r>
              <a:rPr lang="cs-CZ" sz="1600" kern="0" dirty="0">
                <a:solidFill>
                  <a:sysClr val="windowText" lastClr="000000"/>
                </a:solidFill>
              </a:rPr>
              <a:t>.</a:t>
            </a:r>
            <a:endParaRPr lang="en-GB" sz="1600" kern="0" dirty="0">
              <a:solidFill>
                <a:sysClr val="windowText" lastClr="000000"/>
              </a:solidFill>
            </a:endParaRPr>
          </a:p>
          <a:p>
            <a:endParaRPr lang="cs-CZ" sz="1600" kern="0" dirty="0">
              <a:solidFill>
                <a:sysClr val="windowText" lastClr="000000"/>
              </a:solidFill>
            </a:endParaRPr>
          </a:p>
          <a:p>
            <a:r>
              <a:rPr lang="en-GB" sz="1600" b="1" kern="0" dirty="0">
                <a:solidFill>
                  <a:sysClr val="windowText" lastClr="000000"/>
                </a:solidFill>
              </a:rPr>
              <a:t>CEZ_WIFI3 </a:t>
            </a:r>
          </a:p>
          <a:p>
            <a:r>
              <a:rPr lang="en-GB" sz="1600" kern="0" dirty="0">
                <a:solidFill>
                  <a:sysClr val="windowText" lastClr="000000"/>
                </a:solidFill>
              </a:rPr>
              <a:t>Network for the TOP management of ČEZ Group</a:t>
            </a:r>
            <a:r>
              <a:rPr lang="cs-CZ" sz="1600" kern="0" dirty="0">
                <a:solidFill>
                  <a:sysClr val="windowText" lastClr="000000"/>
                </a:solidFill>
              </a:rPr>
              <a:t>.</a:t>
            </a:r>
            <a:endParaRPr lang="en-GB" sz="1600" kern="0" dirty="0">
              <a:solidFill>
                <a:sysClr val="windowText" lastClr="000000"/>
              </a:solidFill>
            </a:endParaRPr>
          </a:p>
          <a:p>
            <a:endParaRPr lang="cs-CZ" sz="1600" kern="0" dirty="0">
              <a:solidFill>
                <a:sysClr val="windowText" lastClr="000000"/>
              </a:solidFill>
            </a:endParaRPr>
          </a:p>
          <a:p>
            <a:r>
              <a:rPr lang="en-GB" sz="1600" b="1" kern="0" dirty="0">
                <a:solidFill>
                  <a:sysClr val="windowText" lastClr="000000"/>
                </a:solidFill>
              </a:rPr>
              <a:t>CEZ_OPEN</a:t>
            </a:r>
            <a:r>
              <a:rPr lang="en-GB" sz="1600" kern="0" dirty="0">
                <a:solidFill>
                  <a:sysClr val="windowText" lastClr="000000"/>
                </a:solidFill>
              </a:rPr>
              <a:t> </a:t>
            </a:r>
          </a:p>
          <a:p>
            <a:r>
              <a:rPr lang="en-GB" sz="1600" kern="0" dirty="0">
                <a:solidFill>
                  <a:sysClr val="windowText" lastClr="000000"/>
                </a:solidFill>
              </a:rPr>
              <a:t>Open WIFI for visitors or external persons. </a:t>
            </a:r>
          </a:p>
          <a:p>
            <a:r>
              <a:rPr lang="en-GB" sz="1600" kern="0" dirty="0">
                <a:solidFill>
                  <a:sysClr val="windowText" lastClr="000000"/>
                </a:solidFill>
              </a:rPr>
              <a:t>Maximum speed of 512 Kbps and session time-out of 8 hours. </a:t>
            </a:r>
          </a:p>
          <a:p>
            <a:r>
              <a:rPr lang="en-GB" sz="1600" kern="0" dirty="0">
                <a:solidFill>
                  <a:sysClr val="windowText" lastClr="000000"/>
                </a:solidFill>
              </a:rPr>
              <a:t>Web portal login</a:t>
            </a:r>
            <a:r>
              <a:rPr lang="cs-CZ" sz="1600" kern="0" dirty="0">
                <a:solidFill>
                  <a:sysClr val="windowText" lastClr="000000"/>
                </a:solidFill>
              </a:rPr>
              <a:t>.</a:t>
            </a:r>
            <a:endParaRPr lang="en-GB" sz="1600" kern="0" dirty="0">
              <a:solidFill>
                <a:sysClr val="windowText" lastClr="000000"/>
              </a:solidFill>
            </a:endParaRPr>
          </a:p>
          <a:p>
            <a:endParaRPr lang="cs-CZ" kern="0" dirty="0">
              <a:solidFill>
                <a:sysClr val="windowText" lastClr="000000"/>
              </a:solidFill>
            </a:endParaRPr>
          </a:p>
          <a:p>
            <a:endParaRPr lang="cs-CZ" kern="0" dirty="0">
              <a:solidFill>
                <a:sysClr val="windowText" lastClr="000000"/>
              </a:solidFill>
            </a:endParaRPr>
          </a:p>
          <a:p>
            <a:endParaRPr lang="cs-CZ" kern="0" dirty="0">
              <a:solidFill>
                <a:sysClr val="windowText" lastClr="000000"/>
              </a:solidFill>
            </a:endParaRPr>
          </a:p>
        </p:txBody>
      </p:sp>
    </p:spTree>
    <p:extLst>
      <p:ext uri="{BB962C8B-B14F-4D97-AF65-F5344CB8AC3E}">
        <p14:creationId xmlns:p14="http://schemas.microsoft.com/office/powerpoint/2010/main" val="3790047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Internet Blocking and Network Monitoring</a:t>
            </a:r>
          </a:p>
        </p:txBody>
      </p:sp>
      <p:sp>
        <p:nvSpPr>
          <p:cNvPr id="2" name="Zástupný symbol pro obsah 2">
            <a:extLst>
              <a:ext uri="{FF2B5EF4-FFF2-40B4-BE49-F238E27FC236}">
                <a16:creationId xmlns:a16="http://schemas.microsoft.com/office/drawing/2014/main" id="{A5E6201F-77B7-8D84-7BA8-D6B6DDAE13DE}"/>
              </a:ext>
            </a:extLst>
          </p:cNvPr>
          <p:cNvSpPr txBox="1">
            <a:spLocks/>
          </p:cNvSpPr>
          <p:nvPr/>
        </p:nvSpPr>
        <p:spPr>
          <a:xfrm>
            <a:off x="504000" y="1692000"/>
            <a:ext cx="8136000" cy="46800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en-GB" sz="1600" kern="0" dirty="0">
                <a:solidFill>
                  <a:sysClr val="windowText" lastClr="000000"/>
                </a:solidFill>
              </a:rPr>
              <a:t>Access to unsafe sites is blocked from company computers. </a:t>
            </a:r>
          </a:p>
          <a:p>
            <a:endParaRPr lang="cs-CZ" sz="1600" kern="0" dirty="0">
              <a:solidFill>
                <a:sysClr val="windowText" lastClr="000000"/>
              </a:solidFill>
            </a:endParaRPr>
          </a:p>
          <a:p>
            <a:r>
              <a:rPr lang="en-GB" sz="1600" kern="0" dirty="0">
                <a:solidFill>
                  <a:sysClr val="windowText" lastClr="000000"/>
                </a:solidFill>
              </a:rPr>
              <a:t>In order to protect our network, information about access to these sites is recorded.</a:t>
            </a:r>
          </a:p>
          <a:p>
            <a:endParaRPr lang="cs-CZ" sz="1600" kern="0" dirty="0">
              <a:solidFill>
                <a:sysClr val="windowText" lastClr="000000"/>
              </a:solidFill>
            </a:endParaRPr>
          </a:p>
          <a:p>
            <a:r>
              <a:rPr lang="en-GB" sz="1600" kern="0" dirty="0">
                <a:solidFill>
                  <a:sysClr val="windowText" lastClr="000000"/>
                </a:solidFill>
              </a:rPr>
              <a:t>The most common are gambling, pornography or warez sites</a:t>
            </a:r>
            <a:r>
              <a:rPr lang="cs-CZ" sz="1600" kern="0" dirty="0">
                <a:solidFill>
                  <a:sysClr val="windowText" lastClr="000000"/>
                </a:solidFill>
              </a:rPr>
              <a:t>.</a:t>
            </a:r>
            <a:endParaRPr lang="en-GB" sz="1600" kern="0" dirty="0">
              <a:solidFill>
                <a:sysClr val="windowText" lastClr="000000"/>
              </a:solidFill>
            </a:endParaRPr>
          </a:p>
          <a:p>
            <a:endParaRPr lang="cs-CZ" kern="0" dirty="0">
              <a:solidFill>
                <a:sysClr val="windowText" lastClr="000000"/>
              </a:solidFill>
            </a:endParaRPr>
          </a:p>
        </p:txBody>
      </p:sp>
      <p:pic>
        <p:nvPicPr>
          <p:cNvPr id="3" name="Picture 2">
            <a:extLst>
              <a:ext uri="{FF2B5EF4-FFF2-40B4-BE49-F238E27FC236}">
                <a16:creationId xmlns:a16="http://schemas.microsoft.com/office/drawing/2014/main" id="{11710779-0C1E-F422-EB55-DFF4F5BEB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3140968"/>
            <a:ext cx="6709760" cy="311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826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Backup</a:t>
            </a:r>
          </a:p>
        </p:txBody>
      </p:sp>
      <p:sp>
        <p:nvSpPr>
          <p:cNvPr id="4" name="Zástupný symbol pro obsah 2">
            <a:extLst>
              <a:ext uri="{FF2B5EF4-FFF2-40B4-BE49-F238E27FC236}">
                <a16:creationId xmlns:a16="http://schemas.microsoft.com/office/drawing/2014/main" id="{C7A804CB-4699-348F-5FD3-6F99FF0EFDE4}"/>
              </a:ext>
            </a:extLst>
          </p:cNvPr>
          <p:cNvSpPr txBox="1">
            <a:spLocks/>
          </p:cNvSpPr>
          <p:nvPr/>
        </p:nvSpPr>
        <p:spPr>
          <a:xfrm>
            <a:off x="515874" y="1561375"/>
            <a:ext cx="8820485" cy="46800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hangingPunct="0"/>
            <a:r>
              <a:rPr lang="en-GB" sz="1400" kern="0" dirty="0">
                <a:solidFill>
                  <a:sysClr val="windowText" lastClr="000000"/>
                </a:solidFill>
              </a:rPr>
              <a:t>Backup is the best protection against ransomware, human error (accidentally deleted file) or damage to IT equipment (HDD damage). However, there is no need to back up all files.</a:t>
            </a:r>
          </a:p>
          <a:p>
            <a:pPr hangingPunct="0"/>
            <a:endParaRPr lang="cs-CZ" sz="1400" kern="0" dirty="0">
              <a:solidFill>
                <a:sysClr val="windowText" lastClr="000000"/>
              </a:solidFill>
            </a:endParaRPr>
          </a:p>
          <a:p>
            <a:pPr hangingPunct="0"/>
            <a:r>
              <a:rPr lang="en-GB" sz="1400" b="1" kern="0" dirty="0">
                <a:solidFill>
                  <a:sysClr val="windowText" lastClr="000000"/>
                </a:solidFill>
              </a:rPr>
              <a:t>What to back up:</a:t>
            </a:r>
          </a:p>
          <a:p>
            <a:pPr marL="285750" indent="-285750" hangingPunct="0">
              <a:buClr>
                <a:srgbClr val="03C751"/>
              </a:buClr>
              <a:buFont typeface="Wingdings" panose="05000000000000000000" pitchFamily="2" charset="2"/>
              <a:buChar char="§"/>
            </a:pPr>
            <a:r>
              <a:rPr lang="en-GB" sz="1400" kern="0" dirty="0">
                <a:solidFill>
                  <a:sysClr val="windowText" lastClr="000000"/>
                </a:solidFill>
              </a:rPr>
              <a:t>Back up data that is important; it would take a disproportionate amount of time or not be possible to recreate it. </a:t>
            </a:r>
          </a:p>
          <a:p>
            <a:pPr marL="285750" indent="-285750" hangingPunct="0">
              <a:buClr>
                <a:srgbClr val="03C751"/>
              </a:buClr>
              <a:buFont typeface="Wingdings" panose="05000000000000000000" pitchFamily="2" charset="2"/>
              <a:buChar char="§"/>
            </a:pPr>
            <a:r>
              <a:rPr lang="en-GB" sz="1400" kern="0" dirty="0">
                <a:solidFill>
                  <a:sysClr val="windowText" lastClr="000000"/>
                </a:solidFill>
              </a:rPr>
              <a:t>Data that if lost or damaged would cause significant complications for you, jeopardizing task deadlines or financial penalties for your employer or you personally. </a:t>
            </a:r>
          </a:p>
          <a:p>
            <a:endParaRPr lang="cs-CZ" sz="1400" b="1" kern="0" dirty="0">
              <a:solidFill>
                <a:sysClr val="windowText" lastClr="000000"/>
              </a:solidFill>
            </a:endParaRPr>
          </a:p>
          <a:p>
            <a:endParaRPr lang="cs-CZ" sz="1400" kern="0" dirty="0">
              <a:solidFill>
                <a:sysClr val="windowText" lastClr="000000"/>
              </a:solidFill>
            </a:endParaRPr>
          </a:p>
        </p:txBody>
      </p:sp>
      <p:sp>
        <p:nvSpPr>
          <p:cNvPr id="5" name="Zástupný symbol pro obsah 2">
            <a:extLst>
              <a:ext uri="{FF2B5EF4-FFF2-40B4-BE49-F238E27FC236}">
                <a16:creationId xmlns:a16="http://schemas.microsoft.com/office/drawing/2014/main" id="{D78A9FAC-9D3F-49F5-830C-01F8BB26C5C7}"/>
              </a:ext>
            </a:extLst>
          </p:cNvPr>
          <p:cNvSpPr txBox="1">
            <a:spLocks/>
          </p:cNvSpPr>
          <p:nvPr/>
        </p:nvSpPr>
        <p:spPr bwMode="auto">
          <a:xfrm>
            <a:off x="506408" y="4195763"/>
            <a:ext cx="4065587" cy="206616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buClrTx/>
              <a:buFontTx/>
            </a:pPr>
            <a:r>
              <a:rPr lang="en-GB" sz="1400" b="1" i="0" dirty="0">
                <a:solidFill>
                  <a:srgbClr val="00B050"/>
                </a:solidFill>
              </a:rPr>
              <a:t>Where to back up:</a:t>
            </a:r>
          </a:p>
          <a:p>
            <a:pPr marL="285750" indent="-285750" defTabSz="914400" hangingPunct="0">
              <a:buClr>
                <a:srgbClr val="03C751"/>
              </a:buClr>
              <a:buFont typeface="Wingdings" panose="05000000000000000000" pitchFamily="2" charset="2"/>
              <a:buChar char="§"/>
            </a:pPr>
            <a:r>
              <a:rPr lang="en-GB" sz="1400" kern="0" dirty="0">
                <a:solidFill>
                  <a:sysClr val="windowText" lastClr="000000"/>
                </a:solidFill>
                <a:latin typeface="+mn-lt"/>
                <a:cs typeface="+mn-cs"/>
              </a:rPr>
              <a:t>PDS - Personal Disk Space (H: drive)</a:t>
            </a:r>
          </a:p>
          <a:p>
            <a:pPr marL="285750" indent="-285750" defTabSz="914400" hangingPunct="0">
              <a:buClr>
                <a:srgbClr val="03C751"/>
              </a:buClr>
              <a:buFont typeface="Wingdings" panose="05000000000000000000" pitchFamily="2" charset="2"/>
              <a:buChar char="§"/>
            </a:pPr>
            <a:r>
              <a:rPr lang="en-GB" sz="1400" kern="0" dirty="0">
                <a:solidFill>
                  <a:sysClr val="windowText" lastClr="000000"/>
                </a:solidFill>
                <a:latin typeface="+mn-lt"/>
                <a:cs typeface="+mn-cs"/>
              </a:rPr>
              <a:t>SDS - Shared Disk Space (U: drive) </a:t>
            </a:r>
          </a:p>
          <a:p>
            <a:pPr marL="285750" indent="-285750" defTabSz="914400" hangingPunct="0">
              <a:buClr>
                <a:srgbClr val="03C751"/>
              </a:buClr>
              <a:buFont typeface="Wingdings" panose="05000000000000000000" pitchFamily="2" charset="2"/>
              <a:buChar char="§"/>
            </a:pPr>
            <a:r>
              <a:rPr lang="en-GB" sz="1400" kern="0" dirty="0">
                <a:solidFill>
                  <a:sysClr val="windowText" lastClr="000000"/>
                </a:solidFill>
                <a:latin typeface="+mn-lt"/>
                <a:cs typeface="+mn-cs"/>
              </a:rPr>
              <a:t>SKČ SharePoint, </a:t>
            </a:r>
          </a:p>
          <a:p>
            <a:pPr marL="285750" indent="-285750" defTabSz="914400" hangingPunct="0">
              <a:buClr>
                <a:srgbClr val="03C751"/>
              </a:buClr>
              <a:buFont typeface="Wingdings" panose="05000000000000000000" pitchFamily="2" charset="2"/>
              <a:buChar char="§"/>
            </a:pPr>
            <a:r>
              <a:rPr lang="en-GB" sz="1400" kern="0" dirty="0">
                <a:solidFill>
                  <a:sysClr val="windowText" lastClr="000000"/>
                </a:solidFill>
                <a:latin typeface="+mn-lt"/>
                <a:cs typeface="+mn-cs"/>
              </a:rPr>
              <a:t>to encrypted USB drives (can be requested via SD)</a:t>
            </a:r>
          </a:p>
          <a:p>
            <a:pPr>
              <a:buClrTx/>
              <a:buFontTx/>
            </a:pPr>
            <a:endParaRPr lang="cs-CZ" sz="1400" i="0" kern="0" dirty="0"/>
          </a:p>
        </p:txBody>
      </p:sp>
      <p:sp>
        <p:nvSpPr>
          <p:cNvPr id="6" name="Zástupný symbol pro obsah 2">
            <a:extLst>
              <a:ext uri="{FF2B5EF4-FFF2-40B4-BE49-F238E27FC236}">
                <a16:creationId xmlns:a16="http://schemas.microsoft.com/office/drawing/2014/main" id="{E0ABA9E0-0BF7-321C-A21C-0F1F2B22A6A0}"/>
              </a:ext>
            </a:extLst>
          </p:cNvPr>
          <p:cNvSpPr txBox="1">
            <a:spLocks/>
          </p:cNvSpPr>
          <p:nvPr/>
        </p:nvSpPr>
        <p:spPr bwMode="auto">
          <a:xfrm>
            <a:off x="4953337" y="4195763"/>
            <a:ext cx="4166999" cy="20626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buClrTx/>
              <a:buFontTx/>
            </a:pPr>
            <a:r>
              <a:rPr lang="en-GB" sz="1400" b="1" i="0" dirty="0">
                <a:solidFill>
                  <a:srgbClr val="FF0000"/>
                </a:solidFill>
              </a:rPr>
              <a:t>Where not to back up:</a:t>
            </a:r>
          </a:p>
          <a:p>
            <a:pPr marL="285750" indent="-285750" defTabSz="914400" hangingPunct="0">
              <a:buClr>
                <a:srgbClr val="03C751"/>
              </a:buClr>
              <a:buFont typeface="Wingdings" panose="05000000000000000000" pitchFamily="2" charset="2"/>
              <a:buChar char="§"/>
            </a:pPr>
            <a:r>
              <a:rPr lang="en-US" sz="1400" kern="0" dirty="0">
                <a:solidFill>
                  <a:sysClr val="windowText" lastClr="000000"/>
                </a:solidFill>
                <a:latin typeface="+mn-lt"/>
                <a:cs typeface="+mn-cs"/>
              </a:rPr>
              <a:t>Private email (</a:t>
            </a:r>
            <a:r>
              <a:rPr lang="en-US" sz="1400" kern="0" dirty="0" err="1">
                <a:solidFill>
                  <a:sysClr val="windowText" lastClr="000000"/>
                </a:solidFill>
                <a:latin typeface="+mn-lt"/>
                <a:cs typeface="+mn-cs"/>
              </a:rPr>
              <a:t>gmail</a:t>
            </a:r>
            <a:r>
              <a:rPr lang="en-US" sz="1400" kern="0" dirty="0">
                <a:solidFill>
                  <a:sysClr val="windowText" lastClr="000000"/>
                </a:solidFill>
                <a:latin typeface="+mn-lt"/>
                <a:cs typeface="+mn-cs"/>
              </a:rPr>
              <a:t>, </a:t>
            </a:r>
            <a:r>
              <a:rPr lang="en-US" sz="1400" kern="0" dirty="0" err="1">
                <a:solidFill>
                  <a:sysClr val="windowText" lastClr="000000"/>
                </a:solidFill>
                <a:latin typeface="+mn-lt"/>
                <a:cs typeface="+mn-cs"/>
              </a:rPr>
              <a:t>seznam</a:t>
            </a:r>
            <a:r>
              <a:rPr lang="en-US" sz="1400" kern="0" dirty="0">
                <a:solidFill>
                  <a:sysClr val="windowText" lastClr="000000"/>
                </a:solidFill>
                <a:latin typeface="+mn-lt"/>
                <a:cs typeface="+mn-cs"/>
              </a:rPr>
              <a:t>, etc.)</a:t>
            </a:r>
          </a:p>
          <a:p>
            <a:pPr marL="285750" indent="-285750" defTabSz="914400" hangingPunct="0">
              <a:buClr>
                <a:srgbClr val="03C751"/>
              </a:buClr>
              <a:buFont typeface="Wingdings" panose="05000000000000000000" pitchFamily="2" charset="2"/>
              <a:buChar char="§"/>
            </a:pPr>
            <a:r>
              <a:rPr lang="en-US" sz="1400" kern="0" dirty="0">
                <a:solidFill>
                  <a:sysClr val="windowText" lastClr="000000"/>
                </a:solidFill>
                <a:latin typeface="+mn-lt"/>
                <a:cs typeface="+mn-cs"/>
              </a:rPr>
              <a:t>Public repositories (uloz.to, leteckaposta.cz and others)</a:t>
            </a:r>
          </a:p>
          <a:p>
            <a:pPr marL="285750" indent="-285750" defTabSz="914400" hangingPunct="0">
              <a:buClr>
                <a:srgbClr val="03C751"/>
              </a:buClr>
              <a:buFont typeface="Wingdings" panose="05000000000000000000" pitchFamily="2" charset="2"/>
              <a:buChar char="§"/>
            </a:pPr>
            <a:r>
              <a:rPr lang="en-US" sz="1400" kern="0" dirty="0">
                <a:solidFill>
                  <a:sysClr val="windowText" lastClr="000000"/>
                </a:solidFill>
                <a:latin typeface="+mn-lt"/>
                <a:cs typeface="+mn-cs"/>
              </a:rPr>
              <a:t>Private USB drives</a:t>
            </a:r>
          </a:p>
          <a:p>
            <a:pPr marL="285750" indent="-285750" defTabSz="914400" hangingPunct="0">
              <a:buClr>
                <a:srgbClr val="03C751"/>
              </a:buClr>
              <a:buFont typeface="Wingdings" panose="05000000000000000000" pitchFamily="2" charset="2"/>
              <a:buChar char="§"/>
            </a:pPr>
            <a:r>
              <a:rPr lang="en-US" sz="1400" kern="0" dirty="0">
                <a:solidFill>
                  <a:sysClr val="windowText" lastClr="000000"/>
                </a:solidFill>
                <a:latin typeface="+mn-lt"/>
                <a:cs typeface="+mn-cs"/>
              </a:rPr>
              <a:t>Web storage (Dropbox, OneDrive, Google Drive)</a:t>
            </a:r>
          </a:p>
          <a:p>
            <a:pPr>
              <a:buClrTx/>
              <a:buFontTx/>
            </a:pPr>
            <a:endParaRPr lang="cs-CZ" sz="1400" i="0" kern="0" dirty="0"/>
          </a:p>
        </p:txBody>
      </p:sp>
    </p:spTree>
    <p:extLst>
      <p:ext uri="{BB962C8B-B14F-4D97-AF65-F5344CB8AC3E}">
        <p14:creationId xmlns:p14="http://schemas.microsoft.com/office/powerpoint/2010/main" val="1955605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r>
              <a:rPr lang="en-US" dirty="0">
                <a:solidFill>
                  <a:schemeClr val="bg2"/>
                </a:solidFill>
              </a:rPr>
              <a:t>Safe </a:t>
            </a:r>
            <a:r>
              <a:rPr lang="en-US" dirty="0" err="1">
                <a:solidFill>
                  <a:schemeClr val="bg2"/>
                </a:solidFill>
              </a:rPr>
              <a:t>Behaviour</a:t>
            </a:r>
            <a:r>
              <a:rPr lang="en-US" dirty="0">
                <a:solidFill>
                  <a:schemeClr val="bg2"/>
                </a:solidFill>
              </a:rPr>
              <a:t> in Practice</a:t>
            </a:r>
          </a:p>
        </p:txBody>
      </p:sp>
      <p:sp>
        <p:nvSpPr>
          <p:cNvPr id="4" name="Zástupný symbol pro obsah 2">
            <a:extLst>
              <a:ext uri="{FF2B5EF4-FFF2-40B4-BE49-F238E27FC236}">
                <a16:creationId xmlns:a16="http://schemas.microsoft.com/office/drawing/2014/main" id="{1940E9EB-1216-7EAD-71A6-5F6286920BCB}"/>
              </a:ext>
            </a:extLst>
          </p:cNvPr>
          <p:cNvSpPr txBox="1">
            <a:spLocks/>
          </p:cNvSpPr>
          <p:nvPr/>
        </p:nvSpPr>
        <p:spPr>
          <a:xfrm>
            <a:off x="1055440" y="1628800"/>
            <a:ext cx="7994154" cy="4176464"/>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marL="285750" indent="-285750" hangingPunct="0">
              <a:spcBef>
                <a:spcPts val="600"/>
              </a:spcBef>
              <a:buClr>
                <a:srgbClr val="03C751"/>
              </a:buClr>
              <a:buFont typeface="Wingdings" panose="05000000000000000000" pitchFamily="2" charset="2"/>
              <a:buChar char="§"/>
            </a:pPr>
            <a:r>
              <a:rPr lang="en-GB" sz="1600" b="1" dirty="0"/>
              <a:t>Follow the prescribed password policy</a:t>
            </a:r>
            <a:r>
              <a:rPr lang="en-GB" sz="1600" dirty="0"/>
              <a:t>. Never share a password. Do not send passwords via email or write them down on a piece of paper at your computer.</a:t>
            </a:r>
          </a:p>
          <a:p>
            <a:pPr marL="285750" lvl="0" indent="-285750" hangingPunct="0">
              <a:spcBef>
                <a:spcPts val="600"/>
              </a:spcBef>
              <a:buClr>
                <a:srgbClr val="03C751"/>
              </a:buClr>
              <a:buFont typeface="Wingdings" panose="05000000000000000000" pitchFamily="2" charset="2"/>
              <a:buChar char="§"/>
            </a:pPr>
            <a:r>
              <a:rPr lang="en-GB" sz="1600" b="1" dirty="0"/>
              <a:t>Use email wisely</a:t>
            </a:r>
            <a:r>
              <a:rPr lang="en-GB" sz="1600" dirty="0"/>
              <a:t>.  If you don't know the sender of an email, never download the attachment or click on any links. Electronic mail can easily be intercepted by an attacker.</a:t>
            </a:r>
          </a:p>
          <a:p>
            <a:pPr marL="285750" lvl="0" indent="-285750" hangingPunct="0">
              <a:spcBef>
                <a:spcPts val="600"/>
              </a:spcBef>
              <a:buClr>
                <a:srgbClr val="03C751"/>
              </a:buClr>
              <a:buFont typeface="Wingdings" panose="05000000000000000000" pitchFamily="2" charset="2"/>
              <a:buChar char="§"/>
            </a:pPr>
            <a:r>
              <a:rPr lang="en-GB" sz="1600" b="1" dirty="0"/>
              <a:t>Report</a:t>
            </a:r>
            <a:r>
              <a:rPr lang="en-GB" sz="1600" dirty="0"/>
              <a:t> </a:t>
            </a:r>
            <a:r>
              <a:rPr lang="en-GB" sz="1600" b="1" dirty="0"/>
              <a:t>any suspicious activity </a:t>
            </a:r>
            <a:r>
              <a:rPr lang="en-GB" sz="1600" dirty="0"/>
              <a:t>through the Servicedesk app or JSSNU.</a:t>
            </a:r>
          </a:p>
          <a:p>
            <a:pPr marL="285750" indent="-285750" hangingPunct="0">
              <a:spcBef>
                <a:spcPts val="600"/>
              </a:spcBef>
              <a:buClr>
                <a:srgbClr val="03C751"/>
              </a:buClr>
              <a:buFont typeface="Wingdings" panose="05000000000000000000" pitchFamily="2" charset="2"/>
              <a:buChar char="§"/>
            </a:pPr>
            <a:r>
              <a:rPr lang="en-GB" sz="1600" b="1" dirty="0"/>
              <a:t>Use administrator privileges only for the prescribed purposes</a:t>
            </a:r>
            <a:r>
              <a:rPr lang="en-GB" sz="1600" dirty="0"/>
              <a:t>. Do not use an administrator account to access the Internet.</a:t>
            </a:r>
          </a:p>
          <a:p>
            <a:pPr marL="285750" indent="-285750">
              <a:spcBef>
                <a:spcPts val="600"/>
              </a:spcBef>
              <a:buClr>
                <a:srgbClr val="03C751"/>
              </a:buClr>
              <a:buFont typeface="Wingdings" panose="05000000000000000000" pitchFamily="2" charset="2"/>
              <a:buChar char="§"/>
            </a:pPr>
            <a:r>
              <a:rPr lang="en-GB" sz="1600" b="1" dirty="0"/>
              <a:t>Never store sensitive data on foreign portable media</a:t>
            </a:r>
            <a:r>
              <a:rPr lang="en-GB" sz="1600" dirty="0"/>
              <a:t>.</a:t>
            </a:r>
          </a:p>
          <a:p>
            <a:pPr marL="285750" indent="-285750">
              <a:spcBef>
                <a:spcPts val="600"/>
              </a:spcBef>
              <a:buClr>
                <a:srgbClr val="03C751"/>
              </a:buClr>
              <a:buFont typeface="Wingdings" panose="05000000000000000000" pitchFamily="2" charset="2"/>
              <a:buChar char="§"/>
            </a:pPr>
            <a:r>
              <a:rPr lang="en-GB" sz="1600" b="1" dirty="0"/>
              <a:t>Do not visit unsafe websites on the Internet</a:t>
            </a:r>
            <a:r>
              <a:rPr lang="en-GB" sz="1600" dirty="0"/>
              <a:t>, use automatic password storage, send confidential data or share personal information.</a:t>
            </a:r>
          </a:p>
          <a:p>
            <a:pPr marL="285750" indent="-285750">
              <a:spcBef>
                <a:spcPts val="600"/>
              </a:spcBef>
              <a:buClr>
                <a:srgbClr val="03C751"/>
              </a:buClr>
              <a:buFont typeface="Wingdings" panose="05000000000000000000" pitchFamily="2" charset="2"/>
              <a:buChar char="§"/>
            </a:pPr>
            <a:r>
              <a:rPr lang="en-GB" sz="1600" b="1" dirty="0"/>
              <a:t>Back it up</a:t>
            </a:r>
            <a:r>
              <a:rPr lang="en-GB" sz="1600" dirty="0"/>
              <a:t>. Company data on network drives (U: and H: ), SharePoint or encrypted USB drives. Never back up to private email, web storage, private USB drives or web storage.</a:t>
            </a:r>
          </a:p>
          <a:p>
            <a:endParaRPr lang="cs-CZ" kern="0" dirty="0">
              <a:solidFill>
                <a:sysClr val="windowText" lastClr="000000"/>
              </a:solidFill>
            </a:endParaRPr>
          </a:p>
          <a:p>
            <a:endParaRPr lang="cs-CZ" kern="0" dirty="0">
              <a:solidFill>
                <a:sysClr val="windowText" lastClr="000000"/>
              </a:solidFill>
            </a:endParaRPr>
          </a:p>
          <a:p>
            <a:endParaRPr lang="cs-CZ" kern="0" dirty="0">
              <a:solidFill>
                <a:sysClr val="windowText" lastClr="000000"/>
              </a:solidFill>
            </a:endParaRPr>
          </a:p>
        </p:txBody>
      </p:sp>
    </p:spTree>
    <p:extLst>
      <p:ext uri="{BB962C8B-B14F-4D97-AF65-F5344CB8AC3E}">
        <p14:creationId xmlns:p14="http://schemas.microsoft.com/office/powerpoint/2010/main" val="109406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en-US" dirty="0">
                <a:solidFill>
                  <a:schemeClr val="tx1"/>
                </a:solidFill>
              </a:rPr>
              <a:t>Information and Cyber Security</a:t>
            </a:r>
            <a:br>
              <a:rPr lang="en-US" dirty="0"/>
            </a:br>
            <a:endParaRPr lang="en-US" dirty="0">
              <a:solidFill>
                <a:schemeClr val="bg2"/>
              </a:solidFill>
            </a:endParaRPr>
          </a:p>
        </p:txBody>
      </p:sp>
      <p:sp>
        <p:nvSpPr>
          <p:cNvPr id="4" name="Zástupný symbol pro obsah 2">
            <a:extLst>
              <a:ext uri="{FF2B5EF4-FFF2-40B4-BE49-F238E27FC236}">
                <a16:creationId xmlns:a16="http://schemas.microsoft.com/office/drawing/2014/main" id="{1940E9EB-1216-7EAD-71A6-5F6286920BCB}"/>
              </a:ext>
            </a:extLst>
          </p:cNvPr>
          <p:cNvSpPr txBox="1">
            <a:spLocks/>
          </p:cNvSpPr>
          <p:nvPr/>
        </p:nvSpPr>
        <p:spPr>
          <a:xfrm>
            <a:off x="566953" y="1297839"/>
            <a:ext cx="7994154" cy="4176464"/>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hangingPunct="0">
              <a:spcBef>
                <a:spcPts val="600"/>
              </a:spcBef>
            </a:pPr>
            <a:r>
              <a:rPr lang="en-US" sz="1600" dirty="0"/>
              <a:t>This presentation is a free attachment</a:t>
            </a:r>
            <a:r>
              <a:rPr lang="cs-CZ" sz="1600" dirty="0"/>
              <a:t> SKČ_ST_0027</a:t>
            </a:r>
          </a:p>
          <a:p>
            <a:pPr hangingPunct="0">
              <a:spcBef>
                <a:spcPts val="600"/>
              </a:spcBef>
            </a:pPr>
            <a:r>
              <a:rPr lang="cs-CZ" sz="1600" dirty="0" err="1"/>
              <a:t>Author</a:t>
            </a:r>
            <a:r>
              <a:rPr lang="cs-CZ" sz="1600" dirty="0"/>
              <a:t>: Jakub Svěrek</a:t>
            </a:r>
          </a:p>
          <a:p>
            <a:pPr hangingPunct="0">
              <a:spcBef>
                <a:spcPts val="600"/>
              </a:spcBef>
            </a:pPr>
            <a:r>
              <a:rPr lang="cs-CZ" sz="1600" dirty="0" err="1"/>
              <a:t>Date</a:t>
            </a:r>
            <a:r>
              <a:rPr lang="cs-CZ" sz="1600" dirty="0"/>
              <a:t>: June 16 2023</a:t>
            </a:r>
          </a:p>
          <a:p>
            <a:endParaRPr lang="cs-CZ" kern="0" dirty="0">
              <a:solidFill>
                <a:sysClr val="windowText" lastClr="000000"/>
              </a:solidFill>
            </a:endParaRPr>
          </a:p>
          <a:p>
            <a:endParaRPr lang="cs-CZ" kern="0" dirty="0">
              <a:solidFill>
                <a:sysClr val="windowText" lastClr="000000"/>
              </a:solidFill>
            </a:endParaRPr>
          </a:p>
          <a:p>
            <a:endParaRPr lang="cs-CZ" kern="0" dirty="0">
              <a:solidFill>
                <a:sysClr val="windowText" lastClr="000000"/>
              </a:solidFill>
            </a:endParaRPr>
          </a:p>
        </p:txBody>
      </p:sp>
    </p:spTree>
    <p:extLst>
      <p:ext uri="{BB962C8B-B14F-4D97-AF65-F5344CB8AC3E}">
        <p14:creationId xmlns:p14="http://schemas.microsoft.com/office/powerpoint/2010/main" val="397389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Základní pravidla využívání ICT techniky</a:t>
            </a:r>
          </a:p>
        </p:txBody>
      </p:sp>
      <p:sp>
        <p:nvSpPr>
          <p:cNvPr id="3" name="Zástupný symbol pro obsah 2">
            <a:extLst>
              <a:ext uri="{FF2B5EF4-FFF2-40B4-BE49-F238E27FC236}">
                <a16:creationId xmlns:a16="http://schemas.microsoft.com/office/drawing/2014/main" id="{5C25564C-0AC0-E100-EC45-881F3D700CD6}"/>
              </a:ext>
            </a:extLst>
          </p:cNvPr>
          <p:cNvSpPr txBox="1">
            <a:spLocks/>
          </p:cNvSpPr>
          <p:nvPr/>
        </p:nvSpPr>
        <p:spPr>
          <a:xfrm>
            <a:off x="504762" y="1558925"/>
            <a:ext cx="10127741" cy="3598267"/>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pPr hangingPunct="0"/>
            <a:r>
              <a:rPr lang="cs-CZ" sz="1400" b="1" kern="0" dirty="0">
                <a:solidFill>
                  <a:sysClr val="windowText" lastClr="000000"/>
                </a:solidFill>
              </a:rPr>
              <a:t>Základní pravidla</a:t>
            </a:r>
          </a:p>
          <a:p>
            <a:pPr hangingPunct="0"/>
            <a:r>
              <a:rPr lang="cs-CZ" sz="1400" kern="0" dirty="0">
                <a:solidFill>
                  <a:sysClr val="windowText" lastClr="000000"/>
                </a:solidFill>
              </a:rPr>
              <a:t>Uživatelé by se měli snažit minimalizovat možnost zavlečení škodlivých programů do systémů společnosti.</a:t>
            </a:r>
          </a:p>
          <a:p>
            <a:pPr hangingPunct="0"/>
            <a:endParaRPr lang="cs-CZ" sz="1400" kern="0" dirty="0">
              <a:solidFill>
                <a:sysClr val="windowText" lastClr="000000"/>
              </a:solidFill>
            </a:endParaRPr>
          </a:p>
          <a:p>
            <a:pPr hangingPunct="0"/>
            <a:r>
              <a:rPr lang="cs-CZ" sz="1400" b="1" kern="0" dirty="0">
                <a:solidFill>
                  <a:sysClr val="windowText" lastClr="000000"/>
                </a:solidFill>
              </a:rPr>
              <a:t>Uživatelům není dovoleno:</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cs-CZ" sz="1400" dirty="0"/>
              <a:t>Instalovat na svěřených zařízeních jiné než schválené programové vybavení.</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cs-CZ" sz="1400" dirty="0"/>
              <a:t>Modifikovat nastavení webového prohlížeče a jiných programů.</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cs-CZ" sz="1400" dirty="0"/>
              <a:t>Vypínat antivirovou ochranu na svěřených zařízeních.</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cs-CZ" sz="1400" dirty="0"/>
              <a:t>Zasahovat do běhu antivirových programů a jiné instalované ochrany.</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cs-CZ" sz="1400" dirty="0"/>
              <a:t>Využívat jiné než schválené způsoby komunikace.</a:t>
            </a:r>
          </a:p>
          <a:p>
            <a:pPr marL="466725" lvl="1" indent="-285750" defTabSz="895350" fontAlgn="base">
              <a:lnSpc>
                <a:spcPts val="2300"/>
              </a:lnSpc>
              <a:spcBef>
                <a:spcPct val="0"/>
              </a:spcBef>
              <a:spcAft>
                <a:spcPct val="0"/>
              </a:spcAft>
              <a:buClr>
                <a:srgbClr val="00C752"/>
              </a:buClr>
              <a:buSzPct val="120000"/>
              <a:buFont typeface="Wingdings" pitchFamily="2" charset="2"/>
              <a:buChar char="§"/>
            </a:pPr>
            <a:r>
              <a:rPr lang="cs-CZ" sz="1400" dirty="0"/>
              <a:t>Nenechávat IT zařízení bez dozoru například v zamčeném automobilu na parkovišti atp.</a:t>
            </a:r>
          </a:p>
          <a:p>
            <a:endParaRPr lang="cs-CZ" sz="1400" kern="0" dirty="0">
              <a:solidFill>
                <a:sysClr val="windowText" lastClr="000000"/>
              </a:solidFill>
            </a:endParaRPr>
          </a:p>
        </p:txBody>
      </p:sp>
    </p:spTree>
    <p:extLst>
      <p:ext uri="{BB962C8B-B14F-4D97-AF65-F5344CB8AC3E}">
        <p14:creationId xmlns:p14="http://schemas.microsoft.com/office/powerpoint/2010/main" val="327180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Bezpečnostní událost a incident</a:t>
            </a:r>
          </a:p>
        </p:txBody>
      </p:sp>
      <p:sp>
        <p:nvSpPr>
          <p:cNvPr id="5" name="Obdélník 4">
            <a:extLst>
              <a:ext uri="{FF2B5EF4-FFF2-40B4-BE49-F238E27FC236}">
                <a16:creationId xmlns:a16="http://schemas.microsoft.com/office/drawing/2014/main" id="{1C90DE74-8220-3F92-93D1-8C6FCCBD4595}"/>
              </a:ext>
            </a:extLst>
          </p:cNvPr>
          <p:cNvSpPr/>
          <p:nvPr/>
        </p:nvSpPr>
        <p:spPr>
          <a:xfrm>
            <a:off x="507999" y="1561213"/>
            <a:ext cx="3921706" cy="4678204"/>
          </a:xfrm>
          <a:prstGeom prst="rect">
            <a:avLst/>
          </a:prstGeom>
        </p:spPr>
        <p:txBody>
          <a:bodyPr wrap="square">
            <a:spAutoFit/>
          </a:bodyPr>
          <a:lstStyle/>
          <a:p>
            <a:pPr algn="l"/>
            <a:r>
              <a:rPr lang="cs-CZ" sz="1400" b="1" i="0" dirty="0"/>
              <a:t>Bezpečnostní událostí</a:t>
            </a:r>
            <a:r>
              <a:rPr lang="cs-CZ" sz="1400" i="0" dirty="0"/>
              <a:t> nazýváme takový stav systému, služby nebo sítě, který ukazuje na možné porušení bezpečnostní politiky.</a:t>
            </a:r>
          </a:p>
          <a:p>
            <a:pPr algn="l"/>
            <a:r>
              <a:rPr lang="cs-CZ" sz="1400" i="0" dirty="0"/>
              <a:t>V sytému SNAP označováno jako </a:t>
            </a:r>
            <a:r>
              <a:rPr lang="cs-CZ" sz="1400" b="1" i="0" dirty="0"/>
              <a:t>Neshoda.</a:t>
            </a:r>
          </a:p>
          <a:p>
            <a:pPr algn="l"/>
            <a:endParaRPr lang="cs-CZ" sz="1400" i="0" dirty="0"/>
          </a:p>
          <a:p>
            <a:pPr algn="l"/>
            <a:r>
              <a:rPr lang="cs-CZ" sz="1400" i="0" dirty="0"/>
              <a:t>Může se jednat o:</a:t>
            </a:r>
          </a:p>
          <a:p>
            <a:pPr marL="277812" indent="-285750" algn="l">
              <a:buClr>
                <a:srgbClr val="03C751"/>
              </a:buClr>
              <a:buFont typeface="Wingdings" panose="05000000000000000000" pitchFamily="2" charset="2"/>
              <a:buChar char="§"/>
            </a:pPr>
            <a:r>
              <a:rPr lang="cs-CZ" sz="1400" i="0" dirty="0"/>
              <a:t>Selhání bezpečnostních opatření</a:t>
            </a:r>
          </a:p>
          <a:p>
            <a:pPr marL="277812" indent="-285750" algn="l">
              <a:buClr>
                <a:srgbClr val="03C751"/>
              </a:buClr>
              <a:buFont typeface="Wingdings" panose="05000000000000000000" pitchFamily="2" charset="2"/>
              <a:buChar char="§"/>
            </a:pPr>
            <a:r>
              <a:rPr lang="cs-CZ" sz="1400" i="0" dirty="0"/>
              <a:t>Situace, která dříve nenastala a muže být z pohledu bezpečnosti informací důležitá(provozní událost)</a:t>
            </a:r>
          </a:p>
          <a:p>
            <a:pPr marL="277812" indent="-285750" algn="l">
              <a:buFont typeface="Arial" panose="020B0604020202020204" pitchFamily="34" charset="0"/>
              <a:buChar char="•"/>
            </a:pPr>
            <a:endParaRPr lang="cs-CZ" sz="1400" i="0" dirty="0"/>
          </a:p>
          <a:p>
            <a:pPr algn="l"/>
            <a:r>
              <a:rPr lang="cs-CZ" sz="1400" i="0" dirty="0"/>
              <a:t>Bezpečnostní událost může být příčinou vzniku </a:t>
            </a:r>
            <a:r>
              <a:rPr lang="cs-CZ" sz="1400" b="1" i="0" dirty="0"/>
              <a:t>bezpečnostního incidentu.</a:t>
            </a:r>
          </a:p>
          <a:p>
            <a:pPr algn="l"/>
            <a:endParaRPr lang="cs-CZ" sz="1400" b="1" i="0" dirty="0"/>
          </a:p>
          <a:p>
            <a:pPr algn="l"/>
            <a:r>
              <a:rPr lang="cs-CZ" sz="1400" b="1" i="0" dirty="0"/>
              <a:t>Bezpečnostním incidentem</a:t>
            </a:r>
            <a:r>
              <a:rPr lang="cs-CZ" sz="1400" i="0" dirty="0"/>
              <a:t> se stává jedna nebo více nežádoucích či neočekávaných bezpečnostních událostí, u kterých existuje vysoká pravděpodobnost kompromitace činnosti organizace a ohrožení bezpečnosti informací.</a:t>
            </a:r>
          </a:p>
          <a:p>
            <a:pPr algn="l"/>
            <a:endParaRPr lang="cs-CZ" b="1" i="0" dirty="0"/>
          </a:p>
        </p:txBody>
      </p:sp>
      <p:grpSp>
        <p:nvGrpSpPr>
          <p:cNvPr id="6" name="Skupina 5">
            <a:extLst>
              <a:ext uri="{FF2B5EF4-FFF2-40B4-BE49-F238E27FC236}">
                <a16:creationId xmlns:a16="http://schemas.microsoft.com/office/drawing/2014/main" id="{9960F768-3969-A2F2-CAFD-3E9CB66BE67F}"/>
              </a:ext>
            </a:extLst>
          </p:cNvPr>
          <p:cNvGrpSpPr/>
          <p:nvPr/>
        </p:nvGrpSpPr>
        <p:grpSpPr>
          <a:xfrm>
            <a:off x="5015880" y="2420888"/>
            <a:ext cx="6188756" cy="3953127"/>
            <a:chOff x="4249828" y="2513599"/>
            <a:chExt cx="6188756" cy="3953127"/>
          </a:xfrm>
        </p:grpSpPr>
        <p:sp>
          <p:nvSpPr>
            <p:cNvPr id="7" name="Šipka doprava 4">
              <a:extLst>
                <a:ext uri="{FF2B5EF4-FFF2-40B4-BE49-F238E27FC236}">
                  <a16:creationId xmlns:a16="http://schemas.microsoft.com/office/drawing/2014/main" id="{5A7547B7-8012-E773-E96F-7626E41B4F4F}"/>
                </a:ext>
              </a:extLst>
            </p:cNvPr>
            <p:cNvSpPr/>
            <p:nvPr/>
          </p:nvSpPr>
          <p:spPr bwMode="auto">
            <a:xfrm>
              <a:off x="4249828" y="2513599"/>
              <a:ext cx="864096" cy="1531921"/>
            </a:xfrm>
            <a:prstGeom prst="rightArrow">
              <a:avLst/>
            </a:prstGeom>
            <a:noFill/>
            <a:ln w="38100">
              <a:solidFill>
                <a:schemeClr val="bg2"/>
              </a:solidFill>
              <a:prstDash val="sysDot"/>
              <a:round/>
              <a:headEnd/>
              <a:tailEnd/>
            </a:ln>
          </p:spPr>
          <p:txBody>
            <a:bodyPr vert="horz" wrap="square" lIns="91440" tIns="45720" rIns="91440" bIns="45720" numCol="1" rtlCol="0" anchor="t" anchorCtr="0" compatLnSpc="1">
              <a:prstTxWarp prst="textNoShape">
                <a:avLst/>
              </a:prstTxWarp>
            </a:bodyPr>
            <a:lstStyle/>
            <a:p>
              <a:pPr algn="ctr"/>
              <a:endParaRPr lang="cs-CZ"/>
            </a:p>
          </p:txBody>
        </p:sp>
        <p:pic>
          <p:nvPicPr>
            <p:cNvPr id="8" name="Picture 2">
              <a:extLst>
                <a:ext uri="{FF2B5EF4-FFF2-40B4-BE49-F238E27FC236}">
                  <a16:creationId xmlns:a16="http://schemas.microsoft.com/office/drawing/2014/main" id="{2C6B5E0A-B1C4-A9F4-20A4-1CD41F640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356" y="4097775"/>
              <a:ext cx="1436228" cy="236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délník 8">
              <a:extLst>
                <a:ext uri="{FF2B5EF4-FFF2-40B4-BE49-F238E27FC236}">
                  <a16:creationId xmlns:a16="http://schemas.microsoft.com/office/drawing/2014/main" id="{9B76067E-9511-7258-4259-948EAD23C5EB}"/>
                </a:ext>
              </a:extLst>
            </p:cNvPr>
            <p:cNvSpPr/>
            <p:nvPr/>
          </p:nvSpPr>
          <p:spPr>
            <a:xfrm>
              <a:off x="5329948" y="2513599"/>
              <a:ext cx="3831257" cy="1815882"/>
            </a:xfrm>
            <a:prstGeom prst="rect">
              <a:avLst/>
            </a:prstGeom>
          </p:spPr>
          <p:txBody>
            <a:bodyPr wrap="square">
              <a:spAutoFit/>
            </a:bodyPr>
            <a:lstStyle/>
            <a:p>
              <a:r>
                <a:rPr lang="cs-CZ" sz="1600" b="1" i="0" dirty="0">
                  <a:solidFill>
                    <a:schemeClr val="bg2"/>
                  </a:solidFill>
                </a:rPr>
                <a:t>Uživatel je povinen hlásit svému nadřízenému jakýkoli nestandardní stav, který by mohl vést k bezpečnostní události!</a:t>
              </a:r>
            </a:p>
            <a:p>
              <a:r>
                <a:rPr lang="cs-CZ" sz="1600" b="1" i="0" dirty="0">
                  <a:solidFill>
                    <a:schemeClr val="bg2"/>
                  </a:solidFill>
                </a:rPr>
                <a:t>Využijte nástroj který vaše společnost na hlášení využívá (např. SNAP/EZOP/ServiceDesku atp.). </a:t>
              </a:r>
            </a:p>
          </p:txBody>
        </p:sp>
      </p:grpSp>
    </p:spTree>
    <p:extLst>
      <p:ext uri="{BB962C8B-B14F-4D97-AF65-F5344CB8AC3E}">
        <p14:creationId xmlns:p14="http://schemas.microsoft.com/office/powerpoint/2010/main" val="270559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Pojmy – SCADA, ICS, OT</a:t>
            </a:r>
          </a:p>
        </p:txBody>
      </p:sp>
      <p:sp>
        <p:nvSpPr>
          <p:cNvPr id="2" name="Zástupný symbol pro obsah 2">
            <a:extLst>
              <a:ext uri="{FF2B5EF4-FFF2-40B4-BE49-F238E27FC236}">
                <a16:creationId xmlns:a16="http://schemas.microsoft.com/office/drawing/2014/main" id="{4BCE16DA-5996-2E59-54C1-DBF86C88807F}"/>
              </a:ext>
            </a:extLst>
          </p:cNvPr>
          <p:cNvSpPr txBox="1">
            <a:spLocks/>
          </p:cNvSpPr>
          <p:nvPr/>
        </p:nvSpPr>
        <p:spPr>
          <a:xfrm>
            <a:off x="503999" y="1561600"/>
            <a:ext cx="8249475" cy="5000400"/>
          </a:xfrm>
          <a:prstGeom prst="rect">
            <a:avLst/>
          </a:prstGeom>
        </p:spPr>
        <p:txBody>
          <a:bodyPr/>
          <a:lstStyle>
            <a:lvl1pPr marL="0" eaLnBrk="1" hangingPunct="1">
              <a:defRPr>
                <a:latin typeface="+mn-lt"/>
                <a:ea typeface="+mn-ea"/>
                <a:cs typeface="+mn-cs"/>
              </a:defRPr>
            </a:lvl1pPr>
            <a:lvl2pPr marL="457189" eaLnBrk="1" hangingPunct="1">
              <a:defRPr>
                <a:latin typeface="+mn-lt"/>
                <a:ea typeface="+mn-ea"/>
                <a:cs typeface="+mn-cs"/>
              </a:defRPr>
            </a:lvl2pPr>
            <a:lvl3pPr marL="914377" eaLnBrk="1" hangingPunct="1">
              <a:defRPr>
                <a:latin typeface="+mn-lt"/>
                <a:ea typeface="+mn-ea"/>
                <a:cs typeface="+mn-cs"/>
              </a:defRPr>
            </a:lvl3pPr>
            <a:lvl4pPr marL="1371566" eaLnBrk="1" hangingPunct="1">
              <a:defRPr>
                <a:latin typeface="+mn-lt"/>
                <a:ea typeface="+mn-ea"/>
                <a:cs typeface="+mn-cs"/>
              </a:defRPr>
            </a:lvl4pPr>
            <a:lvl5pPr marL="1828754" eaLnBrk="1" hangingPunct="1">
              <a:defRPr>
                <a:latin typeface="+mn-lt"/>
                <a:ea typeface="+mn-ea"/>
                <a:cs typeface="+mn-cs"/>
              </a:defRPr>
            </a:lvl5pPr>
            <a:lvl6pPr marL="2285943" eaLnBrk="1" hangingPunct="1">
              <a:defRPr>
                <a:latin typeface="+mn-lt"/>
                <a:ea typeface="+mn-ea"/>
                <a:cs typeface="+mn-cs"/>
              </a:defRPr>
            </a:lvl6pPr>
            <a:lvl7pPr marL="2743131" eaLnBrk="1" hangingPunct="1">
              <a:defRPr>
                <a:latin typeface="+mn-lt"/>
                <a:ea typeface="+mn-ea"/>
                <a:cs typeface="+mn-cs"/>
              </a:defRPr>
            </a:lvl7pPr>
            <a:lvl8pPr marL="3200320" eaLnBrk="1" hangingPunct="1">
              <a:defRPr>
                <a:latin typeface="+mn-lt"/>
                <a:ea typeface="+mn-ea"/>
                <a:cs typeface="+mn-cs"/>
              </a:defRPr>
            </a:lvl8pPr>
            <a:lvl9pPr marL="3657509" eaLnBrk="1" hangingPunct="1">
              <a:defRPr>
                <a:latin typeface="+mn-lt"/>
                <a:ea typeface="+mn-ea"/>
                <a:cs typeface="+mn-cs"/>
              </a:defRPr>
            </a:lvl9pPr>
          </a:lstStyle>
          <a:p>
            <a:r>
              <a:rPr lang="cs-CZ" sz="1400" b="1" kern="0" dirty="0">
                <a:solidFill>
                  <a:sysClr val="windowText" lastClr="000000"/>
                </a:solidFill>
              </a:rPr>
              <a:t>OT </a:t>
            </a:r>
            <a:r>
              <a:rPr lang="cs-CZ" sz="1400" kern="0" dirty="0">
                <a:solidFill>
                  <a:sysClr val="windowText" lastClr="000000"/>
                </a:solidFill>
              </a:rPr>
              <a:t>(</a:t>
            </a:r>
            <a:r>
              <a:rPr lang="cs-CZ" sz="1400" kern="0" dirty="0" err="1">
                <a:solidFill>
                  <a:sysClr val="windowText" lastClr="000000"/>
                </a:solidFill>
              </a:rPr>
              <a:t>Operational</a:t>
            </a:r>
            <a:r>
              <a:rPr lang="cs-CZ" sz="1400" kern="0" dirty="0">
                <a:solidFill>
                  <a:sysClr val="windowText" lastClr="000000"/>
                </a:solidFill>
              </a:rPr>
              <a:t> Technology) – je hardware a software, který monitoruje a ovládá fyzická zařízení, procesy a události ve společnosti.</a:t>
            </a:r>
          </a:p>
          <a:p>
            <a:endParaRPr lang="cs-CZ" sz="1400" b="1" kern="0" dirty="0">
              <a:solidFill>
                <a:sysClr val="windowText" lastClr="000000"/>
              </a:solidFill>
            </a:endParaRPr>
          </a:p>
          <a:p>
            <a:r>
              <a:rPr lang="cs-CZ" sz="1400" b="1" kern="0" dirty="0">
                <a:solidFill>
                  <a:sysClr val="windowText" lastClr="000000"/>
                </a:solidFill>
              </a:rPr>
              <a:t>ICS </a:t>
            </a:r>
            <a:r>
              <a:rPr lang="cs-CZ" sz="1400" kern="0" dirty="0">
                <a:solidFill>
                  <a:sysClr val="windowText" lastClr="000000"/>
                </a:solidFill>
              </a:rPr>
              <a:t>(</a:t>
            </a:r>
            <a:r>
              <a:rPr lang="cs-CZ" sz="1400" kern="0" dirty="0" err="1">
                <a:solidFill>
                  <a:sysClr val="windowText" lastClr="000000"/>
                </a:solidFill>
              </a:rPr>
              <a:t>Industrial</a:t>
            </a:r>
            <a:r>
              <a:rPr lang="cs-CZ" sz="1400" kern="0" dirty="0">
                <a:solidFill>
                  <a:sysClr val="windowText" lastClr="000000"/>
                </a:solidFill>
              </a:rPr>
              <a:t> </a:t>
            </a:r>
            <a:r>
              <a:rPr lang="cs-CZ" sz="1400" kern="0" dirty="0" err="1">
                <a:solidFill>
                  <a:sysClr val="windowText" lastClr="000000"/>
                </a:solidFill>
              </a:rPr>
              <a:t>Control</a:t>
            </a:r>
            <a:r>
              <a:rPr lang="cs-CZ" sz="1400" kern="0" dirty="0">
                <a:solidFill>
                  <a:sysClr val="windowText" lastClr="000000"/>
                </a:solidFill>
              </a:rPr>
              <a:t> </a:t>
            </a:r>
            <a:r>
              <a:rPr lang="cs-CZ" sz="1400" kern="0" dirty="0" err="1">
                <a:solidFill>
                  <a:sysClr val="windowText" lastClr="000000"/>
                </a:solidFill>
              </a:rPr>
              <a:t>System</a:t>
            </a:r>
            <a:r>
              <a:rPr lang="cs-CZ" sz="1400" kern="0" dirty="0">
                <a:solidFill>
                  <a:sysClr val="windowText" lastClr="000000"/>
                </a:solidFill>
              </a:rPr>
              <a:t>) – zahrnuje několik typů průmyslových a řídicích informačních systémů a souvisejícího přístrojového vybavení používané v průmyslové výrobě, včetně:</a:t>
            </a:r>
          </a:p>
          <a:p>
            <a:pPr marL="285750" indent="-285750">
              <a:buClr>
                <a:srgbClr val="03C751"/>
              </a:buClr>
              <a:buFont typeface="Wingdings" panose="05000000000000000000" pitchFamily="2" charset="2"/>
              <a:buChar char="§"/>
            </a:pPr>
            <a:r>
              <a:rPr lang="cs-CZ" sz="1400" kern="0" dirty="0">
                <a:solidFill>
                  <a:sysClr val="windowText" lastClr="000000"/>
                </a:solidFill>
              </a:rPr>
              <a:t>dispečerského řízení a sběru dat (SCADA) systémů,</a:t>
            </a:r>
          </a:p>
          <a:p>
            <a:pPr marL="285750" indent="-285750">
              <a:buClr>
                <a:srgbClr val="03C751"/>
              </a:buClr>
              <a:buFont typeface="Wingdings" panose="05000000000000000000" pitchFamily="2" charset="2"/>
              <a:buChar char="§"/>
            </a:pPr>
            <a:r>
              <a:rPr lang="cs-CZ" sz="1400" kern="0" dirty="0">
                <a:solidFill>
                  <a:sysClr val="windowText" lastClr="000000"/>
                </a:solidFill>
              </a:rPr>
              <a:t>distribuovaných řídicích systémů (DCS),</a:t>
            </a:r>
          </a:p>
          <a:p>
            <a:pPr marL="285750" indent="-285750">
              <a:buClr>
                <a:srgbClr val="03C751"/>
              </a:buClr>
              <a:buFont typeface="Wingdings" panose="05000000000000000000" pitchFamily="2" charset="2"/>
              <a:buChar char="§"/>
            </a:pPr>
            <a:r>
              <a:rPr lang="cs-CZ" sz="1400" kern="0" dirty="0">
                <a:solidFill>
                  <a:sysClr val="windowText" lastClr="000000"/>
                </a:solidFill>
              </a:rPr>
              <a:t>menších kontrolních systémů, jako jsou programovatelné logické celky (PLC).</a:t>
            </a:r>
          </a:p>
          <a:p>
            <a:endParaRPr lang="cs-CZ" sz="1400" b="1" kern="0" dirty="0">
              <a:solidFill>
                <a:sysClr val="windowText" lastClr="000000"/>
              </a:solidFill>
            </a:endParaRPr>
          </a:p>
          <a:p>
            <a:r>
              <a:rPr lang="cs-CZ" sz="1400" b="1" kern="0" dirty="0">
                <a:solidFill>
                  <a:sysClr val="windowText" lastClr="000000"/>
                </a:solidFill>
              </a:rPr>
              <a:t>SCADA</a:t>
            </a:r>
            <a:r>
              <a:rPr lang="cs-CZ" sz="1400" kern="0" dirty="0">
                <a:solidFill>
                  <a:sysClr val="windowText" lastClr="000000"/>
                </a:solidFill>
              </a:rPr>
              <a:t> je systém pro centrální dohled a řízení průmyslových a technických celků, který zahrnuje procesy a technologie. Příkladem oblastí, kde se SCADA využívá jsou:</a:t>
            </a:r>
          </a:p>
          <a:p>
            <a:pPr marL="285750" indent="-285750">
              <a:buClr>
                <a:srgbClr val="03C751"/>
              </a:buClr>
              <a:buFont typeface="Wingdings" panose="05000000000000000000" pitchFamily="2" charset="2"/>
              <a:buChar char="§"/>
            </a:pPr>
            <a:r>
              <a:rPr lang="cs-CZ" sz="1400" kern="0" dirty="0">
                <a:solidFill>
                  <a:sysClr val="windowText" lastClr="000000"/>
                </a:solidFill>
              </a:rPr>
              <a:t>protipožární systémy, </a:t>
            </a:r>
          </a:p>
          <a:p>
            <a:pPr marL="285750" indent="-285750">
              <a:buClr>
                <a:srgbClr val="03C751"/>
              </a:buClr>
              <a:buFont typeface="Wingdings" panose="05000000000000000000" pitchFamily="2" charset="2"/>
              <a:buChar char="§"/>
            </a:pPr>
            <a:r>
              <a:rPr lang="cs-CZ" sz="1400" kern="0" dirty="0">
                <a:solidFill>
                  <a:sysClr val="windowText" lastClr="000000"/>
                </a:solidFill>
              </a:rPr>
              <a:t>řízení distribuční sítě (elektřina, voda, plyn),</a:t>
            </a:r>
          </a:p>
          <a:p>
            <a:pPr marL="285750" indent="-285750">
              <a:buClr>
                <a:srgbClr val="03C751"/>
              </a:buClr>
              <a:buFont typeface="Wingdings" panose="05000000000000000000" pitchFamily="2" charset="2"/>
              <a:buChar char="§"/>
            </a:pPr>
            <a:r>
              <a:rPr lang="cs-CZ" sz="1400" kern="0" dirty="0">
                <a:solidFill>
                  <a:sysClr val="windowText" lastClr="000000"/>
                </a:solidFill>
              </a:rPr>
              <a:t>sledování spotřeby elektrické energie,</a:t>
            </a:r>
          </a:p>
          <a:p>
            <a:pPr marL="285750" indent="-285750">
              <a:buClr>
                <a:srgbClr val="03C751"/>
              </a:buClr>
              <a:buFont typeface="Wingdings" panose="05000000000000000000" pitchFamily="2" charset="2"/>
              <a:buChar char="§"/>
            </a:pPr>
            <a:r>
              <a:rPr lang="cs-CZ" sz="1400" kern="0" dirty="0">
                <a:solidFill>
                  <a:sysClr val="windowText" lastClr="000000"/>
                </a:solidFill>
              </a:rPr>
              <a:t>strojní výroba,</a:t>
            </a:r>
          </a:p>
          <a:p>
            <a:pPr marL="285750" indent="-285750">
              <a:buClr>
                <a:srgbClr val="03C751"/>
              </a:buClr>
              <a:buFont typeface="Wingdings" panose="05000000000000000000" pitchFamily="2" charset="2"/>
              <a:buChar char="§"/>
            </a:pPr>
            <a:r>
              <a:rPr lang="cs-CZ" sz="1400" kern="0" dirty="0">
                <a:solidFill>
                  <a:sysClr val="windowText" lastClr="000000"/>
                </a:solidFill>
              </a:rPr>
              <a:t>dopravních sítě a řízení dopravní signalizace.</a:t>
            </a:r>
          </a:p>
          <a:p>
            <a:endParaRPr lang="cs-CZ" sz="1400" kern="0" dirty="0">
              <a:solidFill>
                <a:sysClr val="windowText" lastClr="000000"/>
              </a:solidFill>
            </a:endParaRPr>
          </a:p>
          <a:p>
            <a:endParaRPr lang="cs-CZ" sz="1400" kern="0" dirty="0">
              <a:solidFill>
                <a:sysClr val="windowText" lastClr="000000"/>
              </a:solidFill>
            </a:endParaRPr>
          </a:p>
        </p:txBody>
      </p:sp>
      <p:pic>
        <p:nvPicPr>
          <p:cNvPr id="4" name="Obrázek 3" descr="C:\Users\patrovskale\Pictures\ICS_SCADA.jpg">
            <a:extLst>
              <a:ext uri="{FF2B5EF4-FFF2-40B4-BE49-F238E27FC236}">
                <a16:creationId xmlns:a16="http://schemas.microsoft.com/office/drawing/2014/main" id="{0DE92F63-7148-2405-6655-BE64CEEE9A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12224" y="4365104"/>
            <a:ext cx="2147888" cy="2071689"/>
          </a:xfrm>
          <a:prstGeom prst="rect">
            <a:avLst/>
          </a:prstGeom>
          <a:noFill/>
          <a:ln>
            <a:noFill/>
          </a:ln>
        </p:spPr>
      </p:pic>
    </p:spTree>
    <p:extLst>
      <p:ext uri="{BB962C8B-B14F-4D97-AF65-F5344CB8AC3E}">
        <p14:creationId xmlns:p14="http://schemas.microsoft.com/office/powerpoint/2010/main" val="28915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D2814D-B73F-FD44-9A82-065C8DA31E3E}"/>
              </a:ext>
            </a:extLst>
          </p:cNvPr>
          <p:cNvSpPr>
            <a:spLocks noGrp="1"/>
          </p:cNvSpPr>
          <p:nvPr>
            <p:ph type="body" sz="quarter" idx="11"/>
          </p:nvPr>
        </p:nvSpPr>
        <p:spPr/>
        <p:txBody>
          <a:bodyPr/>
          <a:lstStyle/>
          <a:p>
            <a:r>
              <a:rPr lang="cs-CZ" dirty="0">
                <a:solidFill>
                  <a:schemeClr val="tx1"/>
                </a:solidFill>
              </a:rPr>
              <a:t>Informační a kybernetická bezpečnost</a:t>
            </a:r>
            <a:br>
              <a:rPr lang="cs-CZ" dirty="0"/>
            </a:br>
            <a:r>
              <a:rPr lang="cs-CZ" dirty="0">
                <a:solidFill>
                  <a:schemeClr val="bg2"/>
                </a:solidFill>
              </a:rPr>
              <a:t>Bezpečnostní klasifikace ICT / ICS Systémů   </a:t>
            </a:r>
          </a:p>
        </p:txBody>
      </p:sp>
      <p:sp>
        <p:nvSpPr>
          <p:cNvPr id="3" name="Obdélník 2">
            <a:extLst>
              <a:ext uri="{FF2B5EF4-FFF2-40B4-BE49-F238E27FC236}">
                <a16:creationId xmlns:a16="http://schemas.microsoft.com/office/drawing/2014/main" id="{277DB397-ACAC-8E2D-562A-F71EFCA982EE}"/>
              </a:ext>
            </a:extLst>
          </p:cNvPr>
          <p:cNvSpPr/>
          <p:nvPr/>
        </p:nvSpPr>
        <p:spPr>
          <a:xfrm>
            <a:off x="695400" y="1561213"/>
            <a:ext cx="8157155" cy="751552"/>
          </a:xfrm>
          <a:prstGeom prst="rect">
            <a:avLst/>
          </a:prstGeom>
        </p:spPr>
        <p:txBody>
          <a:bodyPr wrap="square">
            <a:spAutoFit/>
          </a:bodyPr>
          <a:lstStyle/>
          <a:p>
            <a:pPr algn="l"/>
            <a:r>
              <a:rPr lang="cs-CZ" sz="1400" i="0" dirty="0"/>
              <a:t>Ohodnocení dat (bezpečnostní klasifikace) probíhá dle stanovené metodiky</a:t>
            </a:r>
            <a:r>
              <a:rPr lang="cs-CZ" sz="1400" dirty="0"/>
              <a:t>. K</a:t>
            </a:r>
            <a:r>
              <a:rPr lang="cs-CZ" sz="1400" i="0" dirty="0"/>
              <a:t>aždý atribut (dostupnost, důvěrnost a integrita) může nabývat pěti úrovní:  A+ (kritická) = fialová, A (vysoká) = červená, B (střední) = žlutá, C (nízká) = zelená, D (velmi nízká) = světle modrá</a:t>
            </a:r>
          </a:p>
        </p:txBody>
      </p:sp>
      <p:pic>
        <p:nvPicPr>
          <p:cNvPr id="5" name="Obrázek 4">
            <a:extLst>
              <a:ext uri="{FF2B5EF4-FFF2-40B4-BE49-F238E27FC236}">
                <a16:creationId xmlns:a16="http://schemas.microsoft.com/office/drawing/2014/main" id="{D2FAFC08-E051-B936-42ED-60D80915B8BE}"/>
              </a:ext>
            </a:extLst>
          </p:cNvPr>
          <p:cNvPicPr>
            <a:picLocks noChangeAspect="1"/>
          </p:cNvPicPr>
          <p:nvPr/>
        </p:nvPicPr>
        <p:blipFill>
          <a:blip r:embed="rId2"/>
          <a:stretch>
            <a:fillRect/>
          </a:stretch>
        </p:blipFill>
        <p:spPr>
          <a:xfrm>
            <a:off x="695400" y="2347879"/>
            <a:ext cx="8157155" cy="3773751"/>
          </a:xfrm>
          <a:prstGeom prst="rect">
            <a:avLst/>
          </a:prstGeom>
        </p:spPr>
      </p:pic>
    </p:spTree>
    <p:extLst>
      <p:ext uri="{BB962C8B-B14F-4D97-AF65-F5344CB8AC3E}">
        <p14:creationId xmlns:p14="http://schemas.microsoft.com/office/powerpoint/2010/main" val="3118645397"/>
      </p:ext>
    </p:extLst>
  </p:cSld>
  <p:clrMapOvr>
    <a:masterClrMapping/>
  </p:clrMapOvr>
</p:sld>
</file>

<file path=ppt/theme/theme1.xml><?xml version="1.0" encoding="utf-8"?>
<a:theme xmlns:a="http://schemas.openxmlformats.org/drawingml/2006/main" name="CEZ_CZ_UPR">
  <a:themeElements>
    <a:clrScheme name="CEZ">
      <a:dk1>
        <a:srgbClr val="FFFFFF"/>
      </a:dk1>
      <a:lt1>
        <a:srgbClr val="363738"/>
      </a:lt1>
      <a:dk2>
        <a:srgbClr val="F24F00"/>
      </a:dk2>
      <a:lt2>
        <a:srgbClr val="63666A"/>
      </a:lt2>
      <a:accent1>
        <a:srgbClr val="00C752"/>
      </a:accent1>
      <a:accent2>
        <a:srgbClr val="FF9C3D"/>
      </a:accent2>
      <a:accent3>
        <a:srgbClr val="FFDA9C"/>
      </a:accent3>
      <a:accent4>
        <a:srgbClr val="989EA3"/>
      </a:accent4>
      <a:accent5>
        <a:srgbClr val="005934"/>
      </a:accent5>
      <a:accent6>
        <a:srgbClr val="7FDB8F"/>
      </a:accent6>
      <a:hlink>
        <a:srgbClr val="363738"/>
      </a:hlink>
      <a:folHlink>
        <a:srgbClr val="363738"/>
      </a:folHlink>
    </a:clrScheme>
    <a:fontScheme name="Arial">
      <a:majorFont>
        <a:latin typeface="Arial"/>
        <a:ea typeface=""/>
        <a:cs typeface=""/>
      </a:majorFont>
      <a:minorFont>
        <a:latin typeface="Arial"/>
        <a:ea typeface=""/>
        <a:cs typeface=""/>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Z_CZ" id="{BD37BD07-971B-4B2D-A7B7-5B7FE6EA3C37}" vid="{F1AE98AA-E61C-44D4-A80B-BA51CF4838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34E97C26BF7594C866B712E926A191B" ma:contentTypeVersion="5" ma:contentTypeDescription="Vytvoří nový dokument" ma:contentTypeScope="" ma:versionID="74a603cfc688b6da2761b1ef3b0aee45">
  <xsd:schema xmlns:xsd="http://www.w3.org/2001/XMLSchema" xmlns:xs="http://www.w3.org/2001/XMLSchema" xmlns:p="http://schemas.microsoft.com/office/2006/metadata/properties" xmlns:ns2="9074ab42-17eb-4a42-bb76-d469a4316293" targetNamespace="http://schemas.microsoft.com/office/2006/metadata/properties" ma:root="true" ma:fieldsID="95a32801d4871a0dc9bffe8edc07f168" ns2:_="">
    <xsd:import namespace="9074ab42-17eb-4a42-bb76-d469a431629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4ab42-17eb-4a42-bb76-d469a4316293"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840546-1DA8-4D67-B2EA-8DD54594EB41}">
  <ds:schemaRefs>
    <ds:schemaRef ds:uri="http://schemas.microsoft.com/sharepoint/v3/contenttype/forms"/>
  </ds:schemaRefs>
</ds:datastoreItem>
</file>

<file path=customXml/itemProps2.xml><?xml version="1.0" encoding="utf-8"?>
<ds:datastoreItem xmlns:ds="http://schemas.openxmlformats.org/officeDocument/2006/customXml" ds:itemID="{8B742E13-E82E-4F69-AD0F-E26EE40ED17E}">
  <ds:schemaRefs>
    <ds:schemaRef ds:uri="http://schemas.microsoft.com/office/2006/metadata/properties"/>
    <ds:schemaRef ds:uri="http://schemas.microsoft.com/office/infopath/2007/PartnerControls"/>
    <ds:schemaRef ds:uri="c388b9c4-f2b5-4771-9e9e-b21a76546866"/>
    <ds:schemaRef ds:uri="c16a6efa-547e-4001-b9c4-def890bea695"/>
  </ds:schemaRefs>
</ds:datastoreItem>
</file>

<file path=customXml/itemProps3.xml><?xml version="1.0" encoding="utf-8"?>
<ds:datastoreItem xmlns:ds="http://schemas.openxmlformats.org/officeDocument/2006/customXml" ds:itemID="{C5C7A11D-5C09-43C4-9247-EAECD589C49E}"/>
</file>

<file path=docProps/app.xml><?xml version="1.0" encoding="utf-8"?>
<Properties xmlns="http://schemas.openxmlformats.org/officeDocument/2006/extended-properties" xmlns:vt="http://schemas.openxmlformats.org/officeDocument/2006/docPropsVTypes">
  <Template>cez_cz</Template>
  <TotalTime>4069</TotalTime>
  <Words>6100</Words>
  <Application>Microsoft Office PowerPoint</Application>
  <PresentationFormat>Širokoúhlá obrazovka</PresentationFormat>
  <Paragraphs>558</Paragraphs>
  <Slides>55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55</vt:i4>
      </vt:variant>
    </vt:vector>
  </HeadingPairs>
  <TitlesOfParts>
    <vt:vector size="60" baseType="lpstr">
      <vt:lpstr>Wingdings</vt:lpstr>
      <vt:lpstr>Arial</vt:lpstr>
      <vt:lpstr>Arial CE</vt:lpstr>
      <vt:lpstr>Calibri</vt:lpstr>
      <vt:lpstr>CEZ_CZ_UPR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Šimková Lenka</dc:creator>
  <cp:lastModifiedBy>Šimková Lenka</cp:lastModifiedBy>
  <cp:revision>1</cp:revision>
  <dcterms:created xsi:type="dcterms:W3CDTF">2025-03-03T11:35:44Z</dcterms:created>
  <dcterms:modified xsi:type="dcterms:W3CDTF">2025-03-31T12:59:51Z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0x010100034E97C26BF7594C866B712E926A191B</vt:lpwstr>
  </property>
  <property fmtid="{D5CDD505-2E9C-101B-9397-08002B2CF9AE}" pid="3" name="MSIP_Label_353c5f55-d967-4112-b692-2d91647f90be_Enabled">
    <vt:lpwstr>true</vt:lpwstr>
  </property>
  <property fmtid="{D5CDD505-2E9C-101B-9397-08002B2CF9AE}" pid="4" name="MSIP_Label_353c5f55-d967-4112-b692-2d91647f90be_SetDate">
    <vt:lpwstr>2025-03-03T11:37:51Z</vt:lpwstr>
  </property>
  <property fmtid="{D5CDD505-2E9C-101B-9397-08002B2CF9AE}" pid="5" name="MSIP_Label_353c5f55-d967-4112-b692-2d91647f90be_Method">
    <vt:lpwstr>Privileged</vt:lpwstr>
  </property>
  <property fmtid="{D5CDD505-2E9C-101B-9397-08002B2CF9AE}" pid="6" name="MSIP_Label_353c5f55-d967-4112-b692-2d91647f90be_Name">
    <vt:lpwstr>L00007</vt:lpwstr>
  </property>
  <property fmtid="{D5CDD505-2E9C-101B-9397-08002B2CF9AE}" pid="7" name="MSIP_Label_353c5f55-d967-4112-b692-2d91647f90be_SiteId">
    <vt:lpwstr>b233f9e1-5599-4693-9cef-38858fe25406</vt:lpwstr>
  </property>
  <property fmtid="{D5CDD505-2E9C-101B-9397-08002B2CF9AE}" pid="8" name="MSIP_Label_353c5f55-d967-4112-b692-2d91647f90be_ActionId">
    <vt:lpwstr>ea1914d7-baf4-4472-b001-68658aa49d01</vt:lpwstr>
  </property>
  <property fmtid="{D5CDD505-2E9C-101B-9397-08002B2CF9AE}" pid="9" name="MSIP_Label_353c5f55-d967-4112-b692-2d91647f90be_ContentBits">
    <vt:lpwstr>0</vt:lpwstr>
  </property>
</Properties>
</file>