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embedTrueTypeFonts="1" saveSubsetFonts="1">
  <p:sldMasterIdLst>
    <p:sldMasterId id="2147483648" r:id="rId1"/>
  </p:sldMasterIdLst>
  <p:notesMasterIdLst>
    <p:notesMasterId r:id="rId42"/>
  </p:notesMasterIdLst>
  <p:handoutMasterIdLst>
    <p:handoutMasterId r:id="rId43"/>
  </p:handoutMasterIdLst>
  <p:sldIdLst>
    <p:sldId id="300" r:id="rId2"/>
    <p:sldId id="356" r:id="rId3"/>
    <p:sldId id="335" r:id="rId4"/>
    <p:sldId id="304" r:id="rId5"/>
    <p:sldId id="336" r:id="rId6"/>
    <p:sldId id="337" r:id="rId7"/>
    <p:sldId id="346" r:id="rId8"/>
    <p:sldId id="348" r:id="rId9"/>
    <p:sldId id="343" r:id="rId10"/>
    <p:sldId id="344" r:id="rId11"/>
    <p:sldId id="345" r:id="rId12"/>
    <p:sldId id="349" r:id="rId13"/>
    <p:sldId id="350" r:id="rId14"/>
    <p:sldId id="351" r:id="rId15"/>
    <p:sldId id="352" r:id="rId16"/>
    <p:sldId id="353" r:id="rId17"/>
    <p:sldId id="354" r:id="rId18"/>
    <p:sldId id="355" r:id="rId19"/>
    <p:sldId id="339" r:id="rId20"/>
    <p:sldId id="340" r:id="rId21"/>
    <p:sldId id="357" r:id="rId22"/>
    <p:sldId id="309" r:id="rId23"/>
    <p:sldId id="310" r:id="rId24"/>
    <p:sldId id="311" r:id="rId25"/>
    <p:sldId id="313" r:id="rId26"/>
    <p:sldId id="314" r:id="rId27"/>
    <p:sldId id="316" r:id="rId28"/>
    <p:sldId id="306" r:id="rId29"/>
    <p:sldId id="358" r:id="rId30"/>
    <p:sldId id="307" r:id="rId31"/>
    <p:sldId id="317" r:id="rId32"/>
    <p:sldId id="318" r:id="rId33"/>
    <p:sldId id="324" r:id="rId34"/>
    <p:sldId id="325" r:id="rId35"/>
    <p:sldId id="328" r:id="rId36"/>
    <p:sldId id="303" r:id="rId37"/>
    <p:sldId id="291" r:id="rId38"/>
    <p:sldId id="298" r:id="rId39"/>
    <p:sldId id="273" r:id="rId40"/>
    <p:sldId id="302" r:id="rId41"/>
  </p:sldIdLst>
  <p:sldSz cx="9144000" cy="6858000" type="screen4x3"/>
  <p:notesSz cx="6662738" cy="9906000"/>
  <p:embeddedFontLst>
    <p:embeddedFont>
      <p:font typeface="Futura CEZ Medium" pitchFamily="2" charset="0"/>
      <p:regular r:id="rId44"/>
    </p:embeddedFont>
    <p:embeddedFont>
      <p:font typeface="Arial CE" panose="020B0604020202020204" pitchFamily="34" charset="0"/>
      <p:regular r:id="rId45"/>
      <p:bold r:id="rId46"/>
      <p:italic r:id="rId47"/>
      <p:boldItalic r:id="rId48"/>
    </p:embeddedFont>
    <p:embeddedFont>
      <p:font typeface="Calibri" panose="020F0502020204030204" pitchFamily="34" charset="0"/>
      <p:regular r:id="rId49"/>
      <p:bold r:id="rId50"/>
      <p:italic r:id="rId51"/>
      <p:boldItalic r:id="rId52"/>
    </p:embeddedFont>
    <p:embeddedFont>
      <p:font typeface="Futura CEZ Demi" pitchFamily="2" charset="0"/>
      <p:regular r:id="rId53"/>
    </p:embeddedFont>
  </p:embeddedFontLst>
  <p:defaultTextStyle>
    <a:defPPr>
      <a:defRPr lang="en-US"/>
    </a:defPPr>
    <a:lvl1pPr algn="l" rtl="0" fontAlgn="base">
      <a:spcBef>
        <a:spcPct val="0"/>
      </a:spcBef>
      <a:spcAft>
        <a:spcPct val="0"/>
      </a:spcAft>
      <a:defRPr sz="1400" i="1" kern="1200">
        <a:solidFill>
          <a:schemeClr val="tx1"/>
        </a:solidFill>
        <a:latin typeface="Arial" pitchFamily="34" charset="0"/>
        <a:ea typeface="+mn-ea"/>
        <a:cs typeface="Arial" pitchFamily="34" charset="0"/>
      </a:defRPr>
    </a:lvl1pPr>
    <a:lvl2pPr marL="465138" indent="-7938" algn="l" rtl="0" fontAlgn="base">
      <a:spcBef>
        <a:spcPct val="0"/>
      </a:spcBef>
      <a:spcAft>
        <a:spcPct val="0"/>
      </a:spcAft>
      <a:defRPr sz="1400" i="1" kern="1200">
        <a:solidFill>
          <a:schemeClr val="tx1"/>
        </a:solidFill>
        <a:latin typeface="Arial" pitchFamily="34" charset="0"/>
        <a:ea typeface="+mn-ea"/>
        <a:cs typeface="Arial" pitchFamily="34" charset="0"/>
      </a:defRPr>
    </a:lvl2pPr>
    <a:lvl3pPr marL="931863" indent="-17463" algn="l" rtl="0" fontAlgn="base">
      <a:spcBef>
        <a:spcPct val="0"/>
      </a:spcBef>
      <a:spcAft>
        <a:spcPct val="0"/>
      </a:spcAft>
      <a:defRPr sz="1400" i="1" kern="1200">
        <a:solidFill>
          <a:schemeClr val="tx1"/>
        </a:solidFill>
        <a:latin typeface="Arial" pitchFamily="34" charset="0"/>
        <a:ea typeface="+mn-ea"/>
        <a:cs typeface="Arial" pitchFamily="34" charset="0"/>
      </a:defRPr>
    </a:lvl3pPr>
    <a:lvl4pPr marL="1398588" indent="-26988" algn="l" rtl="0" fontAlgn="base">
      <a:spcBef>
        <a:spcPct val="0"/>
      </a:spcBef>
      <a:spcAft>
        <a:spcPct val="0"/>
      </a:spcAft>
      <a:defRPr sz="1400" i="1" kern="1200">
        <a:solidFill>
          <a:schemeClr val="tx1"/>
        </a:solidFill>
        <a:latin typeface="Arial" pitchFamily="34" charset="0"/>
        <a:ea typeface="+mn-ea"/>
        <a:cs typeface="Arial" pitchFamily="34" charset="0"/>
      </a:defRPr>
    </a:lvl4pPr>
    <a:lvl5pPr marL="1865313" indent="-36513" algn="l" rtl="0" fontAlgn="base">
      <a:spcBef>
        <a:spcPct val="0"/>
      </a:spcBef>
      <a:spcAft>
        <a:spcPct val="0"/>
      </a:spcAft>
      <a:defRPr sz="1400" i="1" kern="1200">
        <a:solidFill>
          <a:schemeClr val="tx1"/>
        </a:solidFill>
        <a:latin typeface="Arial" pitchFamily="34" charset="0"/>
        <a:ea typeface="+mn-ea"/>
        <a:cs typeface="Arial" pitchFamily="34" charset="0"/>
      </a:defRPr>
    </a:lvl5pPr>
    <a:lvl6pPr marL="2286000" algn="l" defTabSz="914400" rtl="0" eaLnBrk="1" latinLnBrk="0" hangingPunct="1">
      <a:defRPr sz="1400" i="1" kern="1200">
        <a:solidFill>
          <a:schemeClr val="tx1"/>
        </a:solidFill>
        <a:latin typeface="Arial" pitchFamily="34" charset="0"/>
        <a:ea typeface="+mn-ea"/>
        <a:cs typeface="Arial" pitchFamily="34" charset="0"/>
      </a:defRPr>
    </a:lvl6pPr>
    <a:lvl7pPr marL="2743200" algn="l" defTabSz="914400" rtl="0" eaLnBrk="1" latinLnBrk="0" hangingPunct="1">
      <a:defRPr sz="1400" i="1" kern="1200">
        <a:solidFill>
          <a:schemeClr val="tx1"/>
        </a:solidFill>
        <a:latin typeface="Arial" pitchFamily="34" charset="0"/>
        <a:ea typeface="+mn-ea"/>
        <a:cs typeface="Arial" pitchFamily="34" charset="0"/>
      </a:defRPr>
    </a:lvl7pPr>
    <a:lvl8pPr marL="3200400" algn="l" defTabSz="914400" rtl="0" eaLnBrk="1" latinLnBrk="0" hangingPunct="1">
      <a:defRPr sz="1400" i="1" kern="1200">
        <a:solidFill>
          <a:schemeClr val="tx1"/>
        </a:solidFill>
        <a:latin typeface="Arial" pitchFamily="34" charset="0"/>
        <a:ea typeface="+mn-ea"/>
        <a:cs typeface="Arial" pitchFamily="34" charset="0"/>
      </a:defRPr>
    </a:lvl8pPr>
    <a:lvl9pPr marL="3657600" algn="l" defTabSz="914400" rtl="0" eaLnBrk="1" latinLnBrk="0" hangingPunct="1">
      <a:defRPr sz="1400" i="1"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C8C8"/>
    <a:srgbClr val="E6E6E6"/>
    <a:srgbClr val="F24F00"/>
    <a:srgbClr val="606060"/>
    <a:srgbClr val="969696"/>
    <a:srgbClr val="F24800"/>
    <a:srgbClr val="FFCC66"/>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82" autoAdjust="0"/>
    <p:restoredTop sz="84717" autoAdjust="0"/>
  </p:normalViewPr>
  <p:slideViewPr>
    <p:cSldViewPr snapToGrid="0">
      <p:cViewPr varScale="1">
        <p:scale>
          <a:sx n="68" d="100"/>
          <a:sy n="68" d="100"/>
        </p:scale>
        <p:origin x="-1426" y="-77"/>
      </p:cViewPr>
      <p:guideLst>
        <p:guide orient="horz" pos="3952"/>
        <p:guide pos="544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60" d="100"/>
        <a:sy n="160" d="100"/>
      </p:scale>
      <p:origin x="0" y="0"/>
    </p:cViewPr>
  </p:sorterViewPr>
  <p:notesViewPr>
    <p:cSldViewPr snapToGrid="0">
      <p:cViewPr>
        <p:scale>
          <a:sx n="75" d="100"/>
          <a:sy n="75" d="100"/>
        </p:scale>
        <p:origin x="2478" y="144"/>
      </p:cViewPr>
      <p:guideLst>
        <p:guide orient="horz" pos="3120"/>
        <p:guide pos="209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font" Target="fonts/font5.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887663" cy="495300"/>
          </a:xfrm>
          <a:prstGeom prst="rect">
            <a:avLst/>
          </a:prstGeom>
          <a:noFill/>
          <a:ln w="9525">
            <a:noFill/>
            <a:miter lim="800000"/>
            <a:headEnd/>
            <a:tailEnd/>
          </a:ln>
          <a:effectLst/>
        </p:spPr>
        <p:txBody>
          <a:bodyPr vert="horz" wrap="square" lIns="90982" tIns="45492" rIns="90982" bIns="45492" numCol="1" anchor="t" anchorCtr="0" compatLnSpc="1">
            <a:prstTxWarp prst="textNoShape">
              <a:avLst/>
            </a:prstTxWarp>
          </a:bodyPr>
          <a:lstStyle>
            <a:lvl1pPr algn="l" defTabSz="911225" eaLnBrk="1" hangingPunct="1">
              <a:spcBef>
                <a:spcPct val="0"/>
              </a:spcBef>
              <a:buClrTx/>
              <a:buFontTx/>
              <a:buNone/>
              <a:defRPr sz="1200" i="0">
                <a:latin typeface="Times New Roman" pitchFamily="18" charset="0"/>
                <a:cs typeface="+mn-cs"/>
              </a:defRPr>
            </a:lvl1pPr>
          </a:lstStyle>
          <a:p>
            <a:pPr>
              <a:defRPr/>
            </a:pPr>
            <a:endParaRPr lang="en-US"/>
          </a:p>
        </p:txBody>
      </p:sp>
      <p:sp>
        <p:nvSpPr>
          <p:cNvPr id="7171" name="Rectangle 3"/>
          <p:cNvSpPr>
            <a:spLocks noGrp="1" noChangeArrowheads="1"/>
          </p:cNvSpPr>
          <p:nvPr>
            <p:ph type="dt" sz="quarter" idx="1"/>
          </p:nvPr>
        </p:nvSpPr>
        <p:spPr bwMode="auto">
          <a:xfrm>
            <a:off x="3775075" y="0"/>
            <a:ext cx="2887663" cy="495300"/>
          </a:xfrm>
          <a:prstGeom prst="rect">
            <a:avLst/>
          </a:prstGeom>
          <a:noFill/>
          <a:ln w="9525">
            <a:noFill/>
            <a:miter lim="800000"/>
            <a:headEnd/>
            <a:tailEnd/>
          </a:ln>
          <a:effectLst/>
        </p:spPr>
        <p:txBody>
          <a:bodyPr vert="horz" wrap="square" lIns="90982" tIns="45492" rIns="90982" bIns="45492" numCol="1" anchor="t" anchorCtr="0" compatLnSpc="1">
            <a:prstTxWarp prst="textNoShape">
              <a:avLst/>
            </a:prstTxWarp>
          </a:bodyPr>
          <a:lstStyle>
            <a:lvl1pPr algn="r" defTabSz="911225" eaLnBrk="1" hangingPunct="1">
              <a:spcBef>
                <a:spcPct val="0"/>
              </a:spcBef>
              <a:buClrTx/>
              <a:buFontTx/>
              <a:buNone/>
              <a:defRPr sz="1200" i="0">
                <a:latin typeface="Times New Roman" pitchFamily="18" charset="0"/>
                <a:cs typeface="+mn-cs"/>
              </a:defRPr>
            </a:lvl1pPr>
          </a:lstStyle>
          <a:p>
            <a:pPr>
              <a:defRPr/>
            </a:pPr>
            <a:fld id="{BB22A3CE-29EA-4F59-8B1E-328D61CB7941}" type="datetime1">
              <a:rPr lang="en-US"/>
              <a:pPr>
                <a:defRPr/>
              </a:pPr>
              <a:t>4/4/2016</a:t>
            </a:fld>
            <a:endParaRPr lang="en-US"/>
          </a:p>
        </p:txBody>
      </p:sp>
      <p:sp>
        <p:nvSpPr>
          <p:cNvPr id="7172" name="Rectangle 4"/>
          <p:cNvSpPr>
            <a:spLocks noGrp="1" noChangeArrowheads="1"/>
          </p:cNvSpPr>
          <p:nvPr>
            <p:ph type="ftr" sz="quarter" idx="2"/>
          </p:nvPr>
        </p:nvSpPr>
        <p:spPr bwMode="auto">
          <a:xfrm>
            <a:off x="0" y="9410700"/>
            <a:ext cx="2887663" cy="495300"/>
          </a:xfrm>
          <a:prstGeom prst="rect">
            <a:avLst/>
          </a:prstGeom>
          <a:noFill/>
          <a:ln w="9525">
            <a:noFill/>
            <a:miter lim="800000"/>
            <a:headEnd/>
            <a:tailEnd/>
          </a:ln>
          <a:effectLst/>
        </p:spPr>
        <p:txBody>
          <a:bodyPr vert="horz" wrap="square" lIns="90982" tIns="45492" rIns="90982" bIns="45492" numCol="1" anchor="b" anchorCtr="0" compatLnSpc="1">
            <a:prstTxWarp prst="textNoShape">
              <a:avLst/>
            </a:prstTxWarp>
          </a:bodyPr>
          <a:lstStyle>
            <a:lvl1pPr algn="l" defTabSz="911225" eaLnBrk="1" hangingPunct="1">
              <a:spcBef>
                <a:spcPct val="0"/>
              </a:spcBef>
              <a:buClrTx/>
              <a:buFontTx/>
              <a:buNone/>
              <a:defRPr sz="1200" i="0">
                <a:latin typeface="Times New Roman" pitchFamily="18" charset="0"/>
                <a:cs typeface="+mn-cs"/>
              </a:defRPr>
            </a:lvl1pPr>
          </a:lstStyle>
          <a:p>
            <a:pPr>
              <a:defRPr/>
            </a:pPr>
            <a:endParaRPr lang="en-US"/>
          </a:p>
        </p:txBody>
      </p:sp>
      <p:sp>
        <p:nvSpPr>
          <p:cNvPr id="7173" name="Rectangle 5"/>
          <p:cNvSpPr>
            <a:spLocks noGrp="1" noChangeArrowheads="1"/>
          </p:cNvSpPr>
          <p:nvPr>
            <p:ph type="sldNum" sz="quarter" idx="3"/>
          </p:nvPr>
        </p:nvSpPr>
        <p:spPr bwMode="auto">
          <a:xfrm>
            <a:off x="3775075" y="9410700"/>
            <a:ext cx="2887663" cy="495300"/>
          </a:xfrm>
          <a:prstGeom prst="rect">
            <a:avLst/>
          </a:prstGeom>
          <a:noFill/>
          <a:ln w="9525">
            <a:noFill/>
            <a:miter lim="800000"/>
            <a:headEnd/>
            <a:tailEnd/>
          </a:ln>
          <a:effectLst/>
        </p:spPr>
        <p:txBody>
          <a:bodyPr vert="horz" wrap="square" lIns="90982" tIns="45492" rIns="90982" bIns="45492" numCol="1" anchor="b" anchorCtr="0" compatLnSpc="1">
            <a:prstTxWarp prst="textNoShape">
              <a:avLst/>
            </a:prstTxWarp>
          </a:bodyPr>
          <a:lstStyle>
            <a:lvl1pPr algn="r" defTabSz="911225" eaLnBrk="1" hangingPunct="1">
              <a:spcBef>
                <a:spcPct val="0"/>
              </a:spcBef>
              <a:buClrTx/>
              <a:buFontTx/>
              <a:buNone/>
              <a:defRPr sz="1200" i="0">
                <a:latin typeface="Times New Roman" pitchFamily="18" charset="0"/>
                <a:cs typeface="+mn-cs"/>
              </a:defRPr>
            </a:lvl1pPr>
          </a:lstStyle>
          <a:p>
            <a:pPr>
              <a:defRPr/>
            </a:pPr>
            <a:fld id="{792B316E-95C6-4FD8-9A70-E7099A2FC5E5}" type="slidenum">
              <a:rPr lang="en-US"/>
              <a:pPr>
                <a:defRPr/>
              </a:pPr>
              <a:t>‹#›</a:t>
            </a:fld>
            <a:endParaRPr lang="en-US"/>
          </a:p>
        </p:txBody>
      </p:sp>
    </p:spTree>
    <p:extLst>
      <p:ext uri="{BB962C8B-B14F-4D97-AF65-F5344CB8AC3E}">
        <p14:creationId xmlns:p14="http://schemas.microsoft.com/office/powerpoint/2010/main" val="26178031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4"/>
          <p:cNvSpPr>
            <a:spLocks noGrp="1" noRot="1" noChangeAspect="1" noChangeArrowheads="1" noTextEdit="1"/>
          </p:cNvSpPr>
          <p:nvPr>
            <p:ph type="sldImg" idx="2"/>
          </p:nvPr>
        </p:nvSpPr>
        <p:spPr bwMode="auto">
          <a:xfrm>
            <a:off x="554038" y="485775"/>
            <a:ext cx="5616575" cy="421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5125" name="Rectangle 5"/>
          <p:cNvSpPr>
            <a:spLocks noGrp="1" noChangeArrowheads="1"/>
          </p:cNvSpPr>
          <p:nvPr>
            <p:ph type="body" sz="quarter" idx="3"/>
          </p:nvPr>
        </p:nvSpPr>
        <p:spPr bwMode="auto">
          <a:xfrm>
            <a:off x="554038" y="5580063"/>
            <a:ext cx="5616575" cy="3419475"/>
          </a:xfrm>
          <a:prstGeom prst="rect">
            <a:avLst/>
          </a:prstGeom>
          <a:noFill/>
          <a:ln w="9525">
            <a:noFill/>
            <a:miter lim="800000"/>
            <a:headEnd/>
            <a:tailEnd/>
          </a:ln>
          <a:effectLst/>
        </p:spPr>
        <p:txBody>
          <a:bodyPr vert="horz" wrap="square" lIns="0" tIns="0" rIns="0" bIns="0" numCol="1" anchor="t" anchorCtr="0" compatLnSpc="1">
            <a:prstTxWarp prst="textNoShape">
              <a:avLst/>
            </a:prstTxWarp>
            <a:normAutofit/>
          </a:bodyPr>
          <a:lstStyle/>
          <a:p>
            <a:pPr lvl="0"/>
            <a:r>
              <a:rPr lang="cs-CZ" noProof="0" dirty="0" smtClean="0"/>
              <a:t>Click to edit Master text styles</a:t>
            </a:r>
          </a:p>
        </p:txBody>
      </p:sp>
      <p:sp>
        <p:nvSpPr>
          <p:cNvPr id="5127" name="pg num"/>
          <p:cNvSpPr>
            <a:spLocks noGrp="1" noChangeArrowheads="1"/>
          </p:cNvSpPr>
          <p:nvPr>
            <p:ph type="sldNum" sz="quarter" idx="5"/>
          </p:nvPr>
        </p:nvSpPr>
        <p:spPr bwMode="auto">
          <a:xfrm>
            <a:off x="5913438" y="9528175"/>
            <a:ext cx="531812" cy="182563"/>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11225" eaLnBrk="1" hangingPunct="1">
              <a:spcBef>
                <a:spcPct val="0"/>
              </a:spcBef>
              <a:buClrTx/>
              <a:buFontTx/>
              <a:buNone/>
              <a:defRPr sz="1200" i="0">
                <a:latin typeface="Arial" pitchFamily="34" charset="0"/>
                <a:cs typeface="+mn-cs"/>
              </a:defRPr>
            </a:lvl1pPr>
          </a:lstStyle>
          <a:p>
            <a:pPr>
              <a:defRPr/>
            </a:pPr>
            <a:fld id="{0F6691B9-6A3F-4264-B5FE-A96F8E8C87B2}" type="slidenum">
              <a:rPr lang="cs-CZ"/>
              <a:pPr>
                <a:defRPr/>
              </a:pPr>
              <a:t>‹#›</a:t>
            </a:fld>
            <a:endParaRPr lang="cs-CZ"/>
          </a:p>
        </p:txBody>
      </p:sp>
      <p:sp>
        <p:nvSpPr>
          <p:cNvPr id="5137" name="McK Separator" hidden="1"/>
          <p:cNvSpPr>
            <a:spLocks noChangeShapeType="1"/>
          </p:cNvSpPr>
          <p:nvPr/>
        </p:nvSpPr>
        <p:spPr bwMode="auto">
          <a:xfrm>
            <a:off x="798513" y="1506538"/>
            <a:ext cx="5095875" cy="0"/>
          </a:xfrm>
          <a:prstGeom prst="line">
            <a:avLst/>
          </a:prstGeom>
          <a:noFill/>
          <a:ln w="9525">
            <a:solidFill>
              <a:schemeClr val="tx1"/>
            </a:solidFill>
            <a:round/>
            <a:headEnd/>
            <a:tailEnd/>
          </a:ln>
          <a:effectLst/>
        </p:spPr>
        <p:txBody>
          <a:bodyPr/>
          <a:lstStyle/>
          <a:p>
            <a:pPr algn="ctr" eaLnBrk="0" hangingPunct="0">
              <a:spcBef>
                <a:spcPct val="50000"/>
              </a:spcBef>
              <a:buClr>
                <a:schemeClr val="accent2"/>
              </a:buClr>
              <a:buFont typeface="Wingdings" pitchFamily="2" charset="2"/>
              <a:buNone/>
              <a:defRPr/>
            </a:pPr>
            <a:endParaRPr lang="cs-CZ" sz="1428">
              <a:cs typeface="+mn-cs"/>
            </a:endParaRPr>
          </a:p>
        </p:txBody>
      </p:sp>
    </p:spTree>
    <p:extLst>
      <p:ext uri="{BB962C8B-B14F-4D97-AF65-F5344CB8AC3E}">
        <p14:creationId xmlns:p14="http://schemas.microsoft.com/office/powerpoint/2010/main" val="3755137831"/>
      </p:ext>
    </p:extLst>
  </p:cSld>
  <p:clrMap bg1="lt1" tx1="dk1" bg2="lt2" tx2="dk2" accent1="accent1" accent2="accent2" accent3="accent3" accent4="accent4" accent5="accent5" accent6="accent6" hlink="hlink" folHlink="folHlink"/>
  <p:hf hdr="0" dt="0"/>
  <p:notesStyle>
    <a:lvl1pPr algn="l" rtl="0" eaLnBrk="0" fontAlgn="base" hangingPunct="0">
      <a:lnSpc>
        <a:spcPct val="90000"/>
      </a:lnSpc>
      <a:spcBef>
        <a:spcPct val="30000"/>
      </a:spcBef>
      <a:spcAft>
        <a:spcPct val="0"/>
      </a:spcAft>
      <a:defRPr sz="1600" b="1" kern="1200">
        <a:solidFill>
          <a:schemeClr val="tx1"/>
        </a:solidFill>
        <a:latin typeface="Arial" pitchFamily="34"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332406" algn="l" defTabSz="932962" rtl="0" eaLnBrk="1" latinLnBrk="0" hangingPunct="1">
      <a:defRPr sz="1224" kern="1200">
        <a:solidFill>
          <a:schemeClr val="tx1"/>
        </a:solidFill>
        <a:latin typeface="+mn-lt"/>
        <a:ea typeface="+mn-ea"/>
        <a:cs typeface="+mn-cs"/>
      </a:defRPr>
    </a:lvl6pPr>
    <a:lvl7pPr marL="2798887" algn="l" defTabSz="932962" rtl="0" eaLnBrk="1" latinLnBrk="0" hangingPunct="1">
      <a:defRPr sz="1224" kern="1200">
        <a:solidFill>
          <a:schemeClr val="tx1"/>
        </a:solidFill>
        <a:latin typeface="+mn-lt"/>
        <a:ea typeface="+mn-ea"/>
        <a:cs typeface="+mn-cs"/>
      </a:defRPr>
    </a:lvl7pPr>
    <a:lvl8pPr marL="3265368" algn="l" defTabSz="932962" rtl="0" eaLnBrk="1" latinLnBrk="0" hangingPunct="1">
      <a:defRPr sz="1224" kern="1200">
        <a:solidFill>
          <a:schemeClr val="tx1"/>
        </a:solidFill>
        <a:latin typeface="+mn-lt"/>
        <a:ea typeface="+mn-ea"/>
        <a:cs typeface="+mn-cs"/>
      </a:defRPr>
    </a:lvl8pPr>
    <a:lvl9pPr marL="3731849" algn="l" defTabSz="932962" rtl="0" eaLnBrk="1" latinLnBrk="0" hangingPunct="1">
      <a:defRPr sz="122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Zástupný symbol pro obrázek snímku 1"/>
          <p:cNvSpPr>
            <a:spLocks noGrp="1" noRot="1" noChangeAspect="1" noTextEdit="1"/>
          </p:cNvSpPr>
          <p:nvPr>
            <p:ph type="sldImg"/>
          </p:nvPr>
        </p:nvSpPr>
        <p:spPr/>
      </p:sp>
      <p:sp>
        <p:nvSpPr>
          <p:cNvPr id="62467"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smtClean="0"/>
              <a:t>Povinný</a:t>
            </a:r>
          </a:p>
        </p:txBody>
      </p:sp>
      <p:sp>
        <p:nvSpPr>
          <p:cNvPr id="62468" name="Zástupný symbol pro zápatí 3"/>
          <p:cNvSpPr>
            <a:spLocks noGrp="1"/>
          </p:cNvSpPr>
          <p:nvPr>
            <p:ph type="ftr" sz="quarter" idx="4294967295"/>
          </p:nvPr>
        </p:nvSpPr>
        <p:spPr bwMode="auto">
          <a:xfrm>
            <a:off x="0" y="9409113"/>
            <a:ext cx="2887663" cy="495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lnSpc>
                <a:spcPct val="90000"/>
              </a:lnSpc>
              <a:spcBef>
                <a:spcPct val="30000"/>
              </a:spcBef>
              <a:defRPr sz="1600" b="1">
                <a:solidFill>
                  <a:schemeClr val="tx1"/>
                </a:solidFill>
                <a:latin typeface="Arial" pitchFamily="34" charset="0"/>
              </a:defRPr>
            </a:lvl1pPr>
            <a:lvl2pPr marL="742950" indent="-285750" defTabSz="919163" eaLnBrk="0" hangingPunct="0">
              <a:spcBef>
                <a:spcPct val="30000"/>
              </a:spcBef>
              <a:defRPr sz="1200">
                <a:solidFill>
                  <a:schemeClr val="tx1"/>
                </a:solidFill>
                <a:latin typeface="Times New Roman" pitchFamily="18" charset="0"/>
              </a:defRPr>
            </a:lvl2pPr>
            <a:lvl3pPr marL="1143000" indent="-228600" defTabSz="919163" eaLnBrk="0" hangingPunct="0">
              <a:spcBef>
                <a:spcPct val="30000"/>
              </a:spcBef>
              <a:defRPr sz="1200">
                <a:solidFill>
                  <a:schemeClr val="tx1"/>
                </a:solidFill>
                <a:latin typeface="Times New Roman" pitchFamily="18" charset="0"/>
              </a:defRPr>
            </a:lvl3pPr>
            <a:lvl4pPr marL="1600200" indent="-228600" defTabSz="919163" eaLnBrk="0" hangingPunct="0">
              <a:spcBef>
                <a:spcPct val="30000"/>
              </a:spcBef>
              <a:defRPr sz="1200">
                <a:solidFill>
                  <a:schemeClr val="tx1"/>
                </a:solidFill>
                <a:latin typeface="Times New Roman" pitchFamily="18" charset="0"/>
              </a:defRPr>
            </a:lvl4pPr>
            <a:lvl5pPr marL="2057400" indent="-228600" defTabSz="919163" eaLnBrk="0" hangingPunct="0">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eaLnBrk="1" hangingPunct="1">
              <a:lnSpc>
                <a:spcPct val="100000"/>
              </a:lnSpc>
              <a:spcBef>
                <a:spcPct val="0"/>
              </a:spcBef>
            </a:pPr>
            <a:r>
              <a:rPr lang="cs-CZ" altLang="cs-CZ" sz="800" b="0"/>
              <a:t>PRG-ZPD008-20041008-11373P1C</a:t>
            </a:r>
          </a:p>
        </p:txBody>
      </p:sp>
      <p:sp>
        <p:nvSpPr>
          <p:cNvPr id="47109" name="Zástupný symbol pro číslo snímku 4"/>
          <p:cNvSpPr>
            <a:spLocks noGrp="1"/>
          </p:cNvSpPr>
          <p:nvPr>
            <p:ph type="sldNum" sz="quarter" idx="5"/>
          </p:nvPr>
        </p:nvSpPr>
        <p:spPr>
          <a:xfrm>
            <a:off x="5913438" y="9526588"/>
            <a:ext cx="531812" cy="184150"/>
          </a:xfrm>
        </p:spPr>
        <p:txBody>
          <a:bodyPr/>
          <a:lstStyle>
            <a:lvl1pPr defTabSz="919163">
              <a:lnSpc>
                <a:spcPct val="90000"/>
              </a:lnSpc>
              <a:spcBef>
                <a:spcPct val="30000"/>
              </a:spcBef>
              <a:defRPr sz="1600" b="1">
                <a:solidFill>
                  <a:schemeClr val="tx1"/>
                </a:solidFill>
                <a:latin typeface="Arial" charset="0"/>
              </a:defRPr>
            </a:lvl1pPr>
            <a:lvl2pPr marL="742950" indent="-285750" defTabSz="919163">
              <a:spcBef>
                <a:spcPct val="30000"/>
              </a:spcBef>
              <a:defRPr sz="1200">
                <a:solidFill>
                  <a:schemeClr val="tx1"/>
                </a:solidFill>
                <a:latin typeface="Times New Roman" pitchFamily="18" charset="0"/>
              </a:defRPr>
            </a:lvl2pPr>
            <a:lvl3pPr marL="1143000" indent="-228600" defTabSz="919163">
              <a:spcBef>
                <a:spcPct val="30000"/>
              </a:spcBef>
              <a:defRPr sz="1200">
                <a:solidFill>
                  <a:schemeClr val="tx1"/>
                </a:solidFill>
                <a:latin typeface="Times New Roman" pitchFamily="18" charset="0"/>
              </a:defRPr>
            </a:lvl3pPr>
            <a:lvl4pPr marL="1600200" indent="-228600" defTabSz="919163">
              <a:spcBef>
                <a:spcPct val="30000"/>
              </a:spcBef>
              <a:defRPr sz="1200">
                <a:solidFill>
                  <a:schemeClr val="tx1"/>
                </a:solidFill>
                <a:latin typeface="Times New Roman" pitchFamily="18" charset="0"/>
              </a:defRPr>
            </a:lvl4pPr>
            <a:lvl5pPr marL="2057400" indent="-228600" defTabSz="919163">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a:lnSpc>
                <a:spcPct val="100000"/>
              </a:lnSpc>
              <a:spcBef>
                <a:spcPct val="0"/>
              </a:spcBef>
              <a:defRPr/>
            </a:pPr>
            <a:fld id="{D11F3071-A0E6-40F3-94BE-E258E06ABED0}" type="slidenum">
              <a:rPr lang="cs-CZ" altLang="cs-CZ" sz="1200" b="0" smtClean="0"/>
              <a:pPr>
                <a:lnSpc>
                  <a:spcPct val="100000"/>
                </a:lnSpc>
                <a:spcBef>
                  <a:spcPct val="0"/>
                </a:spcBef>
                <a:defRPr/>
              </a:pPr>
              <a:t>5</a:t>
            </a:fld>
            <a:endParaRPr lang="cs-CZ" altLang="cs-CZ" sz="1200" b="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doc id"/>
          <p:cNvSpPr txBox="1">
            <a:spLocks noGrp="1" noChangeArrowheads="1"/>
          </p:cNvSpPr>
          <p:nvPr/>
        </p:nvSpPr>
        <p:spPr bwMode="auto">
          <a:xfrm>
            <a:off x="4792663" y="107950"/>
            <a:ext cx="1652587"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lvl1pPr defTabSz="919163" eaLnBrk="0" hangingPunct="0">
              <a:lnSpc>
                <a:spcPct val="90000"/>
              </a:lnSpc>
              <a:spcBef>
                <a:spcPct val="30000"/>
              </a:spcBef>
              <a:defRPr sz="1600" b="1">
                <a:solidFill>
                  <a:schemeClr val="tx1"/>
                </a:solidFill>
                <a:latin typeface="Arial" pitchFamily="34" charset="0"/>
              </a:defRPr>
            </a:lvl1pPr>
            <a:lvl2pPr marL="742950" indent="-285750" defTabSz="919163" eaLnBrk="0" hangingPunct="0">
              <a:spcBef>
                <a:spcPct val="30000"/>
              </a:spcBef>
              <a:defRPr sz="1200">
                <a:solidFill>
                  <a:schemeClr val="tx1"/>
                </a:solidFill>
                <a:latin typeface="Times New Roman" pitchFamily="18" charset="0"/>
              </a:defRPr>
            </a:lvl2pPr>
            <a:lvl3pPr marL="1143000" indent="-228600" defTabSz="919163" eaLnBrk="0" hangingPunct="0">
              <a:spcBef>
                <a:spcPct val="30000"/>
              </a:spcBef>
              <a:defRPr sz="1200">
                <a:solidFill>
                  <a:schemeClr val="tx1"/>
                </a:solidFill>
                <a:latin typeface="Times New Roman" pitchFamily="18" charset="0"/>
              </a:defRPr>
            </a:lvl3pPr>
            <a:lvl4pPr marL="1600200" indent="-228600" defTabSz="919163" eaLnBrk="0" hangingPunct="0">
              <a:spcBef>
                <a:spcPct val="30000"/>
              </a:spcBef>
              <a:defRPr sz="1200">
                <a:solidFill>
                  <a:schemeClr val="tx1"/>
                </a:solidFill>
                <a:latin typeface="Times New Roman" pitchFamily="18" charset="0"/>
              </a:defRPr>
            </a:lvl4pPr>
            <a:lvl5pPr marL="2057400" indent="-228600" defTabSz="919163" eaLnBrk="0" hangingPunct="0">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algn="r" eaLnBrk="1" hangingPunct="1">
              <a:lnSpc>
                <a:spcPct val="100000"/>
              </a:lnSpc>
              <a:spcBef>
                <a:spcPct val="0"/>
              </a:spcBef>
            </a:pPr>
            <a:r>
              <a:rPr lang="cs-CZ" altLang="cs-CZ" sz="800" b="0"/>
              <a:t>PRG-ZPD008-20041008-11373P1C</a:t>
            </a:r>
          </a:p>
        </p:txBody>
      </p:sp>
      <p:sp>
        <p:nvSpPr>
          <p:cNvPr id="63491" name="pg num"/>
          <p:cNvSpPr txBox="1">
            <a:spLocks noGrp="1" noChangeArrowheads="1"/>
          </p:cNvSpPr>
          <p:nvPr/>
        </p:nvSpPr>
        <p:spPr bwMode="auto">
          <a:xfrm>
            <a:off x="5913438" y="9525000"/>
            <a:ext cx="531812"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defTabSz="919163" eaLnBrk="0" hangingPunct="0">
              <a:lnSpc>
                <a:spcPct val="90000"/>
              </a:lnSpc>
              <a:spcBef>
                <a:spcPct val="30000"/>
              </a:spcBef>
              <a:defRPr sz="1600" b="1">
                <a:solidFill>
                  <a:schemeClr val="tx1"/>
                </a:solidFill>
                <a:latin typeface="Arial" pitchFamily="34" charset="0"/>
              </a:defRPr>
            </a:lvl1pPr>
            <a:lvl2pPr marL="742950" indent="-285750" defTabSz="919163" eaLnBrk="0" hangingPunct="0">
              <a:spcBef>
                <a:spcPct val="30000"/>
              </a:spcBef>
              <a:defRPr sz="1200">
                <a:solidFill>
                  <a:schemeClr val="tx1"/>
                </a:solidFill>
                <a:latin typeface="Times New Roman" pitchFamily="18" charset="0"/>
              </a:defRPr>
            </a:lvl2pPr>
            <a:lvl3pPr marL="1143000" indent="-228600" defTabSz="919163" eaLnBrk="0" hangingPunct="0">
              <a:spcBef>
                <a:spcPct val="30000"/>
              </a:spcBef>
              <a:defRPr sz="1200">
                <a:solidFill>
                  <a:schemeClr val="tx1"/>
                </a:solidFill>
                <a:latin typeface="Times New Roman" pitchFamily="18" charset="0"/>
              </a:defRPr>
            </a:lvl3pPr>
            <a:lvl4pPr marL="1600200" indent="-228600" defTabSz="919163" eaLnBrk="0" hangingPunct="0">
              <a:spcBef>
                <a:spcPct val="30000"/>
              </a:spcBef>
              <a:defRPr sz="1200">
                <a:solidFill>
                  <a:schemeClr val="tx1"/>
                </a:solidFill>
                <a:latin typeface="Times New Roman" pitchFamily="18" charset="0"/>
              </a:defRPr>
            </a:lvl4pPr>
            <a:lvl5pPr marL="2057400" indent="-228600" defTabSz="919163" eaLnBrk="0" hangingPunct="0">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algn="r" eaLnBrk="1" hangingPunct="1">
              <a:lnSpc>
                <a:spcPct val="100000"/>
              </a:lnSpc>
              <a:spcBef>
                <a:spcPct val="0"/>
              </a:spcBef>
            </a:pPr>
            <a:fld id="{AA701164-3782-488F-AEF8-6DCA4D19F988}" type="slidenum">
              <a:rPr lang="cs-CZ" altLang="cs-CZ" sz="1200" b="0"/>
              <a:pPr algn="r" eaLnBrk="1" hangingPunct="1">
                <a:lnSpc>
                  <a:spcPct val="100000"/>
                </a:lnSpc>
                <a:spcBef>
                  <a:spcPct val="0"/>
                </a:spcBef>
              </a:pPr>
              <a:t>6</a:t>
            </a:fld>
            <a:endParaRPr lang="cs-CZ" altLang="cs-CZ" sz="1200" b="0"/>
          </a:p>
        </p:txBody>
      </p:sp>
      <p:sp>
        <p:nvSpPr>
          <p:cNvPr id="63492" name="Rectangle 2"/>
          <p:cNvSpPr>
            <a:spLocks noChangeArrowheads="1" noTextEdit="1"/>
          </p:cNvSpPr>
          <p:nvPr>
            <p:ph type="sldImg"/>
          </p:nvPr>
        </p:nvSpPr>
        <p:spPr/>
      </p:sp>
      <p:sp>
        <p:nvSpPr>
          <p:cNvPr id="634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smtClean="0"/>
              <a:t>Povinný</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doc id"/>
          <p:cNvSpPr>
            <a:spLocks noGrp="1" noChangeArrowheads="1"/>
          </p:cNvSpPr>
          <p:nvPr>
            <p:ph type="ftr" sz="quarter" idx="4294967295"/>
          </p:nvPr>
        </p:nvSpPr>
        <p:spPr bwMode="auto">
          <a:xfrm>
            <a:off x="0" y="9409113"/>
            <a:ext cx="2887663" cy="495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lnSpc>
                <a:spcPct val="90000"/>
              </a:lnSpc>
              <a:spcBef>
                <a:spcPct val="30000"/>
              </a:spcBef>
              <a:defRPr sz="1600" b="1">
                <a:solidFill>
                  <a:schemeClr val="tx1"/>
                </a:solidFill>
                <a:latin typeface="Arial" pitchFamily="34" charset="0"/>
              </a:defRPr>
            </a:lvl1pPr>
            <a:lvl2pPr marL="742950" indent="-285750" defTabSz="919163" eaLnBrk="0" hangingPunct="0">
              <a:spcBef>
                <a:spcPct val="30000"/>
              </a:spcBef>
              <a:defRPr sz="1200">
                <a:solidFill>
                  <a:schemeClr val="tx1"/>
                </a:solidFill>
                <a:latin typeface="Times New Roman" pitchFamily="18" charset="0"/>
              </a:defRPr>
            </a:lvl2pPr>
            <a:lvl3pPr marL="1143000" indent="-228600" defTabSz="919163" eaLnBrk="0" hangingPunct="0">
              <a:spcBef>
                <a:spcPct val="30000"/>
              </a:spcBef>
              <a:defRPr sz="1200">
                <a:solidFill>
                  <a:schemeClr val="tx1"/>
                </a:solidFill>
                <a:latin typeface="Times New Roman" pitchFamily="18" charset="0"/>
              </a:defRPr>
            </a:lvl3pPr>
            <a:lvl4pPr marL="1600200" indent="-228600" defTabSz="919163" eaLnBrk="0" hangingPunct="0">
              <a:spcBef>
                <a:spcPct val="30000"/>
              </a:spcBef>
              <a:defRPr sz="1200">
                <a:solidFill>
                  <a:schemeClr val="tx1"/>
                </a:solidFill>
                <a:latin typeface="Times New Roman" pitchFamily="18" charset="0"/>
              </a:defRPr>
            </a:lvl4pPr>
            <a:lvl5pPr marL="2057400" indent="-228600" defTabSz="919163" eaLnBrk="0" hangingPunct="0">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eaLnBrk="1" hangingPunct="1">
              <a:lnSpc>
                <a:spcPct val="100000"/>
              </a:lnSpc>
              <a:spcBef>
                <a:spcPct val="0"/>
              </a:spcBef>
            </a:pPr>
            <a:r>
              <a:rPr lang="cs-CZ" altLang="cs-CZ" sz="800" b="0"/>
              <a:t>PRG-ZPD008-20041008-11373P1C</a:t>
            </a:r>
          </a:p>
        </p:txBody>
      </p:sp>
      <p:sp>
        <p:nvSpPr>
          <p:cNvPr id="49155" name="pg num"/>
          <p:cNvSpPr>
            <a:spLocks noGrp="1" noChangeArrowheads="1"/>
          </p:cNvSpPr>
          <p:nvPr>
            <p:ph type="sldNum" sz="quarter" idx="5"/>
          </p:nvPr>
        </p:nvSpPr>
        <p:spPr>
          <a:xfrm>
            <a:off x="5913438" y="9526588"/>
            <a:ext cx="531812" cy="184150"/>
          </a:xfrm>
        </p:spPr>
        <p:txBody>
          <a:bodyPr/>
          <a:lstStyle>
            <a:lvl1pPr defTabSz="919163">
              <a:lnSpc>
                <a:spcPct val="90000"/>
              </a:lnSpc>
              <a:spcBef>
                <a:spcPct val="30000"/>
              </a:spcBef>
              <a:defRPr sz="1600" b="1">
                <a:solidFill>
                  <a:schemeClr val="tx1"/>
                </a:solidFill>
                <a:latin typeface="Arial" charset="0"/>
              </a:defRPr>
            </a:lvl1pPr>
            <a:lvl2pPr marL="742950" indent="-285750" defTabSz="919163">
              <a:spcBef>
                <a:spcPct val="30000"/>
              </a:spcBef>
              <a:defRPr sz="1200">
                <a:solidFill>
                  <a:schemeClr val="tx1"/>
                </a:solidFill>
                <a:latin typeface="Times New Roman" pitchFamily="18" charset="0"/>
              </a:defRPr>
            </a:lvl2pPr>
            <a:lvl3pPr marL="1143000" indent="-228600" defTabSz="919163">
              <a:spcBef>
                <a:spcPct val="30000"/>
              </a:spcBef>
              <a:defRPr sz="1200">
                <a:solidFill>
                  <a:schemeClr val="tx1"/>
                </a:solidFill>
                <a:latin typeface="Times New Roman" pitchFamily="18" charset="0"/>
              </a:defRPr>
            </a:lvl3pPr>
            <a:lvl4pPr marL="1600200" indent="-228600" defTabSz="919163">
              <a:spcBef>
                <a:spcPct val="30000"/>
              </a:spcBef>
              <a:defRPr sz="1200">
                <a:solidFill>
                  <a:schemeClr val="tx1"/>
                </a:solidFill>
                <a:latin typeface="Times New Roman" pitchFamily="18" charset="0"/>
              </a:defRPr>
            </a:lvl4pPr>
            <a:lvl5pPr marL="2057400" indent="-228600" defTabSz="919163">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a:lnSpc>
                <a:spcPct val="100000"/>
              </a:lnSpc>
              <a:spcBef>
                <a:spcPct val="0"/>
              </a:spcBef>
              <a:defRPr/>
            </a:pPr>
            <a:fld id="{70F2DDF5-89F0-4C78-8E64-C01E3B411D46}" type="slidenum">
              <a:rPr lang="cs-CZ" altLang="cs-CZ" sz="1200" b="0" smtClean="0"/>
              <a:pPr>
                <a:lnSpc>
                  <a:spcPct val="100000"/>
                </a:lnSpc>
                <a:spcBef>
                  <a:spcPct val="0"/>
                </a:spcBef>
                <a:defRPr/>
              </a:pPr>
              <a:t>8</a:t>
            </a:fld>
            <a:endParaRPr lang="cs-CZ" altLang="cs-CZ" sz="1200" b="0" smtClean="0"/>
          </a:p>
        </p:txBody>
      </p:sp>
      <p:sp>
        <p:nvSpPr>
          <p:cNvPr id="64516" name="Rectangle 2"/>
          <p:cNvSpPr>
            <a:spLocks noChangeArrowheads="1" noTextEdit="1"/>
          </p:cNvSpPr>
          <p:nvPr>
            <p:ph type="sldImg"/>
          </p:nvPr>
        </p:nvSpPr>
        <p:spPr>
          <a:xfrm>
            <a:off x="866775" y="752475"/>
            <a:ext cx="4930775" cy="3698875"/>
          </a:xfrm>
        </p:spPr>
      </p:sp>
      <p:sp>
        <p:nvSpPr>
          <p:cNvPr id="64517" name="Rectangle 3"/>
          <p:cNvSpPr>
            <a:spLocks noGrp="1" noChangeArrowheads="1"/>
          </p:cNvSpPr>
          <p:nvPr>
            <p:ph type="body" idx="1"/>
          </p:nvPr>
        </p:nvSpPr>
        <p:spPr>
          <a:xfrm>
            <a:off x="889000" y="4705350"/>
            <a:ext cx="4884738" cy="4457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smtClean="0"/>
              <a:t>Povinný</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doc id"/>
          <p:cNvSpPr>
            <a:spLocks noGrp="1" noChangeArrowheads="1"/>
          </p:cNvSpPr>
          <p:nvPr>
            <p:ph type="ftr" sz="quarter" idx="4294967295"/>
          </p:nvPr>
        </p:nvSpPr>
        <p:spPr bwMode="auto">
          <a:xfrm>
            <a:off x="0" y="9409113"/>
            <a:ext cx="2887663" cy="495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lnSpc>
                <a:spcPct val="90000"/>
              </a:lnSpc>
              <a:spcBef>
                <a:spcPct val="30000"/>
              </a:spcBef>
              <a:defRPr sz="1600" b="1">
                <a:solidFill>
                  <a:schemeClr val="tx1"/>
                </a:solidFill>
                <a:latin typeface="Arial" pitchFamily="34" charset="0"/>
              </a:defRPr>
            </a:lvl1pPr>
            <a:lvl2pPr marL="742950" indent="-285750" defTabSz="919163" eaLnBrk="0" hangingPunct="0">
              <a:spcBef>
                <a:spcPct val="30000"/>
              </a:spcBef>
              <a:defRPr sz="1200">
                <a:solidFill>
                  <a:schemeClr val="tx1"/>
                </a:solidFill>
                <a:latin typeface="Times New Roman" pitchFamily="18" charset="0"/>
              </a:defRPr>
            </a:lvl2pPr>
            <a:lvl3pPr marL="1143000" indent="-228600" defTabSz="919163" eaLnBrk="0" hangingPunct="0">
              <a:spcBef>
                <a:spcPct val="30000"/>
              </a:spcBef>
              <a:defRPr sz="1200">
                <a:solidFill>
                  <a:schemeClr val="tx1"/>
                </a:solidFill>
                <a:latin typeface="Times New Roman" pitchFamily="18" charset="0"/>
              </a:defRPr>
            </a:lvl3pPr>
            <a:lvl4pPr marL="1600200" indent="-228600" defTabSz="919163" eaLnBrk="0" hangingPunct="0">
              <a:spcBef>
                <a:spcPct val="30000"/>
              </a:spcBef>
              <a:defRPr sz="1200">
                <a:solidFill>
                  <a:schemeClr val="tx1"/>
                </a:solidFill>
                <a:latin typeface="Times New Roman" pitchFamily="18" charset="0"/>
              </a:defRPr>
            </a:lvl4pPr>
            <a:lvl5pPr marL="2057400" indent="-228600" defTabSz="919163" eaLnBrk="0" hangingPunct="0">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eaLnBrk="1" hangingPunct="1">
              <a:lnSpc>
                <a:spcPct val="100000"/>
              </a:lnSpc>
              <a:spcBef>
                <a:spcPct val="0"/>
              </a:spcBef>
            </a:pPr>
            <a:r>
              <a:rPr lang="cs-CZ" altLang="cs-CZ" sz="800" b="0"/>
              <a:t>PRG-ZPD008-20041008-11373P1C</a:t>
            </a:r>
          </a:p>
        </p:txBody>
      </p:sp>
      <p:sp>
        <p:nvSpPr>
          <p:cNvPr id="51203" name="pg num"/>
          <p:cNvSpPr>
            <a:spLocks noGrp="1" noChangeArrowheads="1"/>
          </p:cNvSpPr>
          <p:nvPr>
            <p:ph type="sldNum" sz="quarter" idx="5"/>
          </p:nvPr>
        </p:nvSpPr>
        <p:spPr>
          <a:xfrm>
            <a:off x="5913438" y="9526588"/>
            <a:ext cx="531812" cy="184150"/>
          </a:xfrm>
        </p:spPr>
        <p:txBody>
          <a:bodyPr/>
          <a:lstStyle>
            <a:lvl1pPr defTabSz="919163">
              <a:lnSpc>
                <a:spcPct val="90000"/>
              </a:lnSpc>
              <a:spcBef>
                <a:spcPct val="30000"/>
              </a:spcBef>
              <a:defRPr sz="1600" b="1">
                <a:solidFill>
                  <a:schemeClr val="tx1"/>
                </a:solidFill>
                <a:latin typeface="Arial" charset="0"/>
              </a:defRPr>
            </a:lvl1pPr>
            <a:lvl2pPr marL="742950" indent="-285750" defTabSz="919163">
              <a:spcBef>
                <a:spcPct val="30000"/>
              </a:spcBef>
              <a:defRPr sz="1200">
                <a:solidFill>
                  <a:schemeClr val="tx1"/>
                </a:solidFill>
                <a:latin typeface="Times New Roman" pitchFamily="18" charset="0"/>
              </a:defRPr>
            </a:lvl2pPr>
            <a:lvl3pPr marL="1143000" indent="-228600" defTabSz="919163">
              <a:spcBef>
                <a:spcPct val="30000"/>
              </a:spcBef>
              <a:defRPr sz="1200">
                <a:solidFill>
                  <a:schemeClr val="tx1"/>
                </a:solidFill>
                <a:latin typeface="Times New Roman" pitchFamily="18" charset="0"/>
              </a:defRPr>
            </a:lvl3pPr>
            <a:lvl4pPr marL="1600200" indent="-228600" defTabSz="919163">
              <a:spcBef>
                <a:spcPct val="30000"/>
              </a:spcBef>
              <a:defRPr sz="1200">
                <a:solidFill>
                  <a:schemeClr val="tx1"/>
                </a:solidFill>
                <a:latin typeface="Times New Roman" pitchFamily="18" charset="0"/>
              </a:defRPr>
            </a:lvl4pPr>
            <a:lvl5pPr marL="2057400" indent="-228600" defTabSz="919163">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a:lnSpc>
                <a:spcPct val="100000"/>
              </a:lnSpc>
              <a:spcBef>
                <a:spcPct val="0"/>
              </a:spcBef>
              <a:defRPr/>
            </a:pPr>
            <a:fld id="{43046AE8-2AC3-4D7D-97C0-A2D854917667}" type="slidenum">
              <a:rPr lang="cs-CZ" altLang="cs-CZ" sz="1200" b="0" smtClean="0"/>
              <a:pPr>
                <a:lnSpc>
                  <a:spcPct val="100000"/>
                </a:lnSpc>
                <a:spcBef>
                  <a:spcPct val="0"/>
                </a:spcBef>
                <a:defRPr/>
              </a:pPr>
              <a:t>12</a:t>
            </a:fld>
            <a:endParaRPr lang="cs-CZ" altLang="cs-CZ" sz="1200" b="0" smtClean="0"/>
          </a:p>
        </p:txBody>
      </p:sp>
      <p:sp>
        <p:nvSpPr>
          <p:cNvPr id="65540" name="Rectangle 2"/>
          <p:cNvSpPr>
            <a:spLocks noChangeArrowheads="1" noTextEdit="1"/>
          </p:cNvSpPr>
          <p:nvPr>
            <p:ph type="sldImg"/>
          </p:nvPr>
        </p:nvSpPr>
        <p:spPr>
          <a:xfrm>
            <a:off x="866775" y="752475"/>
            <a:ext cx="4930775" cy="3698875"/>
          </a:xfrm>
        </p:spPr>
      </p:sp>
      <p:sp>
        <p:nvSpPr>
          <p:cNvPr id="65541" name="Rectangle 3"/>
          <p:cNvSpPr>
            <a:spLocks noGrp="1" noChangeArrowheads="1"/>
          </p:cNvSpPr>
          <p:nvPr>
            <p:ph type="body" idx="1"/>
          </p:nvPr>
        </p:nvSpPr>
        <p:spPr>
          <a:xfrm>
            <a:off x="889000" y="4705350"/>
            <a:ext cx="4884738" cy="4457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smtClean="0"/>
              <a:t>Nepovinný</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Zástupný symbol pro obrázek snímku 1"/>
          <p:cNvSpPr>
            <a:spLocks noGrp="1" noRot="1" noChangeAspect="1" noTextEdit="1"/>
          </p:cNvSpPr>
          <p:nvPr>
            <p:ph type="sldImg"/>
          </p:nvPr>
        </p:nvSpPr>
        <p:spPr/>
      </p:sp>
      <p:sp>
        <p:nvSpPr>
          <p:cNvPr id="66563"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smtClean="0"/>
              <a:t>Povinný</a:t>
            </a:r>
          </a:p>
        </p:txBody>
      </p:sp>
      <p:sp>
        <p:nvSpPr>
          <p:cNvPr id="66564" name="Zástupný symbol pro zápatí 3"/>
          <p:cNvSpPr>
            <a:spLocks noGrp="1"/>
          </p:cNvSpPr>
          <p:nvPr>
            <p:ph type="ftr" sz="quarter" idx="4294967295"/>
          </p:nvPr>
        </p:nvSpPr>
        <p:spPr bwMode="auto">
          <a:xfrm>
            <a:off x="0" y="9409113"/>
            <a:ext cx="2887663" cy="495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lnSpc>
                <a:spcPct val="90000"/>
              </a:lnSpc>
              <a:spcBef>
                <a:spcPct val="30000"/>
              </a:spcBef>
              <a:defRPr sz="1600" b="1">
                <a:solidFill>
                  <a:schemeClr val="tx1"/>
                </a:solidFill>
                <a:latin typeface="Arial" pitchFamily="34" charset="0"/>
              </a:defRPr>
            </a:lvl1pPr>
            <a:lvl2pPr marL="742950" indent="-285750" defTabSz="919163" eaLnBrk="0" hangingPunct="0">
              <a:spcBef>
                <a:spcPct val="30000"/>
              </a:spcBef>
              <a:defRPr sz="1200">
                <a:solidFill>
                  <a:schemeClr val="tx1"/>
                </a:solidFill>
                <a:latin typeface="Times New Roman" pitchFamily="18" charset="0"/>
              </a:defRPr>
            </a:lvl2pPr>
            <a:lvl3pPr marL="1143000" indent="-228600" defTabSz="919163" eaLnBrk="0" hangingPunct="0">
              <a:spcBef>
                <a:spcPct val="30000"/>
              </a:spcBef>
              <a:defRPr sz="1200">
                <a:solidFill>
                  <a:schemeClr val="tx1"/>
                </a:solidFill>
                <a:latin typeface="Times New Roman" pitchFamily="18" charset="0"/>
              </a:defRPr>
            </a:lvl3pPr>
            <a:lvl4pPr marL="1600200" indent="-228600" defTabSz="919163" eaLnBrk="0" hangingPunct="0">
              <a:spcBef>
                <a:spcPct val="30000"/>
              </a:spcBef>
              <a:defRPr sz="1200">
                <a:solidFill>
                  <a:schemeClr val="tx1"/>
                </a:solidFill>
                <a:latin typeface="Times New Roman" pitchFamily="18" charset="0"/>
              </a:defRPr>
            </a:lvl4pPr>
            <a:lvl5pPr marL="2057400" indent="-228600" defTabSz="919163" eaLnBrk="0" hangingPunct="0">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eaLnBrk="1" hangingPunct="1">
              <a:lnSpc>
                <a:spcPct val="100000"/>
              </a:lnSpc>
              <a:spcBef>
                <a:spcPct val="0"/>
              </a:spcBef>
            </a:pPr>
            <a:r>
              <a:rPr lang="cs-CZ" altLang="cs-CZ" sz="800" b="0"/>
              <a:t>PRG-ZPD008-20041008-11373P1C</a:t>
            </a:r>
          </a:p>
        </p:txBody>
      </p:sp>
      <p:sp>
        <p:nvSpPr>
          <p:cNvPr id="52229" name="Zástupný symbol pro číslo snímku 4"/>
          <p:cNvSpPr>
            <a:spLocks noGrp="1"/>
          </p:cNvSpPr>
          <p:nvPr>
            <p:ph type="sldNum" sz="quarter" idx="5"/>
          </p:nvPr>
        </p:nvSpPr>
        <p:spPr>
          <a:xfrm>
            <a:off x="5913438" y="9526588"/>
            <a:ext cx="531812" cy="184150"/>
          </a:xfrm>
        </p:spPr>
        <p:txBody>
          <a:bodyPr/>
          <a:lstStyle>
            <a:lvl1pPr defTabSz="919163">
              <a:lnSpc>
                <a:spcPct val="90000"/>
              </a:lnSpc>
              <a:spcBef>
                <a:spcPct val="30000"/>
              </a:spcBef>
              <a:defRPr sz="1600" b="1">
                <a:solidFill>
                  <a:schemeClr val="tx1"/>
                </a:solidFill>
                <a:latin typeface="Arial" charset="0"/>
              </a:defRPr>
            </a:lvl1pPr>
            <a:lvl2pPr marL="742950" indent="-285750" defTabSz="919163">
              <a:spcBef>
                <a:spcPct val="30000"/>
              </a:spcBef>
              <a:defRPr sz="1200">
                <a:solidFill>
                  <a:schemeClr val="tx1"/>
                </a:solidFill>
                <a:latin typeface="Times New Roman" pitchFamily="18" charset="0"/>
              </a:defRPr>
            </a:lvl2pPr>
            <a:lvl3pPr marL="1143000" indent="-228600" defTabSz="919163">
              <a:spcBef>
                <a:spcPct val="30000"/>
              </a:spcBef>
              <a:defRPr sz="1200">
                <a:solidFill>
                  <a:schemeClr val="tx1"/>
                </a:solidFill>
                <a:latin typeface="Times New Roman" pitchFamily="18" charset="0"/>
              </a:defRPr>
            </a:lvl3pPr>
            <a:lvl4pPr marL="1600200" indent="-228600" defTabSz="919163">
              <a:spcBef>
                <a:spcPct val="30000"/>
              </a:spcBef>
              <a:defRPr sz="1200">
                <a:solidFill>
                  <a:schemeClr val="tx1"/>
                </a:solidFill>
                <a:latin typeface="Times New Roman" pitchFamily="18" charset="0"/>
              </a:defRPr>
            </a:lvl4pPr>
            <a:lvl5pPr marL="2057400" indent="-228600" defTabSz="919163">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a:lnSpc>
                <a:spcPct val="100000"/>
              </a:lnSpc>
              <a:spcBef>
                <a:spcPct val="0"/>
              </a:spcBef>
              <a:defRPr/>
            </a:pPr>
            <a:fld id="{33313239-318B-4FA6-BA84-0C4F85D63AC0}" type="slidenum">
              <a:rPr lang="cs-CZ" altLang="cs-CZ" sz="1200" b="0" smtClean="0"/>
              <a:pPr>
                <a:lnSpc>
                  <a:spcPct val="100000"/>
                </a:lnSpc>
                <a:spcBef>
                  <a:spcPct val="0"/>
                </a:spcBef>
                <a:defRPr/>
              </a:pPr>
              <a:t>13</a:t>
            </a:fld>
            <a:endParaRPr lang="cs-CZ" altLang="cs-CZ" sz="1200" b="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doc id"/>
          <p:cNvSpPr>
            <a:spLocks noGrp="1" noChangeArrowheads="1"/>
          </p:cNvSpPr>
          <p:nvPr>
            <p:ph type="ftr" sz="quarter" idx="4294967295"/>
          </p:nvPr>
        </p:nvSpPr>
        <p:spPr bwMode="auto">
          <a:xfrm>
            <a:off x="0" y="9409113"/>
            <a:ext cx="2887663" cy="495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lnSpc>
                <a:spcPct val="90000"/>
              </a:lnSpc>
              <a:spcBef>
                <a:spcPct val="30000"/>
              </a:spcBef>
              <a:defRPr sz="1600" b="1">
                <a:solidFill>
                  <a:schemeClr val="tx1"/>
                </a:solidFill>
                <a:latin typeface="Arial" pitchFamily="34" charset="0"/>
              </a:defRPr>
            </a:lvl1pPr>
            <a:lvl2pPr marL="742950" indent="-285750" defTabSz="919163" eaLnBrk="0" hangingPunct="0">
              <a:spcBef>
                <a:spcPct val="30000"/>
              </a:spcBef>
              <a:defRPr sz="1200">
                <a:solidFill>
                  <a:schemeClr val="tx1"/>
                </a:solidFill>
                <a:latin typeface="Times New Roman" pitchFamily="18" charset="0"/>
              </a:defRPr>
            </a:lvl2pPr>
            <a:lvl3pPr marL="1143000" indent="-228600" defTabSz="919163" eaLnBrk="0" hangingPunct="0">
              <a:spcBef>
                <a:spcPct val="30000"/>
              </a:spcBef>
              <a:defRPr sz="1200">
                <a:solidFill>
                  <a:schemeClr val="tx1"/>
                </a:solidFill>
                <a:latin typeface="Times New Roman" pitchFamily="18" charset="0"/>
              </a:defRPr>
            </a:lvl3pPr>
            <a:lvl4pPr marL="1600200" indent="-228600" defTabSz="919163" eaLnBrk="0" hangingPunct="0">
              <a:spcBef>
                <a:spcPct val="30000"/>
              </a:spcBef>
              <a:defRPr sz="1200">
                <a:solidFill>
                  <a:schemeClr val="tx1"/>
                </a:solidFill>
                <a:latin typeface="Times New Roman" pitchFamily="18" charset="0"/>
              </a:defRPr>
            </a:lvl4pPr>
            <a:lvl5pPr marL="2057400" indent="-228600" defTabSz="919163" eaLnBrk="0" hangingPunct="0">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eaLnBrk="1" hangingPunct="1">
              <a:lnSpc>
                <a:spcPct val="100000"/>
              </a:lnSpc>
              <a:spcBef>
                <a:spcPct val="0"/>
              </a:spcBef>
            </a:pPr>
            <a:r>
              <a:rPr lang="cs-CZ" altLang="cs-CZ" sz="800" b="0"/>
              <a:t>PRG-ZPD008-20041008-11373P1C</a:t>
            </a:r>
          </a:p>
        </p:txBody>
      </p:sp>
      <p:sp>
        <p:nvSpPr>
          <p:cNvPr id="48131" name="pg num"/>
          <p:cNvSpPr>
            <a:spLocks noGrp="1" noChangeArrowheads="1"/>
          </p:cNvSpPr>
          <p:nvPr>
            <p:ph type="sldNum" sz="quarter" idx="5"/>
          </p:nvPr>
        </p:nvSpPr>
        <p:spPr>
          <a:xfrm>
            <a:off x="5913438" y="9526588"/>
            <a:ext cx="531812" cy="184150"/>
          </a:xfrm>
        </p:spPr>
        <p:txBody>
          <a:bodyPr/>
          <a:lstStyle>
            <a:lvl1pPr defTabSz="919163">
              <a:lnSpc>
                <a:spcPct val="90000"/>
              </a:lnSpc>
              <a:spcBef>
                <a:spcPct val="30000"/>
              </a:spcBef>
              <a:defRPr sz="1600" b="1">
                <a:solidFill>
                  <a:schemeClr val="tx1"/>
                </a:solidFill>
                <a:latin typeface="Arial" charset="0"/>
              </a:defRPr>
            </a:lvl1pPr>
            <a:lvl2pPr marL="742950" indent="-285750" defTabSz="919163">
              <a:spcBef>
                <a:spcPct val="30000"/>
              </a:spcBef>
              <a:defRPr sz="1200">
                <a:solidFill>
                  <a:schemeClr val="tx1"/>
                </a:solidFill>
                <a:latin typeface="Times New Roman" pitchFamily="18" charset="0"/>
              </a:defRPr>
            </a:lvl2pPr>
            <a:lvl3pPr marL="1143000" indent="-228600" defTabSz="919163">
              <a:spcBef>
                <a:spcPct val="30000"/>
              </a:spcBef>
              <a:defRPr sz="1200">
                <a:solidFill>
                  <a:schemeClr val="tx1"/>
                </a:solidFill>
                <a:latin typeface="Times New Roman" pitchFamily="18" charset="0"/>
              </a:defRPr>
            </a:lvl3pPr>
            <a:lvl4pPr marL="1600200" indent="-228600" defTabSz="919163">
              <a:spcBef>
                <a:spcPct val="30000"/>
              </a:spcBef>
              <a:defRPr sz="1200">
                <a:solidFill>
                  <a:schemeClr val="tx1"/>
                </a:solidFill>
                <a:latin typeface="Times New Roman" pitchFamily="18" charset="0"/>
              </a:defRPr>
            </a:lvl4pPr>
            <a:lvl5pPr marL="2057400" indent="-228600" defTabSz="919163">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a:lnSpc>
                <a:spcPct val="100000"/>
              </a:lnSpc>
              <a:spcBef>
                <a:spcPct val="0"/>
              </a:spcBef>
              <a:defRPr/>
            </a:pPr>
            <a:fld id="{0CE03CE9-A1C8-4249-9F5C-6D081CBB6C62}" type="slidenum">
              <a:rPr lang="cs-CZ" altLang="cs-CZ" sz="1200" b="0" smtClean="0"/>
              <a:pPr>
                <a:lnSpc>
                  <a:spcPct val="100000"/>
                </a:lnSpc>
                <a:spcBef>
                  <a:spcPct val="0"/>
                </a:spcBef>
                <a:defRPr/>
              </a:pPr>
              <a:t>18</a:t>
            </a:fld>
            <a:endParaRPr lang="cs-CZ" altLang="cs-CZ" sz="1200" b="0" smtClean="0"/>
          </a:p>
        </p:txBody>
      </p:sp>
      <p:sp>
        <p:nvSpPr>
          <p:cNvPr id="67588" name="Rectangle 2"/>
          <p:cNvSpPr>
            <a:spLocks noChangeArrowheads="1" noTextEdit="1"/>
          </p:cNvSpPr>
          <p:nvPr>
            <p:ph type="sldImg"/>
          </p:nvPr>
        </p:nvSpPr>
        <p:spPr>
          <a:xfrm>
            <a:off x="866775" y="752475"/>
            <a:ext cx="4930775" cy="3698875"/>
          </a:xfrm>
        </p:spPr>
      </p:sp>
      <p:sp>
        <p:nvSpPr>
          <p:cNvPr id="67589" name="Rectangle 3"/>
          <p:cNvSpPr>
            <a:spLocks noGrp="1" noChangeArrowheads="1"/>
          </p:cNvSpPr>
          <p:nvPr>
            <p:ph type="body" idx="1"/>
          </p:nvPr>
        </p:nvSpPr>
        <p:spPr>
          <a:xfrm>
            <a:off x="889000" y="4705350"/>
            <a:ext cx="4884738" cy="4457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smtClean="0"/>
              <a:t>Povinný</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grpSp>
        <p:nvGrpSpPr>
          <p:cNvPr id="5" name="McK Title Elements" hidden="1"/>
          <p:cNvGrpSpPr>
            <a:grpSpLocks/>
          </p:cNvGrpSpPr>
          <p:nvPr/>
        </p:nvGrpSpPr>
        <p:grpSpPr bwMode="auto">
          <a:xfrm>
            <a:off x="2863850" y="2182813"/>
            <a:ext cx="5130800" cy="4602162"/>
            <a:chOff x="1768" y="1348"/>
            <a:chExt cx="3167" cy="2841"/>
          </a:xfrm>
        </p:grpSpPr>
        <p:sp>
          <p:nvSpPr>
            <p:cNvPr id="6" name="McK Confidential" hidden="1"/>
            <p:cNvSpPr txBox="1">
              <a:spLocks noChangeArrowheads="1"/>
            </p:cNvSpPr>
            <p:nvPr/>
          </p:nvSpPr>
          <p:spPr bwMode="auto">
            <a:xfrm>
              <a:off x="1768" y="1348"/>
              <a:ext cx="936" cy="138"/>
            </a:xfrm>
            <a:prstGeom prst="rect">
              <a:avLst/>
            </a:prstGeom>
            <a:noFill/>
            <a:ln w="9525">
              <a:noFill/>
              <a:miter lim="800000"/>
              <a:headEnd/>
              <a:tailEnd/>
            </a:ln>
            <a:effectLst/>
          </p:spPr>
          <p:txBody>
            <a:bodyPr lIns="0" tIns="0" rIns="0" bIns="0">
              <a:spAutoFit/>
            </a:bodyPr>
            <a:lstStyle/>
            <a:p>
              <a:pPr>
                <a:defRPr/>
              </a:pPr>
              <a:r>
                <a:rPr lang="cs-CZ" sz="1428" i="0">
                  <a:cs typeface="+mn-cs"/>
                </a:rPr>
                <a:t>DŮVĚRNÉ</a:t>
              </a:r>
            </a:p>
          </p:txBody>
        </p:sp>
        <p:sp>
          <p:nvSpPr>
            <p:cNvPr id="8" name="McK Document" hidden="1"/>
            <p:cNvSpPr txBox="1">
              <a:spLocks noChangeArrowheads="1"/>
            </p:cNvSpPr>
            <p:nvPr/>
          </p:nvSpPr>
          <p:spPr bwMode="auto">
            <a:xfrm>
              <a:off x="1768" y="3045"/>
              <a:ext cx="3167" cy="122"/>
            </a:xfrm>
            <a:prstGeom prst="rect">
              <a:avLst/>
            </a:prstGeom>
            <a:noFill/>
            <a:ln w="9525">
              <a:noFill/>
              <a:miter lim="800000"/>
              <a:headEnd/>
              <a:tailEnd/>
            </a:ln>
            <a:effectLst/>
          </p:spPr>
          <p:txBody>
            <a:bodyPr lIns="0" tIns="0" rIns="0" bIns="0" anchor="b">
              <a:spAutoFit/>
            </a:bodyPr>
            <a:lstStyle/>
            <a:p>
              <a:pPr>
                <a:defRPr/>
              </a:pPr>
              <a:r>
                <a:rPr lang="cs-CZ" sz="1428" i="0">
                  <a:cs typeface="+mn-cs"/>
                </a:rPr>
                <a:t>Dokument</a:t>
              </a:r>
            </a:p>
          </p:txBody>
        </p:sp>
        <p:sp>
          <p:nvSpPr>
            <p:cNvPr id="10" name="McK Date" hidden="1"/>
            <p:cNvSpPr txBox="1">
              <a:spLocks noChangeArrowheads="1"/>
            </p:cNvSpPr>
            <p:nvPr/>
          </p:nvSpPr>
          <p:spPr bwMode="auto">
            <a:xfrm>
              <a:off x="1768" y="3216"/>
              <a:ext cx="3167" cy="138"/>
            </a:xfrm>
            <a:prstGeom prst="rect">
              <a:avLst/>
            </a:prstGeom>
            <a:noFill/>
            <a:ln w="9525">
              <a:noFill/>
              <a:miter lim="800000"/>
              <a:headEnd/>
              <a:tailEnd/>
            </a:ln>
            <a:effectLst/>
          </p:spPr>
          <p:txBody>
            <a:bodyPr lIns="0" tIns="0" rIns="0" bIns="0">
              <a:spAutoFit/>
            </a:bodyPr>
            <a:lstStyle/>
            <a:p>
              <a:pPr>
                <a:defRPr/>
              </a:pPr>
              <a:r>
                <a:rPr lang="cs-CZ" sz="1428" i="0">
                  <a:cs typeface="+mn-cs"/>
                </a:rPr>
                <a:t>Datum</a:t>
              </a:r>
            </a:p>
          </p:txBody>
        </p:sp>
        <p:sp>
          <p:nvSpPr>
            <p:cNvPr id="11" name="McK Disclaimer" hidden="1"/>
            <p:cNvSpPr>
              <a:spLocks noChangeArrowheads="1"/>
            </p:cNvSpPr>
            <p:nvPr>
              <p:custDataLst>
                <p:tags r:id="rId1"/>
              </p:custDataLst>
            </p:nvPr>
          </p:nvSpPr>
          <p:spPr bwMode="auto">
            <a:xfrm>
              <a:off x="1768" y="3753"/>
              <a:ext cx="2303" cy="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804863" eaLnBrk="0" hangingPunct="0">
                <a:defRPr sz="1400" i="1">
                  <a:solidFill>
                    <a:schemeClr val="tx1"/>
                  </a:solidFill>
                  <a:latin typeface="Arial" pitchFamily="34" charset="0"/>
                  <a:cs typeface="Arial" pitchFamily="34" charset="0"/>
                </a:defRPr>
              </a:lvl1pPr>
              <a:lvl2pPr marL="742950" indent="-285750" defTabSz="804863" eaLnBrk="0" hangingPunct="0">
                <a:defRPr sz="1400" i="1">
                  <a:solidFill>
                    <a:schemeClr val="tx1"/>
                  </a:solidFill>
                  <a:latin typeface="Arial" pitchFamily="34" charset="0"/>
                  <a:cs typeface="Arial" pitchFamily="34" charset="0"/>
                </a:defRPr>
              </a:lvl2pPr>
              <a:lvl3pPr marL="1143000" indent="-228600" defTabSz="804863" eaLnBrk="0" hangingPunct="0">
                <a:defRPr sz="1400" i="1">
                  <a:solidFill>
                    <a:schemeClr val="tx1"/>
                  </a:solidFill>
                  <a:latin typeface="Arial" pitchFamily="34" charset="0"/>
                  <a:cs typeface="Arial" pitchFamily="34" charset="0"/>
                </a:defRPr>
              </a:lvl3pPr>
              <a:lvl4pPr marL="1600200" indent="-228600" defTabSz="804863" eaLnBrk="0" hangingPunct="0">
                <a:defRPr sz="1400" i="1">
                  <a:solidFill>
                    <a:schemeClr val="tx1"/>
                  </a:solidFill>
                  <a:latin typeface="Arial" pitchFamily="34" charset="0"/>
                  <a:cs typeface="Arial" pitchFamily="34" charset="0"/>
                </a:defRPr>
              </a:lvl4pPr>
              <a:lvl5pPr marL="2057400" indent="-228600" defTabSz="804863" eaLnBrk="0" hangingPunct="0">
                <a:defRPr sz="1400" i="1">
                  <a:solidFill>
                    <a:schemeClr val="tx1"/>
                  </a:solidFill>
                  <a:latin typeface="Arial" pitchFamily="34" charset="0"/>
                  <a:cs typeface="Arial" pitchFamily="34" charset="0"/>
                </a:defRPr>
              </a:lvl5pPr>
              <a:lvl6pPr marL="2514600" indent="-228600" defTabSz="804863" eaLnBrk="0" fontAlgn="base" hangingPunct="0">
                <a:spcBef>
                  <a:spcPct val="0"/>
                </a:spcBef>
                <a:spcAft>
                  <a:spcPct val="0"/>
                </a:spcAft>
                <a:defRPr sz="1400" i="1">
                  <a:solidFill>
                    <a:schemeClr val="tx1"/>
                  </a:solidFill>
                  <a:latin typeface="Arial" pitchFamily="34" charset="0"/>
                  <a:cs typeface="Arial" pitchFamily="34" charset="0"/>
                </a:defRPr>
              </a:lvl6pPr>
              <a:lvl7pPr marL="2971800" indent="-228600" defTabSz="804863" eaLnBrk="0" fontAlgn="base" hangingPunct="0">
                <a:spcBef>
                  <a:spcPct val="0"/>
                </a:spcBef>
                <a:spcAft>
                  <a:spcPct val="0"/>
                </a:spcAft>
                <a:defRPr sz="1400" i="1">
                  <a:solidFill>
                    <a:schemeClr val="tx1"/>
                  </a:solidFill>
                  <a:latin typeface="Arial" pitchFamily="34" charset="0"/>
                  <a:cs typeface="Arial" pitchFamily="34" charset="0"/>
                </a:defRPr>
              </a:lvl7pPr>
              <a:lvl8pPr marL="3429000" indent="-228600" defTabSz="804863" eaLnBrk="0" fontAlgn="base" hangingPunct="0">
                <a:spcBef>
                  <a:spcPct val="0"/>
                </a:spcBef>
                <a:spcAft>
                  <a:spcPct val="0"/>
                </a:spcAft>
                <a:defRPr sz="1400" i="1">
                  <a:solidFill>
                    <a:schemeClr val="tx1"/>
                  </a:solidFill>
                  <a:latin typeface="Arial" pitchFamily="34" charset="0"/>
                  <a:cs typeface="Arial" pitchFamily="34" charset="0"/>
                </a:defRPr>
              </a:lvl8pPr>
              <a:lvl9pPr marL="3886200" indent="-228600" defTabSz="804863" eaLnBrk="0" fontAlgn="base" hangingPunct="0">
                <a:spcBef>
                  <a:spcPct val="0"/>
                </a:spcBef>
                <a:spcAft>
                  <a:spcPct val="0"/>
                </a:spcAft>
                <a:defRPr sz="1400" i="1">
                  <a:solidFill>
                    <a:schemeClr val="tx1"/>
                  </a:solidFill>
                  <a:latin typeface="Arial" pitchFamily="34" charset="0"/>
                  <a:cs typeface="Arial" pitchFamily="34" charset="0"/>
                </a:defRPr>
              </a:lvl9pPr>
            </a:lstStyle>
            <a:p>
              <a:pPr>
                <a:defRPr/>
              </a:pPr>
              <a:r>
                <a:rPr lang="cs-CZ" altLang="cs-CZ" sz="900" i="0" smtClean="0"/>
                <a:t>This report is solely for the use of client personnel.  No part of it may be circulated, quoted, or reproduced for distribution outside the client organization without prior written approval from McKinsey &amp; Company. This material was used by McKinsey &amp; Company during an oral presentation; it is not a complete record of the discussion.</a:t>
              </a:r>
            </a:p>
          </p:txBody>
        </p:sp>
      </p:grpSp>
      <p:sp>
        <p:nvSpPr>
          <p:cNvPr id="12" name="Working Draft Text" hidden="1"/>
          <p:cNvSpPr>
            <a:spLocks noChangeArrowheads="1"/>
          </p:cNvSpPr>
          <p:nvPr/>
        </p:nvSpPr>
        <p:spPr bwMode="auto">
          <a:xfrm>
            <a:off x="427038" y="349250"/>
            <a:ext cx="3109912"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95350" eaLnBrk="0" hangingPunct="0">
              <a:defRPr sz="1400" i="1">
                <a:solidFill>
                  <a:schemeClr val="tx1"/>
                </a:solidFill>
                <a:latin typeface="Arial" pitchFamily="34" charset="0"/>
                <a:cs typeface="Arial" pitchFamily="34" charset="0"/>
              </a:defRPr>
            </a:lvl1pPr>
            <a:lvl2pPr marL="742950" indent="-285750" defTabSz="895350" eaLnBrk="0" hangingPunct="0">
              <a:defRPr sz="1400" i="1">
                <a:solidFill>
                  <a:schemeClr val="tx1"/>
                </a:solidFill>
                <a:latin typeface="Arial" pitchFamily="34" charset="0"/>
                <a:cs typeface="Arial" pitchFamily="34" charset="0"/>
              </a:defRPr>
            </a:lvl2pPr>
            <a:lvl3pPr marL="1143000" indent="-228600" defTabSz="895350" eaLnBrk="0" hangingPunct="0">
              <a:defRPr sz="1400" i="1">
                <a:solidFill>
                  <a:schemeClr val="tx1"/>
                </a:solidFill>
                <a:latin typeface="Arial" pitchFamily="34" charset="0"/>
                <a:cs typeface="Arial" pitchFamily="34" charset="0"/>
              </a:defRPr>
            </a:lvl3pPr>
            <a:lvl4pPr marL="1600200" indent="-228600" defTabSz="895350" eaLnBrk="0" hangingPunct="0">
              <a:defRPr sz="1400" i="1">
                <a:solidFill>
                  <a:schemeClr val="tx1"/>
                </a:solidFill>
                <a:latin typeface="Arial" pitchFamily="34" charset="0"/>
                <a:cs typeface="Arial" pitchFamily="34" charset="0"/>
              </a:defRPr>
            </a:lvl4pPr>
            <a:lvl5pPr marL="2057400" indent="-228600" defTabSz="895350" eaLnBrk="0" hangingPunct="0">
              <a:defRPr sz="1400" i="1">
                <a:solidFill>
                  <a:schemeClr val="tx1"/>
                </a:solidFill>
                <a:latin typeface="Arial" pitchFamily="34" charset="0"/>
                <a:cs typeface="Arial" pitchFamily="34" charset="0"/>
              </a:defRPr>
            </a:lvl5pPr>
            <a:lvl6pPr marL="2514600" indent="-228600" defTabSz="895350" eaLnBrk="0" fontAlgn="base" hangingPunct="0">
              <a:spcBef>
                <a:spcPct val="0"/>
              </a:spcBef>
              <a:spcAft>
                <a:spcPct val="0"/>
              </a:spcAft>
              <a:defRPr sz="1400" i="1">
                <a:solidFill>
                  <a:schemeClr val="tx1"/>
                </a:solidFill>
                <a:latin typeface="Arial" pitchFamily="34" charset="0"/>
                <a:cs typeface="Arial" pitchFamily="34" charset="0"/>
              </a:defRPr>
            </a:lvl6pPr>
            <a:lvl7pPr marL="2971800" indent="-228600" defTabSz="895350" eaLnBrk="0" fontAlgn="base" hangingPunct="0">
              <a:spcBef>
                <a:spcPct val="0"/>
              </a:spcBef>
              <a:spcAft>
                <a:spcPct val="0"/>
              </a:spcAft>
              <a:defRPr sz="1400" i="1">
                <a:solidFill>
                  <a:schemeClr val="tx1"/>
                </a:solidFill>
                <a:latin typeface="Arial" pitchFamily="34" charset="0"/>
                <a:cs typeface="Arial" pitchFamily="34" charset="0"/>
              </a:defRPr>
            </a:lvl7pPr>
            <a:lvl8pPr marL="3429000" indent="-228600" defTabSz="895350" eaLnBrk="0" fontAlgn="base" hangingPunct="0">
              <a:spcBef>
                <a:spcPct val="0"/>
              </a:spcBef>
              <a:spcAft>
                <a:spcPct val="0"/>
              </a:spcAft>
              <a:defRPr sz="1400" i="1">
                <a:solidFill>
                  <a:schemeClr val="tx1"/>
                </a:solidFill>
                <a:latin typeface="Arial" pitchFamily="34" charset="0"/>
                <a:cs typeface="Arial" pitchFamily="34" charset="0"/>
              </a:defRPr>
            </a:lvl8pPr>
            <a:lvl9pPr marL="3886200" indent="-228600" defTabSz="895350" eaLnBrk="0" fontAlgn="base" hangingPunct="0">
              <a:spcBef>
                <a:spcPct val="0"/>
              </a:spcBef>
              <a:spcAft>
                <a:spcPct val="0"/>
              </a:spcAft>
              <a:defRPr sz="1400" i="1">
                <a:solidFill>
                  <a:schemeClr val="tx1"/>
                </a:solidFill>
                <a:latin typeface="Arial" pitchFamily="34" charset="0"/>
                <a:cs typeface="Arial" pitchFamily="34" charset="0"/>
              </a:defRPr>
            </a:lvl9pPr>
          </a:lstStyle>
          <a:p>
            <a:pPr algn="ctr" eaLnBrk="1" hangingPunct="1">
              <a:lnSpc>
                <a:spcPct val="110000"/>
              </a:lnSpc>
              <a:buSzPct val="120000"/>
              <a:defRPr/>
            </a:pPr>
            <a:r>
              <a:rPr lang="cs-CZ" altLang="cs-CZ" sz="1800" b="1" i="0" smtClean="0">
                <a:solidFill>
                  <a:schemeClr val="bg1"/>
                </a:solidFill>
              </a:rPr>
              <a:t>Working Draft    </a:t>
            </a:r>
          </a:p>
        </p:txBody>
      </p:sp>
      <p:sp>
        <p:nvSpPr>
          <p:cNvPr id="13" name="Working Draft" hidden="1"/>
          <p:cNvSpPr txBox="1">
            <a:spLocks noChangeArrowheads="1"/>
          </p:cNvSpPr>
          <p:nvPr/>
        </p:nvSpPr>
        <p:spPr bwMode="auto">
          <a:xfrm>
            <a:off x="427038" y="593725"/>
            <a:ext cx="4675187"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eaLnBrk="0" hangingPunct="0">
              <a:spcBef>
                <a:spcPct val="50000"/>
              </a:spcBef>
              <a:buClr>
                <a:schemeClr val="accent2"/>
              </a:buClr>
              <a:buFont typeface="Wingdings" pitchFamily="2" charset="2"/>
              <a:defRPr sz="1400" i="1">
                <a:solidFill>
                  <a:schemeClr val="tx1"/>
                </a:solidFill>
                <a:latin typeface="Arial" charset="0"/>
              </a:defRPr>
            </a:lvl1pPr>
            <a:lvl2pPr marL="742950" indent="-285750" algn="ctr" eaLnBrk="0" hangingPunct="0">
              <a:spcBef>
                <a:spcPct val="50000"/>
              </a:spcBef>
              <a:buClr>
                <a:schemeClr val="accent2"/>
              </a:buClr>
              <a:buFont typeface="Wingdings" pitchFamily="2" charset="2"/>
              <a:defRPr sz="1400" i="1">
                <a:solidFill>
                  <a:schemeClr val="tx1"/>
                </a:solidFill>
                <a:latin typeface="Arial" charset="0"/>
              </a:defRPr>
            </a:lvl2pPr>
            <a:lvl3pPr marL="1143000" indent="-228600" algn="ctr" eaLnBrk="0" hangingPunct="0">
              <a:spcBef>
                <a:spcPct val="50000"/>
              </a:spcBef>
              <a:buClr>
                <a:schemeClr val="accent2"/>
              </a:buClr>
              <a:buFont typeface="Wingdings" pitchFamily="2" charset="2"/>
              <a:defRPr sz="1400" i="1">
                <a:solidFill>
                  <a:schemeClr val="tx1"/>
                </a:solidFill>
                <a:latin typeface="Arial" charset="0"/>
              </a:defRPr>
            </a:lvl3pPr>
            <a:lvl4pPr marL="1600200" indent="-228600" algn="ctr" eaLnBrk="0" hangingPunct="0">
              <a:spcBef>
                <a:spcPct val="50000"/>
              </a:spcBef>
              <a:buClr>
                <a:schemeClr val="accent2"/>
              </a:buClr>
              <a:buFont typeface="Wingdings" pitchFamily="2" charset="2"/>
              <a:defRPr sz="1400" i="1">
                <a:solidFill>
                  <a:schemeClr val="tx1"/>
                </a:solidFill>
                <a:latin typeface="Arial" charset="0"/>
              </a:defRPr>
            </a:lvl4pPr>
            <a:lvl5pPr marL="2057400" indent="-228600" algn="ctr" eaLnBrk="0" hangingPunct="0">
              <a:spcBef>
                <a:spcPct val="50000"/>
              </a:spcBef>
              <a:buClr>
                <a:schemeClr val="accent2"/>
              </a:buClr>
              <a:buFont typeface="Wingdings" pitchFamily="2" charset="2"/>
              <a:defRPr sz="1400" i="1">
                <a:solidFill>
                  <a:schemeClr val="tx1"/>
                </a:solidFill>
                <a:latin typeface="Arial" charset="0"/>
              </a:defRPr>
            </a:lvl5pPr>
            <a:lvl6pPr marL="2514600" indent="-228600" algn="ctr"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6pPr>
            <a:lvl7pPr marL="2971800" indent="-228600" algn="ctr"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7pPr>
            <a:lvl8pPr marL="3429000" indent="-228600" algn="ctr"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8pPr>
            <a:lvl9pPr marL="3886200" indent="-228600" algn="ctr"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9pPr>
          </a:lstStyle>
          <a:p>
            <a:pPr algn="l" eaLnBrk="1" hangingPunct="1">
              <a:spcBef>
                <a:spcPct val="0"/>
              </a:spcBef>
              <a:buClrTx/>
              <a:buFontTx/>
              <a:buNone/>
              <a:defRPr/>
            </a:pPr>
            <a:r>
              <a:rPr lang="en-US" sz="1200" i="0" smtClean="0">
                <a:cs typeface="Arial" charset="0"/>
              </a:rPr>
              <a:t>Last Modified 10/4/2004 4:39:06 PM Central Europe Standard Time</a:t>
            </a:r>
            <a:endParaRPr lang="cs-CZ" sz="1200" i="0" smtClean="0">
              <a:cs typeface="Arial" charset="0"/>
            </a:endParaRPr>
          </a:p>
        </p:txBody>
      </p:sp>
      <p:sp>
        <p:nvSpPr>
          <p:cNvPr id="14" name="Printed" hidden="1"/>
          <p:cNvSpPr txBox="1">
            <a:spLocks noChangeArrowheads="1"/>
          </p:cNvSpPr>
          <p:nvPr/>
        </p:nvSpPr>
        <p:spPr bwMode="auto">
          <a:xfrm>
            <a:off x="427038" y="815975"/>
            <a:ext cx="4306887"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eaLnBrk="0" hangingPunct="0">
              <a:spcBef>
                <a:spcPct val="50000"/>
              </a:spcBef>
              <a:buClr>
                <a:schemeClr val="accent2"/>
              </a:buClr>
              <a:buFont typeface="Wingdings" pitchFamily="2" charset="2"/>
              <a:defRPr sz="1400" i="1">
                <a:solidFill>
                  <a:schemeClr val="tx1"/>
                </a:solidFill>
                <a:latin typeface="Arial" charset="0"/>
              </a:defRPr>
            </a:lvl1pPr>
            <a:lvl2pPr marL="742950" indent="-285750" algn="ctr" eaLnBrk="0" hangingPunct="0">
              <a:spcBef>
                <a:spcPct val="50000"/>
              </a:spcBef>
              <a:buClr>
                <a:schemeClr val="accent2"/>
              </a:buClr>
              <a:buFont typeface="Wingdings" pitchFamily="2" charset="2"/>
              <a:defRPr sz="1400" i="1">
                <a:solidFill>
                  <a:schemeClr val="tx1"/>
                </a:solidFill>
                <a:latin typeface="Arial" charset="0"/>
              </a:defRPr>
            </a:lvl2pPr>
            <a:lvl3pPr marL="1143000" indent="-228600" algn="ctr" eaLnBrk="0" hangingPunct="0">
              <a:spcBef>
                <a:spcPct val="50000"/>
              </a:spcBef>
              <a:buClr>
                <a:schemeClr val="accent2"/>
              </a:buClr>
              <a:buFont typeface="Wingdings" pitchFamily="2" charset="2"/>
              <a:defRPr sz="1400" i="1">
                <a:solidFill>
                  <a:schemeClr val="tx1"/>
                </a:solidFill>
                <a:latin typeface="Arial" charset="0"/>
              </a:defRPr>
            </a:lvl3pPr>
            <a:lvl4pPr marL="1600200" indent="-228600" algn="ctr" eaLnBrk="0" hangingPunct="0">
              <a:spcBef>
                <a:spcPct val="50000"/>
              </a:spcBef>
              <a:buClr>
                <a:schemeClr val="accent2"/>
              </a:buClr>
              <a:buFont typeface="Wingdings" pitchFamily="2" charset="2"/>
              <a:defRPr sz="1400" i="1">
                <a:solidFill>
                  <a:schemeClr val="tx1"/>
                </a:solidFill>
                <a:latin typeface="Arial" charset="0"/>
              </a:defRPr>
            </a:lvl4pPr>
            <a:lvl5pPr marL="2057400" indent="-228600" algn="ctr" eaLnBrk="0" hangingPunct="0">
              <a:spcBef>
                <a:spcPct val="50000"/>
              </a:spcBef>
              <a:buClr>
                <a:schemeClr val="accent2"/>
              </a:buClr>
              <a:buFont typeface="Wingdings" pitchFamily="2" charset="2"/>
              <a:defRPr sz="1400" i="1">
                <a:solidFill>
                  <a:schemeClr val="tx1"/>
                </a:solidFill>
                <a:latin typeface="Arial" charset="0"/>
              </a:defRPr>
            </a:lvl5pPr>
            <a:lvl6pPr marL="2514600" indent="-228600" algn="ctr"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6pPr>
            <a:lvl7pPr marL="2971800" indent="-228600" algn="ctr"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7pPr>
            <a:lvl8pPr marL="3429000" indent="-228600" algn="ctr"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8pPr>
            <a:lvl9pPr marL="3886200" indent="-228600" algn="ctr"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9pPr>
          </a:lstStyle>
          <a:p>
            <a:pPr algn="l" eaLnBrk="1" hangingPunct="1">
              <a:spcBef>
                <a:spcPct val="0"/>
              </a:spcBef>
              <a:buClrTx/>
              <a:buFontTx/>
              <a:buNone/>
              <a:defRPr/>
            </a:pPr>
            <a:r>
              <a:rPr lang="cs-CZ" sz="1200" i="0" smtClean="0">
                <a:cs typeface="Arial" charset="0"/>
              </a:rPr>
              <a:t>Printed 10/4/2004 11:36:40 AM Central Europe Standard Time</a:t>
            </a:r>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02413"/>
            <a:ext cx="91440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883525" y="468313"/>
            <a:ext cx="757238"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92"/>
          <p:cNvSpPr>
            <a:spLocks noGrp="1" noChangeArrowheads="1"/>
          </p:cNvSpPr>
          <p:nvPr>
            <p:ph type="title"/>
          </p:nvPr>
        </p:nvSpPr>
        <p:spPr bwMode="auto">
          <a:xfrm>
            <a:off x="504000" y="1052730"/>
            <a:ext cx="6876000" cy="1923604"/>
          </a:xfrm>
          <a:prstGeom prst="rect">
            <a:avLst/>
          </a:prstGeom>
          <a:noFill/>
          <a:ln w="9525" algn="ctr">
            <a:noFill/>
            <a:miter lim="800000"/>
            <a:headEnd/>
            <a:tailEnd/>
          </a:ln>
          <a:effectLst/>
        </p:spPr>
        <p:txBody>
          <a:bodyPr/>
          <a:lstStyle>
            <a:lvl1pPr>
              <a:lnSpc>
                <a:spcPts val="5000"/>
              </a:lnSpc>
              <a:defRPr sz="3600" b="0">
                <a:solidFill>
                  <a:srgbClr val="F24F00"/>
                </a:solidFill>
                <a:latin typeface="+mj-lt"/>
                <a:cs typeface="Arial CE" panose="020B0604020202020204" pitchFamily="34" charset="0"/>
              </a:defRPr>
            </a:lvl1pPr>
          </a:lstStyle>
          <a:p>
            <a:pPr lvl="0"/>
            <a:r>
              <a:rPr lang="cs-CZ" smtClean="0"/>
              <a:t>Kliknutím lze upravit styl.</a:t>
            </a:r>
            <a:endParaRPr lang="cs-CZ" dirty="0" smtClean="0"/>
          </a:p>
        </p:txBody>
      </p:sp>
      <p:sp>
        <p:nvSpPr>
          <p:cNvPr id="7" name="Text Placeholder 6"/>
          <p:cNvSpPr>
            <a:spLocks noGrp="1"/>
          </p:cNvSpPr>
          <p:nvPr>
            <p:ph type="body" sz="quarter" idx="10"/>
          </p:nvPr>
        </p:nvSpPr>
        <p:spPr>
          <a:xfrm>
            <a:off x="503238" y="4675937"/>
            <a:ext cx="1846262" cy="241300"/>
          </a:xfrm>
        </p:spPr>
        <p:txBody>
          <a:bodyPr/>
          <a:lstStyle>
            <a:lvl1pPr>
              <a:defRPr sz="1800" b="1" baseline="0">
                <a:solidFill>
                  <a:srgbClr val="F24F00"/>
                </a:solidFill>
              </a:defRPr>
            </a:lvl1pPr>
          </a:lstStyle>
          <a:p>
            <a:pPr lvl="0"/>
            <a:r>
              <a:rPr lang="cs-CZ" smtClean="0"/>
              <a:t>Kliknutím lze upravit styly předlohy textu.</a:t>
            </a:r>
          </a:p>
        </p:txBody>
      </p:sp>
      <p:sp>
        <p:nvSpPr>
          <p:cNvPr id="9" name="Text Placeholder 8"/>
          <p:cNvSpPr>
            <a:spLocks noGrp="1"/>
          </p:cNvSpPr>
          <p:nvPr>
            <p:ph type="body" sz="quarter" idx="11"/>
          </p:nvPr>
        </p:nvSpPr>
        <p:spPr>
          <a:xfrm>
            <a:off x="503238" y="5760000"/>
            <a:ext cx="2532062" cy="653500"/>
          </a:xfrm>
        </p:spPr>
        <p:txBody>
          <a:bodyPr/>
          <a:lstStyle>
            <a:lvl1pPr>
              <a:lnSpc>
                <a:spcPts val="1900"/>
              </a:lnSpc>
              <a:defRPr sz="1600" b="1">
                <a:solidFill>
                  <a:srgbClr val="F24F00"/>
                </a:solidFill>
              </a:defRPr>
            </a:lvl1pPr>
          </a:lstStyle>
          <a:p>
            <a:pPr lvl="0"/>
            <a:r>
              <a:rPr lang="cs-CZ" smtClean="0"/>
              <a:t>Kliknutím lze upravit styly předlohy textu.</a:t>
            </a:r>
          </a:p>
          <a:p>
            <a:pPr lvl="1"/>
            <a:r>
              <a:rPr lang="cs-CZ" smtClean="0"/>
              <a:t>Druhá úroveň</a:t>
            </a:r>
          </a:p>
        </p:txBody>
      </p:sp>
    </p:spTree>
    <p:extLst>
      <p:ext uri="{BB962C8B-B14F-4D97-AF65-F5344CB8AC3E}">
        <p14:creationId xmlns:p14="http://schemas.microsoft.com/office/powerpoint/2010/main" val="916695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liparty - šedivý podklad (třířádkový titulek)">
    <p:spTree>
      <p:nvGrpSpPr>
        <p:cNvPr id="1" name=""/>
        <p:cNvGrpSpPr/>
        <p:nvPr/>
      </p:nvGrpSpPr>
      <p:grpSpPr>
        <a:xfrm>
          <a:off x="0" y="0"/>
          <a:ext cx="0" cy="0"/>
          <a:chOff x="0" y="0"/>
          <a:chExt cx="0" cy="0"/>
        </a:xfrm>
      </p:grpSpPr>
      <p:cxnSp>
        <p:nvCxnSpPr>
          <p:cNvPr id="11" name="Straight Connector 14"/>
          <p:cNvCxnSpPr>
            <a:cxnSpLocks noChangeShapeType="1"/>
          </p:cNvCxnSpPr>
          <p:nvPr userDrawn="1"/>
        </p:nvCxnSpPr>
        <p:spPr bwMode="auto">
          <a:xfrm>
            <a:off x="503238" y="1778000"/>
            <a:ext cx="6877050" cy="0"/>
          </a:xfrm>
          <a:prstGeom prst="line">
            <a:avLst/>
          </a:prstGeom>
          <a:noFill/>
          <a:ln w="6350" algn="ctr">
            <a:solidFill>
              <a:srgbClr val="C8C8C8"/>
            </a:solidFill>
            <a:round/>
            <a:headEnd/>
            <a:tailEnd/>
          </a:ln>
          <a:extLst>
            <a:ext uri="{909E8E84-426E-40DD-AFC4-6F175D3DCCD1}">
              <a14:hiddenFill xmlns:a14="http://schemas.microsoft.com/office/drawing/2010/main">
                <a:noFill/>
              </a14:hiddenFill>
            </a:ext>
          </a:extLst>
        </p:spPr>
      </p:cxnSp>
      <p:sp>
        <p:nvSpPr>
          <p:cNvPr id="10" name="Title 1"/>
          <p:cNvSpPr>
            <a:spLocks noGrp="1"/>
          </p:cNvSpPr>
          <p:nvPr>
            <p:ph type="title"/>
          </p:nvPr>
        </p:nvSpPr>
        <p:spPr>
          <a:xfrm>
            <a:off x="504000" y="423020"/>
            <a:ext cx="6876000" cy="1269578"/>
          </a:xfrm>
        </p:spPr>
        <p:txBody>
          <a:bodyPr/>
          <a:lstStyle>
            <a:lvl1pPr>
              <a:defRPr>
                <a:solidFill>
                  <a:srgbClr val="F24F00"/>
                </a:solidFill>
              </a:defRPr>
            </a:lvl1pPr>
          </a:lstStyle>
          <a:p>
            <a:r>
              <a:rPr lang="cs-CZ" smtClean="0"/>
              <a:t>Kliknutím lze upravit styl.</a:t>
            </a:r>
            <a:endParaRPr lang="cs-CZ" dirty="0"/>
          </a:p>
        </p:txBody>
      </p:sp>
      <p:sp>
        <p:nvSpPr>
          <p:cNvPr id="14" name="Text Placeholder 9"/>
          <p:cNvSpPr>
            <a:spLocks noGrp="1"/>
          </p:cNvSpPr>
          <p:nvPr>
            <p:ph type="body" sz="quarter" idx="12"/>
          </p:nvPr>
        </p:nvSpPr>
        <p:spPr>
          <a:xfrm>
            <a:off x="504000" y="2116800"/>
            <a:ext cx="3889375" cy="265177"/>
          </a:xfrm>
        </p:spPr>
        <p:txBody>
          <a:bodyPr/>
          <a:lstStyle>
            <a:lvl1pPr>
              <a:defRPr sz="1600" b="1"/>
            </a:lvl1pPr>
          </a:lstStyle>
          <a:p>
            <a:pPr lvl="0"/>
            <a:r>
              <a:rPr lang="cs-CZ" smtClean="0"/>
              <a:t>Kliknutím lze upravit styly předlohy textu.</a:t>
            </a:r>
          </a:p>
        </p:txBody>
      </p:sp>
      <p:sp>
        <p:nvSpPr>
          <p:cNvPr id="9" name="Content Placeholder 2"/>
          <p:cNvSpPr>
            <a:spLocks noGrp="1"/>
          </p:cNvSpPr>
          <p:nvPr>
            <p:ph idx="1"/>
          </p:nvPr>
        </p:nvSpPr>
        <p:spPr>
          <a:xfrm>
            <a:off x="2088000" y="2527200"/>
            <a:ext cx="6552000" cy="1583651"/>
          </a:xfrm>
          <a:solidFill>
            <a:srgbClr val="E6E6E6"/>
          </a:solidFill>
        </p:spPr>
        <p:txBody>
          <a:bodyPr lIns="72000" tIns="36000" rIns="72000" bIns="36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8" name="Content Placeholder 2"/>
          <p:cNvSpPr>
            <a:spLocks noGrp="1"/>
          </p:cNvSpPr>
          <p:nvPr>
            <p:ph idx="13"/>
          </p:nvPr>
        </p:nvSpPr>
        <p:spPr>
          <a:xfrm>
            <a:off x="2088000" y="4256074"/>
            <a:ext cx="6552000" cy="1583651"/>
          </a:xfrm>
          <a:solidFill>
            <a:srgbClr val="E6E6E6"/>
          </a:solidFill>
        </p:spPr>
        <p:txBody>
          <a:bodyPr lIns="72000" tIns="36000" rIns="72000" bIns="36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2" name="Picture Placeholder 3"/>
          <p:cNvSpPr>
            <a:spLocks noGrp="1"/>
          </p:cNvSpPr>
          <p:nvPr>
            <p:ph type="pic" sz="quarter" idx="15"/>
          </p:nvPr>
        </p:nvSpPr>
        <p:spPr>
          <a:xfrm>
            <a:off x="504000" y="4256074"/>
            <a:ext cx="1584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pPr lvl="0"/>
            <a:r>
              <a:rPr lang="cs-CZ" noProof="0" smtClean="0"/>
              <a:t>Kliknutím na ikonu přidáte obrázek.</a:t>
            </a:r>
            <a:endParaRPr lang="cs-CZ" noProof="0" dirty="0"/>
          </a:p>
        </p:txBody>
      </p:sp>
      <p:sp>
        <p:nvSpPr>
          <p:cNvPr id="16" name="Picture Placeholder 3"/>
          <p:cNvSpPr>
            <a:spLocks noGrp="1"/>
          </p:cNvSpPr>
          <p:nvPr>
            <p:ph type="pic" sz="quarter" idx="14"/>
          </p:nvPr>
        </p:nvSpPr>
        <p:spPr>
          <a:xfrm>
            <a:off x="504000" y="2527200"/>
            <a:ext cx="1584000" cy="1583651"/>
          </a:xfrm>
        </p:spPr>
        <p:txBody>
          <a:bodyPr/>
          <a:lstStyle>
            <a:lvl1pPr>
              <a:defRPr/>
            </a:lvl1pPr>
          </a:lstStyle>
          <a:p>
            <a:pPr lvl="0"/>
            <a:r>
              <a:rPr lang="cs-CZ" noProof="0" smtClean="0"/>
              <a:t>Kliknutím na ikonu přidáte obrázek.</a:t>
            </a:r>
            <a:endParaRPr lang="cs-CZ" noProof="0" dirty="0"/>
          </a:p>
        </p:txBody>
      </p:sp>
      <p:sp>
        <p:nvSpPr>
          <p:cNvPr id="13" name="Slide Number Placeholder 4"/>
          <p:cNvSpPr>
            <a:spLocks noGrp="1"/>
          </p:cNvSpPr>
          <p:nvPr>
            <p:ph type="sldNum" sz="quarter" idx="16"/>
          </p:nvPr>
        </p:nvSpPr>
        <p:spPr/>
        <p:txBody>
          <a:bodyPr/>
          <a:lstStyle>
            <a:lvl1pPr>
              <a:defRPr/>
            </a:lvl1pPr>
          </a:lstStyle>
          <a:p>
            <a:pPr>
              <a:defRPr/>
            </a:pPr>
            <a:fld id="{BE1FF7B7-FC0C-47D0-B5DF-B6731B671AB2}" type="slidenum">
              <a:rPr lang="cs-CZ"/>
              <a:pPr>
                <a:defRPr/>
              </a:pPr>
              <a:t>‹#›</a:t>
            </a:fld>
            <a:endParaRPr lang="cs-CZ"/>
          </a:p>
        </p:txBody>
      </p:sp>
    </p:spTree>
    <p:extLst>
      <p:ext uri="{BB962C8B-B14F-4D97-AF65-F5344CB8AC3E}">
        <p14:creationId xmlns:p14="http://schemas.microsoft.com/office/powerpoint/2010/main" val="1623784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liparty - bílý podklad">
    <p:spTree>
      <p:nvGrpSpPr>
        <p:cNvPr id="1" name=""/>
        <p:cNvGrpSpPr/>
        <p:nvPr/>
      </p:nvGrpSpPr>
      <p:grpSpPr>
        <a:xfrm>
          <a:off x="0" y="0"/>
          <a:ext cx="0" cy="0"/>
          <a:chOff x="0" y="0"/>
          <a:chExt cx="0" cy="0"/>
        </a:xfrm>
      </p:grpSpPr>
      <p:cxnSp>
        <p:nvCxnSpPr>
          <p:cNvPr id="9" name="Straight Connector 10"/>
          <p:cNvCxnSpPr>
            <a:cxnSpLocks noChangeShapeType="1"/>
          </p:cNvCxnSpPr>
          <p:nvPr userDrawn="1"/>
        </p:nvCxnSpPr>
        <p:spPr bwMode="auto">
          <a:xfrm>
            <a:off x="503238" y="1368425"/>
            <a:ext cx="6877050" cy="0"/>
          </a:xfrm>
          <a:prstGeom prst="line">
            <a:avLst/>
          </a:prstGeom>
          <a:noFill/>
          <a:ln w="6350" algn="ctr">
            <a:solidFill>
              <a:srgbClr val="C8C8C8"/>
            </a:solidFill>
            <a:round/>
            <a:headEnd/>
            <a:tailEnd/>
          </a:ln>
          <a:extLst>
            <a:ext uri="{909E8E84-426E-40DD-AFC4-6F175D3DCCD1}">
              <a14:hiddenFill xmlns:a14="http://schemas.microsoft.com/office/drawing/2010/main">
                <a:noFill/>
              </a14:hiddenFill>
            </a:ext>
          </a:extLst>
        </p:spPr>
      </p:cxnSp>
      <p:sp>
        <p:nvSpPr>
          <p:cNvPr id="6" name="Title 1"/>
          <p:cNvSpPr>
            <a:spLocks noGrp="1"/>
          </p:cNvSpPr>
          <p:nvPr>
            <p:ph type="title"/>
          </p:nvPr>
        </p:nvSpPr>
        <p:spPr>
          <a:xfrm>
            <a:off x="504000" y="436770"/>
            <a:ext cx="6876000" cy="819712"/>
          </a:xfrm>
        </p:spPr>
        <p:txBody>
          <a:bodyPr/>
          <a:lstStyle/>
          <a:p>
            <a:r>
              <a:rPr lang="cs-CZ" smtClean="0"/>
              <a:t>Kliknutím lze upravit styl.</a:t>
            </a:r>
            <a:endParaRPr lang="cs-CZ" dirty="0"/>
          </a:p>
        </p:txBody>
      </p:sp>
      <p:sp>
        <p:nvSpPr>
          <p:cNvPr id="8" name="Text Placeholder 9"/>
          <p:cNvSpPr>
            <a:spLocks noGrp="1"/>
          </p:cNvSpPr>
          <p:nvPr>
            <p:ph type="body" sz="quarter" idx="12"/>
          </p:nvPr>
        </p:nvSpPr>
        <p:spPr>
          <a:xfrm>
            <a:off x="504000" y="1692000"/>
            <a:ext cx="3889375" cy="265177"/>
          </a:xfrm>
        </p:spPr>
        <p:txBody>
          <a:bodyPr/>
          <a:lstStyle>
            <a:lvl1pPr>
              <a:defRPr sz="1600" b="1"/>
            </a:lvl1pPr>
          </a:lstStyle>
          <a:p>
            <a:pPr lvl="0"/>
            <a:r>
              <a:rPr lang="cs-CZ" smtClean="0"/>
              <a:t>Kliknutím lze upravit styly předlohy textu.</a:t>
            </a:r>
          </a:p>
        </p:txBody>
      </p:sp>
      <p:sp>
        <p:nvSpPr>
          <p:cNvPr id="15" name="Content Placeholder 2"/>
          <p:cNvSpPr>
            <a:spLocks noGrp="1"/>
          </p:cNvSpPr>
          <p:nvPr>
            <p:ph idx="1"/>
          </p:nvPr>
        </p:nvSpPr>
        <p:spPr>
          <a:xfrm>
            <a:off x="2088000" y="2102400"/>
            <a:ext cx="6552000" cy="1583651"/>
          </a:xfrm>
          <a:noFill/>
        </p:spPr>
        <p:txBody>
          <a:bodyPr lIns="144000" rIns="72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6" name="Content Placeholder 2"/>
          <p:cNvSpPr>
            <a:spLocks noGrp="1"/>
          </p:cNvSpPr>
          <p:nvPr>
            <p:ph idx="13"/>
          </p:nvPr>
        </p:nvSpPr>
        <p:spPr>
          <a:xfrm>
            <a:off x="2088000" y="3831274"/>
            <a:ext cx="6552000" cy="1583651"/>
          </a:xfrm>
          <a:noFill/>
        </p:spPr>
        <p:txBody>
          <a:bodyPr lIns="144000" rIns="72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7" name="Picture Placeholder 3"/>
          <p:cNvSpPr>
            <a:spLocks noGrp="1"/>
          </p:cNvSpPr>
          <p:nvPr>
            <p:ph type="pic" sz="quarter" idx="15"/>
          </p:nvPr>
        </p:nvSpPr>
        <p:spPr>
          <a:xfrm>
            <a:off x="504000" y="3831274"/>
            <a:ext cx="1584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pPr lvl="0"/>
            <a:r>
              <a:rPr lang="cs-CZ" noProof="0" smtClean="0"/>
              <a:t>Kliknutím na ikonu přidáte obrázek.</a:t>
            </a:r>
            <a:endParaRPr lang="cs-CZ" noProof="0" dirty="0"/>
          </a:p>
        </p:txBody>
      </p:sp>
      <p:sp>
        <p:nvSpPr>
          <p:cNvPr id="18" name="Picture Placeholder 3"/>
          <p:cNvSpPr>
            <a:spLocks noGrp="1"/>
          </p:cNvSpPr>
          <p:nvPr>
            <p:ph type="pic" sz="quarter" idx="14"/>
          </p:nvPr>
        </p:nvSpPr>
        <p:spPr>
          <a:xfrm>
            <a:off x="504000" y="2102400"/>
            <a:ext cx="1584000" cy="1583651"/>
          </a:xfrm>
        </p:spPr>
        <p:txBody>
          <a:bodyPr/>
          <a:lstStyle>
            <a:lvl1pPr>
              <a:defRPr/>
            </a:lvl1pPr>
          </a:lstStyle>
          <a:p>
            <a:pPr lvl="0"/>
            <a:r>
              <a:rPr lang="cs-CZ" noProof="0" smtClean="0"/>
              <a:t>Kliknutím na ikonu přidáte obrázek.</a:t>
            </a:r>
            <a:endParaRPr lang="cs-CZ" noProof="0" dirty="0"/>
          </a:p>
        </p:txBody>
      </p:sp>
      <p:sp>
        <p:nvSpPr>
          <p:cNvPr id="10" name="Slide Number Placeholder 4"/>
          <p:cNvSpPr>
            <a:spLocks noGrp="1"/>
          </p:cNvSpPr>
          <p:nvPr>
            <p:ph type="sldNum" sz="quarter" idx="16"/>
          </p:nvPr>
        </p:nvSpPr>
        <p:spPr/>
        <p:txBody>
          <a:bodyPr/>
          <a:lstStyle>
            <a:lvl1pPr>
              <a:defRPr/>
            </a:lvl1pPr>
          </a:lstStyle>
          <a:p>
            <a:pPr>
              <a:defRPr/>
            </a:pPr>
            <a:fld id="{0139356F-BC4B-4387-86E3-B9D235BBCB2A}" type="slidenum">
              <a:rPr lang="cs-CZ"/>
              <a:pPr>
                <a:defRPr/>
              </a:pPr>
              <a:t>‹#›</a:t>
            </a:fld>
            <a:endParaRPr lang="cs-CZ"/>
          </a:p>
        </p:txBody>
      </p:sp>
    </p:spTree>
    <p:extLst>
      <p:ext uri="{BB962C8B-B14F-4D97-AF65-F5344CB8AC3E}">
        <p14:creationId xmlns:p14="http://schemas.microsoft.com/office/powerpoint/2010/main" val="1401933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liparty - bílý podklad (třířádkový titulek)">
    <p:spTree>
      <p:nvGrpSpPr>
        <p:cNvPr id="1" name=""/>
        <p:cNvGrpSpPr/>
        <p:nvPr/>
      </p:nvGrpSpPr>
      <p:grpSpPr>
        <a:xfrm>
          <a:off x="0" y="0"/>
          <a:ext cx="0" cy="0"/>
          <a:chOff x="0" y="0"/>
          <a:chExt cx="0" cy="0"/>
        </a:xfrm>
      </p:grpSpPr>
      <p:cxnSp>
        <p:nvCxnSpPr>
          <p:cNvPr id="11" name="Straight Connector 14"/>
          <p:cNvCxnSpPr>
            <a:cxnSpLocks noChangeShapeType="1"/>
          </p:cNvCxnSpPr>
          <p:nvPr userDrawn="1"/>
        </p:nvCxnSpPr>
        <p:spPr bwMode="auto">
          <a:xfrm>
            <a:off x="503238" y="1778000"/>
            <a:ext cx="6877050" cy="0"/>
          </a:xfrm>
          <a:prstGeom prst="line">
            <a:avLst/>
          </a:prstGeom>
          <a:noFill/>
          <a:ln w="6350" algn="ctr">
            <a:solidFill>
              <a:srgbClr val="C8C8C8"/>
            </a:solidFill>
            <a:round/>
            <a:headEnd/>
            <a:tailEnd/>
          </a:ln>
          <a:extLst>
            <a:ext uri="{909E8E84-426E-40DD-AFC4-6F175D3DCCD1}">
              <a14:hiddenFill xmlns:a14="http://schemas.microsoft.com/office/drawing/2010/main">
                <a:noFill/>
              </a14:hiddenFill>
            </a:ext>
          </a:extLst>
        </p:spPr>
      </p:cxnSp>
      <p:sp>
        <p:nvSpPr>
          <p:cNvPr id="10" name="Title 1"/>
          <p:cNvSpPr>
            <a:spLocks noGrp="1"/>
          </p:cNvSpPr>
          <p:nvPr>
            <p:ph type="title"/>
          </p:nvPr>
        </p:nvSpPr>
        <p:spPr>
          <a:xfrm>
            <a:off x="504000" y="423020"/>
            <a:ext cx="6876000" cy="1269578"/>
          </a:xfrm>
        </p:spPr>
        <p:txBody>
          <a:bodyPr/>
          <a:lstStyle>
            <a:lvl1pPr>
              <a:defRPr>
                <a:solidFill>
                  <a:srgbClr val="F24F00"/>
                </a:solidFill>
              </a:defRPr>
            </a:lvl1pPr>
          </a:lstStyle>
          <a:p>
            <a:r>
              <a:rPr lang="cs-CZ" smtClean="0"/>
              <a:t>Kliknutím lze upravit styl.</a:t>
            </a:r>
            <a:endParaRPr lang="cs-CZ" dirty="0"/>
          </a:p>
        </p:txBody>
      </p:sp>
      <p:sp>
        <p:nvSpPr>
          <p:cNvPr id="14" name="Text Placeholder 9"/>
          <p:cNvSpPr>
            <a:spLocks noGrp="1"/>
          </p:cNvSpPr>
          <p:nvPr>
            <p:ph type="body" sz="quarter" idx="12"/>
          </p:nvPr>
        </p:nvSpPr>
        <p:spPr>
          <a:xfrm>
            <a:off x="504000" y="2116800"/>
            <a:ext cx="3889375" cy="265177"/>
          </a:xfrm>
        </p:spPr>
        <p:txBody>
          <a:bodyPr/>
          <a:lstStyle>
            <a:lvl1pPr>
              <a:defRPr sz="1600" b="1"/>
            </a:lvl1pPr>
          </a:lstStyle>
          <a:p>
            <a:pPr lvl="0"/>
            <a:r>
              <a:rPr lang="cs-CZ" smtClean="0"/>
              <a:t>Kliknutím lze upravit styly předlohy textu.</a:t>
            </a:r>
          </a:p>
        </p:txBody>
      </p:sp>
      <p:sp>
        <p:nvSpPr>
          <p:cNvPr id="9" name="Content Placeholder 2"/>
          <p:cNvSpPr>
            <a:spLocks noGrp="1"/>
          </p:cNvSpPr>
          <p:nvPr>
            <p:ph idx="1"/>
          </p:nvPr>
        </p:nvSpPr>
        <p:spPr>
          <a:xfrm>
            <a:off x="2088000" y="2527200"/>
            <a:ext cx="6552000" cy="1583651"/>
          </a:xfrm>
          <a:noFill/>
        </p:spPr>
        <p:txBody>
          <a:bodyPr lIns="144000" rIns="72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8" name="Content Placeholder 2"/>
          <p:cNvSpPr>
            <a:spLocks noGrp="1"/>
          </p:cNvSpPr>
          <p:nvPr>
            <p:ph idx="13"/>
          </p:nvPr>
        </p:nvSpPr>
        <p:spPr>
          <a:xfrm>
            <a:off x="2088000" y="4256074"/>
            <a:ext cx="6552000" cy="1583651"/>
          </a:xfrm>
          <a:noFill/>
        </p:spPr>
        <p:txBody>
          <a:bodyPr lIns="144000" rIns="72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2" name="Picture Placeholder 3"/>
          <p:cNvSpPr>
            <a:spLocks noGrp="1"/>
          </p:cNvSpPr>
          <p:nvPr>
            <p:ph type="pic" sz="quarter" idx="15"/>
          </p:nvPr>
        </p:nvSpPr>
        <p:spPr>
          <a:xfrm>
            <a:off x="504000" y="4256074"/>
            <a:ext cx="1584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pPr lvl="0"/>
            <a:r>
              <a:rPr lang="cs-CZ" noProof="0" smtClean="0"/>
              <a:t>Kliknutím na ikonu přidáte obrázek.</a:t>
            </a:r>
            <a:endParaRPr lang="cs-CZ" noProof="0" dirty="0"/>
          </a:p>
        </p:txBody>
      </p:sp>
      <p:sp>
        <p:nvSpPr>
          <p:cNvPr id="16" name="Picture Placeholder 3"/>
          <p:cNvSpPr>
            <a:spLocks noGrp="1"/>
          </p:cNvSpPr>
          <p:nvPr>
            <p:ph type="pic" sz="quarter" idx="14"/>
          </p:nvPr>
        </p:nvSpPr>
        <p:spPr>
          <a:xfrm>
            <a:off x="504000" y="2527200"/>
            <a:ext cx="1584000" cy="1583651"/>
          </a:xfrm>
        </p:spPr>
        <p:txBody>
          <a:bodyPr/>
          <a:lstStyle>
            <a:lvl1pPr>
              <a:defRPr/>
            </a:lvl1pPr>
          </a:lstStyle>
          <a:p>
            <a:pPr lvl="0"/>
            <a:r>
              <a:rPr lang="cs-CZ" noProof="0" smtClean="0"/>
              <a:t>Kliknutím na ikonu přidáte obrázek.</a:t>
            </a:r>
            <a:endParaRPr lang="cs-CZ" noProof="0" dirty="0"/>
          </a:p>
        </p:txBody>
      </p:sp>
      <p:sp>
        <p:nvSpPr>
          <p:cNvPr id="13" name="Slide Number Placeholder 4"/>
          <p:cNvSpPr>
            <a:spLocks noGrp="1"/>
          </p:cNvSpPr>
          <p:nvPr>
            <p:ph type="sldNum" sz="quarter" idx="16"/>
          </p:nvPr>
        </p:nvSpPr>
        <p:spPr/>
        <p:txBody>
          <a:bodyPr/>
          <a:lstStyle>
            <a:lvl1pPr>
              <a:defRPr/>
            </a:lvl1pPr>
          </a:lstStyle>
          <a:p>
            <a:pPr>
              <a:defRPr/>
            </a:pPr>
            <a:fld id="{08547AA2-5D7E-402E-AD7E-699E0BB49C79}" type="slidenum">
              <a:rPr lang="cs-CZ"/>
              <a:pPr>
                <a:defRPr/>
              </a:pPr>
              <a:t>‹#›</a:t>
            </a:fld>
            <a:endParaRPr lang="cs-CZ"/>
          </a:p>
        </p:txBody>
      </p:sp>
    </p:spTree>
    <p:extLst>
      <p:ext uri="{BB962C8B-B14F-4D97-AF65-F5344CB8AC3E}">
        <p14:creationId xmlns:p14="http://schemas.microsoft.com/office/powerpoint/2010/main" val="2347153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liparty s textem v rámečku">
    <p:spTree>
      <p:nvGrpSpPr>
        <p:cNvPr id="1" name=""/>
        <p:cNvGrpSpPr/>
        <p:nvPr/>
      </p:nvGrpSpPr>
      <p:grpSpPr>
        <a:xfrm>
          <a:off x="0" y="0"/>
          <a:ext cx="0" cy="0"/>
          <a:chOff x="0" y="0"/>
          <a:chExt cx="0" cy="0"/>
        </a:xfrm>
      </p:grpSpPr>
      <p:cxnSp>
        <p:nvCxnSpPr>
          <p:cNvPr id="9" name="Straight Connector 10"/>
          <p:cNvCxnSpPr>
            <a:cxnSpLocks noChangeShapeType="1"/>
          </p:cNvCxnSpPr>
          <p:nvPr userDrawn="1"/>
        </p:nvCxnSpPr>
        <p:spPr bwMode="auto">
          <a:xfrm>
            <a:off x="503238" y="1368425"/>
            <a:ext cx="6877050" cy="0"/>
          </a:xfrm>
          <a:prstGeom prst="line">
            <a:avLst/>
          </a:prstGeom>
          <a:noFill/>
          <a:ln w="6350" algn="ctr">
            <a:solidFill>
              <a:srgbClr val="C8C8C8"/>
            </a:solidFill>
            <a:round/>
            <a:headEnd/>
            <a:tailEnd/>
          </a:ln>
          <a:extLst>
            <a:ext uri="{909E8E84-426E-40DD-AFC4-6F175D3DCCD1}">
              <a14:hiddenFill xmlns:a14="http://schemas.microsoft.com/office/drawing/2010/main">
                <a:noFill/>
              </a14:hiddenFill>
            </a:ext>
          </a:extLst>
        </p:spPr>
      </p:cxnSp>
      <p:sp>
        <p:nvSpPr>
          <p:cNvPr id="17" name="Picture Placeholder 3"/>
          <p:cNvSpPr>
            <a:spLocks noGrp="1"/>
          </p:cNvSpPr>
          <p:nvPr>
            <p:ph type="pic" sz="quarter" idx="15"/>
          </p:nvPr>
        </p:nvSpPr>
        <p:spPr>
          <a:xfrm>
            <a:off x="504000" y="3831274"/>
            <a:ext cx="1584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pPr lvl="0"/>
            <a:r>
              <a:rPr lang="cs-CZ" noProof="0" smtClean="0"/>
              <a:t>Kliknutím na ikonu přidáte obrázek.</a:t>
            </a:r>
            <a:endParaRPr lang="cs-CZ" noProof="0" dirty="0"/>
          </a:p>
        </p:txBody>
      </p:sp>
      <p:sp>
        <p:nvSpPr>
          <p:cNvPr id="18" name="Picture Placeholder 3"/>
          <p:cNvSpPr>
            <a:spLocks noGrp="1"/>
          </p:cNvSpPr>
          <p:nvPr>
            <p:ph type="pic" sz="quarter" idx="14"/>
          </p:nvPr>
        </p:nvSpPr>
        <p:spPr>
          <a:xfrm>
            <a:off x="504000" y="2102400"/>
            <a:ext cx="1584000" cy="1583651"/>
          </a:xfrm>
        </p:spPr>
        <p:txBody>
          <a:bodyPr/>
          <a:lstStyle>
            <a:lvl1pPr>
              <a:defRPr/>
            </a:lvl1pPr>
          </a:lstStyle>
          <a:p>
            <a:pPr lvl="0"/>
            <a:r>
              <a:rPr lang="cs-CZ" noProof="0" smtClean="0"/>
              <a:t>Kliknutím na ikonu přidáte obrázek.</a:t>
            </a:r>
            <a:endParaRPr lang="cs-CZ" noProof="0" dirty="0"/>
          </a:p>
        </p:txBody>
      </p:sp>
      <p:sp>
        <p:nvSpPr>
          <p:cNvPr id="6" name="Title 1"/>
          <p:cNvSpPr>
            <a:spLocks noGrp="1"/>
          </p:cNvSpPr>
          <p:nvPr>
            <p:ph type="title"/>
          </p:nvPr>
        </p:nvSpPr>
        <p:spPr>
          <a:xfrm>
            <a:off x="504000" y="436770"/>
            <a:ext cx="6876000" cy="819712"/>
          </a:xfrm>
        </p:spPr>
        <p:txBody>
          <a:bodyPr/>
          <a:lstStyle/>
          <a:p>
            <a:r>
              <a:rPr lang="cs-CZ" smtClean="0"/>
              <a:t>Kliknutím lze upravit styl.</a:t>
            </a:r>
            <a:endParaRPr lang="cs-CZ" dirty="0"/>
          </a:p>
        </p:txBody>
      </p:sp>
      <p:sp>
        <p:nvSpPr>
          <p:cNvPr id="8" name="Text Placeholder 9"/>
          <p:cNvSpPr>
            <a:spLocks noGrp="1"/>
          </p:cNvSpPr>
          <p:nvPr>
            <p:ph type="body" sz="quarter" idx="12"/>
          </p:nvPr>
        </p:nvSpPr>
        <p:spPr>
          <a:xfrm>
            <a:off x="504000" y="1692000"/>
            <a:ext cx="3889375" cy="265177"/>
          </a:xfrm>
        </p:spPr>
        <p:txBody>
          <a:bodyPr/>
          <a:lstStyle>
            <a:lvl1pPr>
              <a:defRPr sz="1600" b="1"/>
            </a:lvl1pPr>
          </a:lstStyle>
          <a:p>
            <a:pPr lvl="0"/>
            <a:r>
              <a:rPr lang="cs-CZ" smtClean="0"/>
              <a:t>Kliknutím lze upravit styly předlohy textu.</a:t>
            </a:r>
          </a:p>
        </p:txBody>
      </p:sp>
      <p:sp>
        <p:nvSpPr>
          <p:cNvPr id="15" name="Content Placeholder 2"/>
          <p:cNvSpPr>
            <a:spLocks noGrp="1"/>
          </p:cNvSpPr>
          <p:nvPr>
            <p:ph idx="1"/>
          </p:nvPr>
        </p:nvSpPr>
        <p:spPr>
          <a:xfrm>
            <a:off x="504000" y="2102400"/>
            <a:ext cx="8136000" cy="1583651"/>
          </a:xfrm>
          <a:noFill/>
          <a:ln w="15875">
            <a:solidFill>
              <a:srgbClr val="C8C8C8"/>
            </a:solidFill>
          </a:ln>
        </p:spPr>
        <p:txBody>
          <a:bodyPr lIns="1656000" tIns="54000" rIns="72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6" name="Content Placeholder 2"/>
          <p:cNvSpPr>
            <a:spLocks noGrp="1"/>
          </p:cNvSpPr>
          <p:nvPr>
            <p:ph idx="13"/>
          </p:nvPr>
        </p:nvSpPr>
        <p:spPr>
          <a:xfrm>
            <a:off x="504000" y="3831274"/>
            <a:ext cx="8136000" cy="1583651"/>
          </a:xfrm>
          <a:noFill/>
          <a:ln w="15875">
            <a:solidFill>
              <a:srgbClr val="C8C8C8"/>
            </a:solidFill>
          </a:ln>
        </p:spPr>
        <p:txBody>
          <a:bodyPr lIns="1656000" tIns="54000" rIns="72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0" name="Slide Number Placeholder 4"/>
          <p:cNvSpPr>
            <a:spLocks noGrp="1"/>
          </p:cNvSpPr>
          <p:nvPr>
            <p:ph type="sldNum" sz="quarter" idx="16"/>
          </p:nvPr>
        </p:nvSpPr>
        <p:spPr/>
        <p:txBody>
          <a:bodyPr/>
          <a:lstStyle>
            <a:lvl1pPr>
              <a:defRPr/>
            </a:lvl1pPr>
          </a:lstStyle>
          <a:p>
            <a:pPr>
              <a:defRPr/>
            </a:pPr>
            <a:fld id="{1437E361-BBB1-4A38-BA04-A18443525A63}" type="slidenum">
              <a:rPr lang="cs-CZ"/>
              <a:pPr>
                <a:defRPr/>
              </a:pPr>
              <a:t>‹#›</a:t>
            </a:fld>
            <a:endParaRPr lang="cs-CZ"/>
          </a:p>
        </p:txBody>
      </p:sp>
    </p:spTree>
    <p:extLst>
      <p:ext uri="{BB962C8B-B14F-4D97-AF65-F5344CB8AC3E}">
        <p14:creationId xmlns:p14="http://schemas.microsoft.com/office/powerpoint/2010/main" val="1529367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liparty s textem v rámečku (třířádkový titulek)">
    <p:spTree>
      <p:nvGrpSpPr>
        <p:cNvPr id="1" name=""/>
        <p:cNvGrpSpPr/>
        <p:nvPr/>
      </p:nvGrpSpPr>
      <p:grpSpPr>
        <a:xfrm>
          <a:off x="0" y="0"/>
          <a:ext cx="0" cy="0"/>
          <a:chOff x="0" y="0"/>
          <a:chExt cx="0" cy="0"/>
        </a:xfrm>
      </p:grpSpPr>
      <p:cxnSp>
        <p:nvCxnSpPr>
          <p:cNvPr id="8" name="Straight Connector 14"/>
          <p:cNvCxnSpPr>
            <a:cxnSpLocks noChangeShapeType="1"/>
          </p:cNvCxnSpPr>
          <p:nvPr userDrawn="1"/>
        </p:nvCxnSpPr>
        <p:spPr bwMode="auto">
          <a:xfrm>
            <a:off x="503238" y="1778000"/>
            <a:ext cx="6877050" cy="0"/>
          </a:xfrm>
          <a:prstGeom prst="line">
            <a:avLst/>
          </a:prstGeom>
          <a:noFill/>
          <a:ln w="6350" algn="ctr">
            <a:solidFill>
              <a:srgbClr val="C8C8C8"/>
            </a:solidFill>
            <a:round/>
            <a:headEnd/>
            <a:tailEnd/>
          </a:ln>
          <a:extLst>
            <a:ext uri="{909E8E84-426E-40DD-AFC4-6F175D3DCCD1}">
              <a14:hiddenFill xmlns:a14="http://schemas.microsoft.com/office/drawing/2010/main">
                <a:noFill/>
              </a14:hiddenFill>
            </a:ext>
          </a:extLst>
        </p:spPr>
      </p:cxnSp>
      <p:sp>
        <p:nvSpPr>
          <p:cNvPr id="10" name="Title 1"/>
          <p:cNvSpPr>
            <a:spLocks noGrp="1"/>
          </p:cNvSpPr>
          <p:nvPr>
            <p:ph type="title"/>
          </p:nvPr>
        </p:nvSpPr>
        <p:spPr>
          <a:xfrm>
            <a:off x="504000" y="423020"/>
            <a:ext cx="6876000" cy="1269578"/>
          </a:xfrm>
        </p:spPr>
        <p:txBody>
          <a:bodyPr/>
          <a:lstStyle>
            <a:lvl1pPr>
              <a:defRPr>
                <a:solidFill>
                  <a:srgbClr val="F24F00"/>
                </a:solidFill>
              </a:defRPr>
            </a:lvl1pPr>
          </a:lstStyle>
          <a:p>
            <a:r>
              <a:rPr lang="cs-CZ" smtClean="0"/>
              <a:t>Kliknutím lze upravit styl.</a:t>
            </a:r>
            <a:endParaRPr lang="cs-CZ" dirty="0"/>
          </a:p>
        </p:txBody>
      </p:sp>
      <p:sp>
        <p:nvSpPr>
          <p:cNvPr id="14" name="Text Placeholder 9"/>
          <p:cNvSpPr>
            <a:spLocks noGrp="1"/>
          </p:cNvSpPr>
          <p:nvPr>
            <p:ph type="body" sz="quarter" idx="12"/>
          </p:nvPr>
        </p:nvSpPr>
        <p:spPr>
          <a:xfrm>
            <a:off x="504000" y="2116800"/>
            <a:ext cx="3889375" cy="265177"/>
          </a:xfrm>
        </p:spPr>
        <p:txBody>
          <a:bodyPr/>
          <a:lstStyle>
            <a:lvl1pPr>
              <a:defRPr sz="1600" b="1"/>
            </a:lvl1pPr>
          </a:lstStyle>
          <a:p>
            <a:pPr lvl="0"/>
            <a:r>
              <a:rPr lang="cs-CZ" smtClean="0"/>
              <a:t>Kliknutím lze upravit styly předlohy textu.</a:t>
            </a:r>
          </a:p>
        </p:txBody>
      </p:sp>
      <p:sp>
        <p:nvSpPr>
          <p:cNvPr id="11" name="Picture Placeholder 3"/>
          <p:cNvSpPr>
            <a:spLocks noGrp="1"/>
          </p:cNvSpPr>
          <p:nvPr>
            <p:ph type="pic" sz="quarter" idx="15"/>
          </p:nvPr>
        </p:nvSpPr>
        <p:spPr>
          <a:xfrm>
            <a:off x="504000" y="4256074"/>
            <a:ext cx="1584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pPr lvl="0"/>
            <a:r>
              <a:rPr lang="cs-CZ" noProof="0" smtClean="0"/>
              <a:t>Kliknutím na ikonu přidáte obrázek.</a:t>
            </a:r>
            <a:endParaRPr lang="cs-CZ" noProof="0" dirty="0"/>
          </a:p>
        </p:txBody>
      </p:sp>
      <p:sp>
        <p:nvSpPr>
          <p:cNvPr id="13" name="Picture Placeholder 3"/>
          <p:cNvSpPr>
            <a:spLocks noGrp="1"/>
          </p:cNvSpPr>
          <p:nvPr>
            <p:ph type="pic" sz="quarter" idx="14"/>
          </p:nvPr>
        </p:nvSpPr>
        <p:spPr>
          <a:xfrm>
            <a:off x="504000" y="2527200"/>
            <a:ext cx="1584000" cy="1583651"/>
          </a:xfrm>
        </p:spPr>
        <p:txBody>
          <a:bodyPr/>
          <a:lstStyle>
            <a:lvl1pPr>
              <a:defRPr/>
            </a:lvl1pPr>
          </a:lstStyle>
          <a:p>
            <a:pPr lvl="0"/>
            <a:r>
              <a:rPr lang="cs-CZ" noProof="0" smtClean="0"/>
              <a:t>Kliknutím na ikonu přidáte obrázek.</a:t>
            </a:r>
            <a:endParaRPr lang="cs-CZ" noProof="0" dirty="0"/>
          </a:p>
        </p:txBody>
      </p:sp>
      <p:sp>
        <p:nvSpPr>
          <p:cNvPr id="17" name="Content Placeholder 2"/>
          <p:cNvSpPr>
            <a:spLocks noGrp="1"/>
          </p:cNvSpPr>
          <p:nvPr>
            <p:ph idx="1"/>
          </p:nvPr>
        </p:nvSpPr>
        <p:spPr>
          <a:xfrm>
            <a:off x="504000" y="2527200"/>
            <a:ext cx="8136000" cy="1583651"/>
          </a:xfrm>
          <a:noFill/>
          <a:ln w="15875">
            <a:solidFill>
              <a:srgbClr val="C8C8C8"/>
            </a:solidFill>
          </a:ln>
        </p:spPr>
        <p:txBody>
          <a:bodyPr lIns="1656000" tIns="54000" rIns="72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8" name="Content Placeholder 2"/>
          <p:cNvSpPr>
            <a:spLocks noGrp="1"/>
          </p:cNvSpPr>
          <p:nvPr>
            <p:ph idx="13"/>
          </p:nvPr>
        </p:nvSpPr>
        <p:spPr>
          <a:xfrm>
            <a:off x="504000" y="4256074"/>
            <a:ext cx="8136000" cy="1583651"/>
          </a:xfrm>
          <a:noFill/>
          <a:ln w="15875">
            <a:solidFill>
              <a:srgbClr val="C8C8C8"/>
            </a:solidFill>
          </a:ln>
        </p:spPr>
        <p:txBody>
          <a:bodyPr lIns="1656000" tIns="54000" rIns="72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9" name="Slide Number Placeholder 4"/>
          <p:cNvSpPr>
            <a:spLocks noGrp="1"/>
          </p:cNvSpPr>
          <p:nvPr>
            <p:ph type="sldNum" sz="quarter" idx="16"/>
          </p:nvPr>
        </p:nvSpPr>
        <p:spPr/>
        <p:txBody>
          <a:bodyPr/>
          <a:lstStyle>
            <a:lvl1pPr>
              <a:defRPr/>
            </a:lvl1pPr>
          </a:lstStyle>
          <a:p>
            <a:pPr>
              <a:defRPr/>
            </a:pPr>
            <a:fld id="{4652DC2A-4E40-4646-A4AE-F70C2443504C}" type="slidenum">
              <a:rPr lang="cs-CZ"/>
              <a:pPr>
                <a:defRPr/>
              </a:pPr>
              <a:t>‹#›</a:t>
            </a:fld>
            <a:endParaRPr lang="cs-CZ"/>
          </a:p>
        </p:txBody>
      </p:sp>
    </p:spTree>
    <p:extLst>
      <p:ext uri="{BB962C8B-B14F-4D97-AF65-F5344CB8AC3E}">
        <p14:creationId xmlns:p14="http://schemas.microsoft.com/office/powerpoint/2010/main" val="1802267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liparty v rámečku">
    <p:spTree>
      <p:nvGrpSpPr>
        <p:cNvPr id="1" name=""/>
        <p:cNvGrpSpPr/>
        <p:nvPr/>
      </p:nvGrpSpPr>
      <p:grpSpPr>
        <a:xfrm>
          <a:off x="0" y="0"/>
          <a:ext cx="0" cy="0"/>
          <a:chOff x="0" y="0"/>
          <a:chExt cx="0" cy="0"/>
        </a:xfrm>
      </p:grpSpPr>
      <p:cxnSp>
        <p:nvCxnSpPr>
          <p:cNvPr id="9" name="Straight Connector 10"/>
          <p:cNvCxnSpPr>
            <a:cxnSpLocks noChangeShapeType="1"/>
          </p:cNvCxnSpPr>
          <p:nvPr userDrawn="1"/>
        </p:nvCxnSpPr>
        <p:spPr bwMode="auto">
          <a:xfrm>
            <a:off x="503238" y="1368425"/>
            <a:ext cx="6877050" cy="0"/>
          </a:xfrm>
          <a:prstGeom prst="line">
            <a:avLst/>
          </a:prstGeom>
          <a:noFill/>
          <a:ln w="6350" algn="ctr">
            <a:solidFill>
              <a:srgbClr val="C8C8C8"/>
            </a:solidFill>
            <a:round/>
            <a:headEnd/>
            <a:tailEnd/>
          </a:ln>
          <a:extLst>
            <a:ext uri="{909E8E84-426E-40DD-AFC4-6F175D3DCCD1}">
              <a14:hiddenFill xmlns:a14="http://schemas.microsoft.com/office/drawing/2010/main">
                <a:noFill/>
              </a14:hiddenFill>
            </a:ext>
          </a:extLst>
        </p:spPr>
      </p:cxnSp>
      <p:sp>
        <p:nvSpPr>
          <p:cNvPr id="16" name="Content Placeholder 2"/>
          <p:cNvSpPr>
            <a:spLocks noGrp="1"/>
          </p:cNvSpPr>
          <p:nvPr>
            <p:ph idx="13"/>
          </p:nvPr>
        </p:nvSpPr>
        <p:spPr>
          <a:xfrm>
            <a:off x="504000" y="3831274"/>
            <a:ext cx="8136000" cy="1583651"/>
          </a:xfrm>
          <a:noFill/>
          <a:ln w="12700">
            <a:noFill/>
          </a:ln>
        </p:spPr>
        <p:txBody>
          <a:bodyPr lIns="1728000" rIns="72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5" name="Content Placeholder 2"/>
          <p:cNvSpPr>
            <a:spLocks noGrp="1"/>
          </p:cNvSpPr>
          <p:nvPr>
            <p:ph idx="1"/>
          </p:nvPr>
        </p:nvSpPr>
        <p:spPr>
          <a:xfrm>
            <a:off x="504000" y="2102400"/>
            <a:ext cx="8136000" cy="1583651"/>
          </a:xfrm>
          <a:noFill/>
          <a:ln w="12700">
            <a:noFill/>
          </a:ln>
        </p:spPr>
        <p:txBody>
          <a:bodyPr lIns="1728000" rIns="72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7" name="Picture Placeholder 3"/>
          <p:cNvSpPr>
            <a:spLocks noGrp="1"/>
          </p:cNvSpPr>
          <p:nvPr>
            <p:ph type="pic" sz="quarter" idx="15"/>
          </p:nvPr>
        </p:nvSpPr>
        <p:spPr>
          <a:xfrm>
            <a:off x="504000" y="3831274"/>
            <a:ext cx="1584000" cy="1583651"/>
          </a:xfrm>
          <a:ln w="15875">
            <a:solidFill>
              <a:srgbClr val="C8C8C8"/>
            </a:solidFill>
          </a:ln>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pPr lvl="0"/>
            <a:r>
              <a:rPr lang="cs-CZ" noProof="0" smtClean="0"/>
              <a:t>Kliknutím na ikonu přidáte obrázek.</a:t>
            </a:r>
            <a:endParaRPr lang="cs-CZ" noProof="0" dirty="0"/>
          </a:p>
        </p:txBody>
      </p:sp>
      <p:sp>
        <p:nvSpPr>
          <p:cNvPr id="18" name="Picture Placeholder 3"/>
          <p:cNvSpPr>
            <a:spLocks noGrp="1"/>
          </p:cNvSpPr>
          <p:nvPr>
            <p:ph type="pic" sz="quarter" idx="14"/>
          </p:nvPr>
        </p:nvSpPr>
        <p:spPr>
          <a:xfrm>
            <a:off x="504000" y="2102400"/>
            <a:ext cx="1584000" cy="1583651"/>
          </a:xfrm>
          <a:ln w="15875">
            <a:solidFill>
              <a:srgbClr val="C8C8C8"/>
            </a:solidFill>
          </a:ln>
        </p:spPr>
        <p:txBody>
          <a:bodyPr/>
          <a:lstStyle>
            <a:lvl1pPr>
              <a:defRPr/>
            </a:lvl1pPr>
          </a:lstStyle>
          <a:p>
            <a:pPr lvl="0"/>
            <a:r>
              <a:rPr lang="cs-CZ" noProof="0" smtClean="0"/>
              <a:t>Kliknutím na ikonu přidáte obrázek.</a:t>
            </a:r>
            <a:endParaRPr lang="cs-CZ" noProof="0" dirty="0"/>
          </a:p>
        </p:txBody>
      </p:sp>
      <p:sp>
        <p:nvSpPr>
          <p:cNvPr id="6" name="Title 1"/>
          <p:cNvSpPr>
            <a:spLocks noGrp="1"/>
          </p:cNvSpPr>
          <p:nvPr>
            <p:ph type="title"/>
          </p:nvPr>
        </p:nvSpPr>
        <p:spPr>
          <a:xfrm>
            <a:off x="504000" y="436770"/>
            <a:ext cx="6876000" cy="819712"/>
          </a:xfrm>
        </p:spPr>
        <p:txBody>
          <a:bodyPr/>
          <a:lstStyle/>
          <a:p>
            <a:r>
              <a:rPr lang="cs-CZ" smtClean="0"/>
              <a:t>Kliknutím lze upravit styl.</a:t>
            </a:r>
            <a:endParaRPr lang="cs-CZ" dirty="0"/>
          </a:p>
        </p:txBody>
      </p:sp>
      <p:sp>
        <p:nvSpPr>
          <p:cNvPr id="8" name="Text Placeholder 9"/>
          <p:cNvSpPr>
            <a:spLocks noGrp="1"/>
          </p:cNvSpPr>
          <p:nvPr>
            <p:ph type="body" sz="quarter" idx="12"/>
          </p:nvPr>
        </p:nvSpPr>
        <p:spPr>
          <a:xfrm>
            <a:off x="504000" y="1692000"/>
            <a:ext cx="3889375" cy="265177"/>
          </a:xfrm>
        </p:spPr>
        <p:txBody>
          <a:bodyPr/>
          <a:lstStyle>
            <a:lvl1pPr>
              <a:defRPr sz="1600" b="1"/>
            </a:lvl1pPr>
          </a:lstStyle>
          <a:p>
            <a:pPr lvl="0"/>
            <a:r>
              <a:rPr lang="cs-CZ" smtClean="0"/>
              <a:t>Kliknutím lze upravit styly předlohy textu.</a:t>
            </a:r>
          </a:p>
        </p:txBody>
      </p:sp>
      <p:sp>
        <p:nvSpPr>
          <p:cNvPr id="10" name="Slide Number Placeholder 4"/>
          <p:cNvSpPr>
            <a:spLocks noGrp="1"/>
          </p:cNvSpPr>
          <p:nvPr>
            <p:ph type="sldNum" sz="quarter" idx="16"/>
          </p:nvPr>
        </p:nvSpPr>
        <p:spPr/>
        <p:txBody>
          <a:bodyPr/>
          <a:lstStyle>
            <a:lvl1pPr>
              <a:defRPr/>
            </a:lvl1pPr>
          </a:lstStyle>
          <a:p>
            <a:pPr>
              <a:defRPr/>
            </a:pPr>
            <a:fld id="{F8ACCF1F-7D6E-4ADD-9716-D52771550360}" type="slidenum">
              <a:rPr lang="cs-CZ"/>
              <a:pPr>
                <a:defRPr/>
              </a:pPr>
              <a:t>‹#›</a:t>
            </a:fld>
            <a:endParaRPr lang="cs-CZ"/>
          </a:p>
        </p:txBody>
      </p:sp>
    </p:spTree>
    <p:extLst>
      <p:ext uri="{BB962C8B-B14F-4D97-AF65-F5344CB8AC3E}">
        <p14:creationId xmlns:p14="http://schemas.microsoft.com/office/powerpoint/2010/main" val="4221043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liparty v rámečku (třířádkový titulek)">
    <p:spTree>
      <p:nvGrpSpPr>
        <p:cNvPr id="1" name=""/>
        <p:cNvGrpSpPr/>
        <p:nvPr/>
      </p:nvGrpSpPr>
      <p:grpSpPr>
        <a:xfrm>
          <a:off x="0" y="0"/>
          <a:ext cx="0" cy="0"/>
          <a:chOff x="0" y="0"/>
          <a:chExt cx="0" cy="0"/>
        </a:xfrm>
      </p:grpSpPr>
      <p:cxnSp>
        <p:nvCxnSpPr>
          <p:cNvPr id="8" name="Straight Connector 14"/>
          <p:cNvCxnSpPr>
            <a:cxnSpLocks noChangeShapeType="1"/>
          </p:cNvCxnSpPr>
          <p:nvPr userDrawn="1"/>
        </p:nvCxnSpPr>
        <p:spPr bwMode="auto">
          <a:xfrm>
            <a:off x="503238" y="1778000"/>
            <a:ext cx="6877050" cy="0"/>
          </a:xfrm>
          <a:prstGeom prst="line">
            <a:avLst/>
          </a:prstGeom>
          <a:noFill/>
          <a:ln w="6350" algn="ctr">
            <a:solidFill>
              <a:srgbClr val="C8C8C8"/>
            </a:solidFill>
            <a:round/>
            <a:headEnd/>
            <a:tailEnd/>
          </a:ln>
          <a:extLst>
            <a:ext uri="{909E8E84-426E-40DD-AFC4-6F175D3DCCD1}">
              <a14:hiddenFill xmlns:a14="http://schemas.microsoft.com/office/drawing/2010/main">
                <a:noFill/>
              </a14:hiddenFill>
            </a:ext>
          </a:extLst>
        </p:spPr>
      </p:cxnSp>
      <p:sp>
        <p:nvSpPr>
          <p:cNvPr id="10" name="Title 1"/>
          <p:cNvSpPr>
            <a:spLocks noGrp="1"/>
          </p:cNvSpPr>
          <p:nvPr>
            <p:ph type="title"/>
          </p:nvPr>
        </p:nvSpPr>
        <p:spPr>
          <a:xfrm>
            <a:off x="504000" y="423020"/>
            <a:ext cx="6876000" cy="1269578"/>
          </a:xfrm>
        </p:spPr>
        <p:txBody>
          <a:bodyPr/>
          <a:lstStyle>
            <a:lvl1pPr>
              <a:defRPr>
                <a:solidFill>
                  <a:srgbClr val="F24F00"/>
                </a:solidFill>
              </a:defRPr>
            </a:lvl1pPr>
          </a:lstStyle>
          <a:p>
            <a:r>
              <a:rPr lang="cs-CZ" smtClean="0"/>
              <a:t>Kliknutím lze upravit styl.</a:t>
            </a:r>
            <a:endParaRPr lang="cs-CZ" dirty="0"/>
          </a:p>
        </p:txBody>
      </p:sp>
      <p:sp>
        <p:nvSpPr>
          <p:cNvPr id="14" name="Text Placeholder 9"/>
          <p:cNvSpPr>
            <a:spLocks noGrp="1"/>
          </p:cNvSpPr>
          <p:nvPr>
            <p:ph type="body" sz="quarter" idx="12"/>
          </p:nvPr>
        </p:nvSpPr>
        <p:spPr>
          <a:xfrm>
            <a:off x="504000" y="2116800"/>
            <a:ext cx="3889375" cy="265177"/>
          </a:xfrm>
        </p:spPr>
        <p:txBody>
          <a:bodyPr/>
          <a:lstStyle>
            <a:lvl1pPr>
              <a:defRPr sz="1600" b="1"/>
            </a:lvl1pPr>
          </a:lstStyle>
          <a:p>
            <a:pPr lvl="0"/>
            <a:r>
              <a:rPr lang="cs-CZ" smtClean="0"/>
              <a:t>Kliknutím lze upravit styly předlohy textu.</a:t>
            </a:r>
          </a:p>
        </p:txBody>
      </p:sp>
      <p:sp>
        <p:nvSpPr>
          <p:cNvPr id="12" name="Content Placeholder 2"/>
          <p:cNvSpPr>
            <a:spLocks noGrp="1"/>
          </p:cNvSpPr>
          <p:nvPr>
            <p:ph idx="13"/>
          </p:nvPr>
        </p:nvSpPr>
        <p:spPr>
          <a:xfrm>
            <a:off x="504000" y="4256074"/>
            <a:ext cx="8136000" cy="1583651"/>
          </a:xfrm>
          <a:noFill/>
          <a:ln w="12700">
            <a:noFill/>
          </a:ln>
        </p:spPr>
        <p:txBody>
          <a:bodyPr lIns="1728000" rIns="72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6" name="Content Placeholder 2"/>
          <p:cNvSpPr>
            <a:spLocks noGrp="1"/>
          </p:cNvSpPr>
          <p:nvPr>
            <p:ph idx="1"/>
          </p:nvPr>
        </p:nvSpPr>
        <p:spPr>
          <a:xfrm>
            <a:off x="504000" y="2527200"/>
            <a:ext cx="8136000" cy="1583651"/>
          </a:xfrm>
          <a:noFill/>
          <a:ln w="12700">
            <a:noFill/>
          </a:ln>
        </p:spPr>
        <p:txBody>
          <a:bodyPr lIns="1728000" rIns="72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9" name="Picture Placeholder 3"/>
          <p:cNvSpPr>
            <a:spLocks noGrp="1"/>
          </p:cNvSpPr>
          <p:nvPr>
            <p:ph type="pic" sz="quarter" idx="15"/>
          </p:nvPr>
        </p:nvSpPr>
        <p:spPr>
          <a:xfrm>
            <a:off x="504000" y="4256074"/>
            <a:ext cx="1584000" cy="1583651"/>
          </a:xfrm>
          <a:ln w="15875">
            <a:solidFill>
              <a:srgbClr val="C8C8C8"/>
            </a:solidFill>
          </a:ln>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pPr lvl="0"/>
            <a:r>
              <a:rPr lang="cs-CZ" noProof="0" smtClean="0"/>
              <a:t>Kliknutím na ikonu přidáte obrázek.</a:t>
            </a:r>
            <a:endParaRPr lang="cs-CZ" noProof="0" dirty="0"/>
          </a:p>
        </p:txBody>
      </p:sp>
      <p:sp>
        <p:nvSpPr>
          <p:cNvPr id="20" name="Picture Placeholder 3"/>
          <p:cNvSpPr>
            <a:spLocks noGrp="1"/>
          </p:cNvSpPr>
          <p:nvPr>
            <p:ph type="pic" sz="quarter" idx="14"/>
          </p:nvPr>
        </p:nvSpPr>
        <p:spPr>
          <a:xfrm>
            <a:off x="504000" y="2527200"/>
            <a:ext cx="1584000" cy="1583651"/>
          </a:xfrm>
          <a:ln w="15875">
            <a:solidFill>
              <a:srgbClr val="C8C8C8"/>
            </a:solidFill>
          </a:ln>
        </p:spPr>
        <p:txBody>
          <a:bodyPr/>
          <a:lstStyle>
            <a:lvl1pPr>
              <a:defRPr/>
            </a:lvl1pPr>
          </a:lstStyle>
          <a:p>
            <a:pPr lvl="0"/>
            <a:r>
              <a:rPr lang="cs-CZ" noProof="0" smtClean="0"/>
              <a:t>Kliknutím na ikonu přidáte obrázek.</a:t>
            </a:r>
            <a:endParaRPr lang="cs-CZ" noProof="0" dirty="0"/>
          </a:p>
        </p:txBody>
      </p:sp>
      <p:sp>
        <p:nvSpPr>
          <p:cNvPr id="9" name="Slide Number Placeholder 4"/>
          <p:cNvSpPr>
            <a:spLocks noGrp="1"/>
          </p:cNvSpPr>
          <p:nvPr>
            <p:ph type="sldNum" sz="quarter" idx="16"/>
          </p:nvPr>
        </p:nvSpPr>
        <p:spPr/>
        <p:txBody>
          <a:bodyPr/>
          <a:lstStyle>
            <a:lvl1pPr>
              <a:defRPr/>
            </a:lvl1pPr>
          </a:lstStyle>
          <a:p>
            <a:pPr>
              <a:defRPr/>
            </a:pPr>
            <a:fld id="{7D00340E-D32F-4A11-A6E4-D68CD4C547AA}" type="slidenum">
              <a:rPr lang="cs-CZ"/>
              <a:pPr>
                <a:defRPr/>
              </a:pPr>
              <a:t>‹#›</a:t>
            </a:fld>
            <a:endParaRPr lang="cs-CZ"/>
          </a:p>
        </p:txBody>
      </p:sp>
    </p:spTree>
    <p:extLst>
      <p:ext uri="{BB962C8B-B14F-4D97-AF65-F5344CB8AC3E}">
        <p14:creationId xmlns:p14="http://schemas.microsoft.com/office/powerpoint/2010/main" val="2209637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brázek na pozadí">
    <p:spTree>
      <p:nvGrpSpPr>
        <p:cNvPr id="1" name=""/>
        <p:cNvGrpSpPr/>
        <p:nvPr/>
      </p:nvGrpSpPr>
      <p:grpSpPr>
        <a:xfrm>
          <a:off x="0" y="0"/>
          <a:ext cx="0" cy="0"/>
          <a:chOff x="0" y="0"/>
          <a:chExt cx="0" cy="0"/>
        </a:xfrm>
      </p:grpSpPr>
      <p:cxnSp>
        <p:nvCxnSpPr>
          <p:cNvPr id="9" name="Straight Connector 10"/>
          <p:cNvCxnSpPr>
            <a:cxnSpLocks noChangeShapeType="1"/>
          </p:cNvCxnSpPr>
          <p:nvPr userDrawn="1"/>
        </p:nvCxnSpPr>
        <p:spPr bwMode="auto">
          <a:xfrm>
            <a:off x="503238" y="1368425"/>
            <a:ext cx="6877050" cy="0"/>
          </a:xfrm>
          <a:prstGeom prst="line">
            <a:avLst/>
          </a:prstGeom>
          <a:noFill/>
          <a:ln w="6350" algn="ctr">
            <a:solidFill>
              <a:srgbClr val="C8C8C8"/>
            </a:solidFill>
            <a:round/>
            <a:headEnd/>
            <a:tailEnd/>
          </a:ln>
          <a:extLst>
            <a:ext uri="{909E8E84-426E-40DD-AFC4-6F175D3DCCD1}">
              <a14:hiddenFill xmlns:a14="http://schemas.microsoft.com/office/drawing/2010/main">
                <a:noFill/>
              </a14:hiddenFill>
            </a:ext>
          </a:extLst>
        </p:spPr>
      </p:cxnSp>
      <p:sp>
        <p:nvSpPr>
          <p:cNvPr id="6" name="Title 1"/>
          <p:cNvSpPr>
            <a:spLocks noGrp="1"/>
          </p:cNvSpPr>
          <p:nvPr>
            <p:ph type="title"/>
          </p:nvPr>
        </p:nvSpPr>
        <p:spPr>
          <a:xfrm>
            <a:off x="504000" y="436770"/>
            <a:ext cx="6876000" cy="819712"/>
          </a:xfrm>
        </p:spPr>
        <p:txBody>
          <a:bodyPr/>
          <a:lstStyle/>
          <a:p>
            <a:r>
              <a:rPr lang="cs-CZ" smtClean="0"/>
              <a:t>Kliknutím lze upravit styl.</a:t>
            </a:r>
            <a:endParaRPr lang="cs-CZ" dirty="0"/>
          </a:p>
        </p:txBody>
      </p:sp>
      <p:sp>
        <p:nvSpPr>
          <p:cNvPr id="7" name="Content Placeholder 2"/>
          <p:cNvSpPr>
            <a:spLocks noGrp="1"/>
          </p:cNvSpPr>
          <p:nvPr>
            <p:ph idx="1"/>
          </p:nvPr>
        </p:nvSpPr>
        <p:spPr>
          <a:xfrm>
            <a:off x="503999" y="2281176"/>
            <a:ext cx="8136764" cy="4008391"/>
          </a:xfrm>
        </p:spPr>
        <p:txBody>
          <a:bodyPr/>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Picture Placeholder 3"/>
          <p:cNvSpPr>
            <a:spLocks noGrp="1"/>
          </p:cNvSpPr>
          <p:nvPr>
            <p:ph type="pic" sz="quarter" idx="13"/>
          </p:nvPr>
        </p:nvSpPr>
        <p:spPr>
          <a:xfrm>
            <a:off x="2597150" y="0"/>
            <a:ext cx="6546850" cy="6591300"/>
          </a:xfrm>
        </p:spPr>
        <p:txBody>
          <a:bodyPr/>
          <a:lstStyle>
            <a:lvl1pPr>
              <a:defRPr baseline="0"/>
            </a:lvl1pPr>
          </a:lstStyle>
          <a:p>
            <a:pPr lvl="0"/>
            <a:r>
              <a:rPr lang="cs-CZ" noProof="0" smtClean="0"/>
              <a:t>Kliknutím na ikonu přidáte obrázek.</a:t>
            </a:r>
            <a:endParaRPr lang="cs-CZ" noProof="0" dirty="0"/>
          </a:p>
        </p:txBody>
      </p:sp>
      <p:sp>
        <p:nvSpPr>
          <p:cNvPr id="8" name="Text Placeholder 9"/>
          <p:cNvSpPr>
            <a:spLocks noGrp="1"/>
          </p:cNvSpPr>
          <p:nvPr>
            <p:ph type="body" sz="quarter" idx="12"/>
          </p:nvPr>
        </p:nvSpPr>
        <p:spPr>
          <a:xfrm>
            <a:off x="504000" y="1692000"/>
            <a:ext cx="3889375" cy="265177"/>
          </a:xfrm>
        </p:spPr>
        <p:txBody>
          <a:bodyPr/>
          <a:lstStyle>
            <a:lvl1pPr>
              <a:defRPr sz="1600" b="1"/>
            </a:lvl1pPr>
          </a:lstStyle>
          <a:p>
            <a:pPr lvl="0"/>
            <a:r>
              <a:rPr lang="cs-CZ" smtClean="0"/>
              <a:t>Kliknutím lze upravit styly předlohy textu.</a:t>
            </a:r>
          </a:p>
        </p:txBody>
      </p:sp>
      <p:sp>
        <p:nvSpPr>
          <p:cNvPr id="10" name="Slide Number Placeholder 4"/>
          <p:cNvSpPr>
            <a:spLocks noGrp="1"/>
          </p:cNvSpPr>
          <p:nvPr>
            <p:ph type="sldNum" sz="quarter" idx="14"/>
          </p:nvPr>
        </p:nvSpPr>
        <p:spPr/>
        <p:txBody>
          <a:bodyPr/>
          <a:lstStyle>
            <a:lvl1pPr>
              <a:defRPr/>
            </a:lvl1pPr>
          </a:lstStyle>
          <a:p>
            <a:pPr>
              <a:defRPr/>
            </a:pPr>
            <a:fld id="{ADD27D12-E1E0-4C4D-AC22-5CAD27B6CBA3}" type="slidenum">
              <a:rPr lang="cs-CZ"/>
              <a:pPr>
                <a:defRPr/>
              </a:pPr>
              <a:t>‹#›</a:t>
            </a:fld>
            <a:endParaRPr lang="cs-CZ"/>
          </a:p>
        </p:txBody>
      </p:sp>
    </p:spTree>
    <p:extLst>
      <p:ext uri="{BB962C8B-B14F-4D97-AF65-F5344CB8AC3E}">
        <p14:creationId xmlns:p14="http://schemas.microsoft.com/office/powerpoint/2010/main" val="22534620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brázek na pozadí (třířádkový titulek)">
    <p:spTree>
      <p:nvGrpSpPr>
        <p:cNvPr id="1" name=""/>
        <p:cNvGrpSpPr/>
        <p:nvPr/>
      </p:nvGrpSpPr>
      <p:grpSpPr>
        <a:xfrm>
          <a:off x="0" y="0"/>
          <a:ext cx="0" cy="0"/>
          <a:chOff x="0" y="0"/>
          <a:chExt cx="0" cy="0"/>
        </a:xfrm>
      </p:grpSpPr>
      <p:cxnSp>
        <p:nvCxnSpPr>
          <p:cNvPr id="6" name="Straight Connector 14"/>
          <p:cNvCxnSpPr>
            <a:cxnSpLocks noChangeShapeType="1"/>
          </p:cNvCxnSpPr>
          <p:nvPr userDrawn="1"/>
        </p:nvCxnSpPr>
        <p:spPr bwMode="auto">
          <a:xfrm>
            <a:off x="503238" y="1778000"/>
            <a:ext cx="6877050" cy="0"/>
          </a:xfrm>
          <a:prstGeom prst="line">
            <a:avLst/>
          </a:prstGeom>
          <a:noFill/>
          <a:ln w="6350" algn="ctr">
            <a:solidFill>
              <a:srgbClr val="C8C8C8"/>
            </a:solidFill>
            <a:round/>
            <a:headEnd/>
            <a:tailEnd/>
          </a:ln>
          <a:extLst>
            <a:ext uri="{909E8E84-426E-40DD-AFC4-6F175D3DCCD1}">
              <a14:hiddenFill xmlns:a14="http://schemas.microsoft.com/office/drawing/2010/main">
                <a:noFill/>
              </a14:hiddenFill>
            </a:ext>
          </a:extLst>
        </p:spPr>
      </p:cxnSp>
      <p:sp>
        <p:nvSpPr>
          <p:cNvPr id="8" name="Picture Placeholder 3"/>
          <p:cNvSpPr>
            <a:spLocks noGrp="1"/>
          </p:cNvSpPr>
          <p:nvPr>
            <p:ph type="pic" sz="quarter" idx="13"/>
          </p:nvPr>
        </p:nvSpPr>
        <p:spPr>
          <a:xfrm>
            <a:off x="2597150" y="8626"/>
            <a:ext cx="6546850" cy="6591300"/>
          </a:xfrm>
        </p:spPr>
        <p:txBody>
          <a:bodyPr/>
          <a:lstStyle>
            <a:lvl1pPr>
              <a:defRPr baseline="0"/>
            </a:lvl1pPr>
          </a:lstStyle>
          <a:p>
            <a:pPr lvl="0"/>
            <a:r>
              <a:rPr lang="cs-CZ" noProof="0" smtClean="0"/>
              <a:t>Kliknutím na ikonu přidáte obrázek.</a:t>
            </a:r>
            <a:endParaRPr lang="cs-CZ" noProof="0" dirty="0"/>
          </a:p>
        </p:txBody>
      </p:sp>
      <p:sp>
        <p:nvSpPr>
          <p:cNvPr id="10" name="Title 1"/>
          <p:cNvSpPr>
            <a:spLocks noGrp="1"/>
          </p:cNvSpPr>
          <p:nvPr>
            <p:ph type="title"/>
          </p:nvPr>
        </p:nvSpPr>
        <p:spPr>
          <a:xfrm>
            <a:off x="504000" y="423020"/>
            <a:ext cx="6876000" cy="1269578"/>
          </a:xfrm>
        </p:spPr>
        <p:txBody>
          <a:bodyPr/>
          <a:lstStyle>
            <a:lvl1pPr>
              <a:defRPr>
                <a:solidFill>
                  <a:srgbClr val="F24F00"/>
                </a:solidFill>
              </a:defRPr>
            </a:lvl1pPr>
          </a:lstStyle>
          <a:p>
            <a:r>
              <a:rPr lang="cs-CZ" smtClean="0"/>
              <a:t>Kliknutím lze upravit styl.</a:t>
            </a:r>
            <a:endParaRPr lang="cs-CZ" dirty="0"/>
          </a:p>
        </p:txBody>
      </p:sp>
      <p:sp>
        <p:nvSpPr>
          <p:cNvPr id="14" name="Text Placeholder 9"/>
          <p:cNvSpPr>
            <a:spLocks noGrp="1"/>
          </p:cNvSpPr>
          <p:nvPr>
            <p:ph type="body" sz="quarter" idx="12"/>
          </p:nvPr>
        </p:nvSpPr>
        <p:spPr>
          <a:xfrm>
            <a:off x="504000" y="2116800"/>
            <a:ext cx="3889375" cy="265177"/>
          </a:xfrm>
        </p:spPr>
        <p:txBody>
          <a:bodyPr/>
          <a:lstStyle>
            <a:lvl1pPr>
              <a:defRPr sz="1600" b="1"/>
            </a:lvl1pPr>
          </a:lstStyle>
          <a:p>
            <a:pPr lvl="0"/>
            <a:r>
              <a:rPr lang="cs-CZ" smtClean="0"/>
              <a:t>Kliknutím lze upravit styly předlohy textu.</a:t>
            </a:r>
          </a:p>
        </p:txBody>
      </p:sp>
      <p:sp>
        <p:nvSpPr>
          <p:cNvPr id="9" name="Content Placeholder 2"/>
          <p:cNvSpPr>
            <a:spLocks noGrp="1"/>
          </p:cNvSpPr>
          <p:nvPr>
            <p:ph idx="1"/>
          </p:nvPr>
        </p:nvSpPr>
        <p:spPr>
          <a:xfrm>
            <a:off x="504000" y="2721201"/>
            <a:ext cx="8136000" cy="3571599"/>
          </a:xfrm>
        </p:spPr>
        <p:txBody>
          <a:bodyPr/>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7" name="Slide Number Placeholder 4"/>
          <p:cNvSpPr>
            <a:spLocks noGrp="1"/>
          </p:cNvSpPr>
          <p:nvPr>
            <p:ph type="sldNum" sz="quarter" idx="14"/>
          </p:nvPr>
        </p:nvSpPr>
        <p:spPr/>
        <p:txBody>
          <a:bodyPr/>
          <a:lstStyle>
            <a:lvl1pPr>
              <a:defRPr/>
            </a:lvl1pPr>
          </a:lstStyle>
          <a:p>
            <a:pPr>
              <a:defRPr/>
            </a:pPr>
            <a:fld id="{887C7259-F898-4346-A89A-3DDAD126ACAF}" type="slidenum">
              <a:rPr lang="cs-CZ"/>
              <a:pPr>
                <a:defRPr/>
              </a:pPr>
              <a:t>‹#›</a:t>
            </a:fld>
            <a:endParaRPr lang="cs-CZ"/>
          </a:p>
        </p:txBody>
      </p:sp>
    </p:spTree>
    <p:extLst>
      <p:ext uri="{BB962C8B-B14F-4D97-AF65-F5344CB8AC3E}">
        <p14:creationId xmlns:p14="http://schemas.microsoft.com/office/powerpoint/2010/main" val="2293665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bsah">
    <p:spTree>
      <p:nvGrpSpPr>
        <p:cNvPr id="1" name=""/>
        <p:cNvGrpSpPr/>
        <p:nvPr/>
      </p:nvGrpSpPr>
      <p:grpSpPr>
        <a:xfrm>
          <a:off x="0" y="0"/>
          <a:ext cx="0" cy="0"/>
          <a:chOff x="0" y="0"/>
          <a:chExt cx="0" cy="0"/>
        </a:xfrm>
      </p:grpSpPr>
      <p:cxnSp>
        <p:nvCxnSpPr>
          <p:cNvPr id="4" name="Straight Connector 4"/>
          <p:cNvCxnSpPr>
            <a:cxnSpLocks noChangeShapeType="1"/>
          </p:cNvCxnSpPr>
          <p:nvPr userDrawn="1"/>
        </p:nvCxnSpPr>
        <p:spPr bwMode="auto">
          <a:xfrm>
            <a:off x="503238" y="1368425"/>
            <a:ext cx="6877050" cy="0"/>
          </a:xfrm>
          <a:prstGeom prst="line">
            <a:avLst/>
          </a:prstGeom>
          <a:noFill/>
          <a:ln w="6350" algn="ctr">
            <a:solidFill>
              <a:srgbClr val="C8C8C8"/>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504001" y="437652"/>
            <a:ext cx="6876000" cy="819712"/>
          </a:xfrm>
        </p:spPr>
        <p:txBody>
          <a:bodyPr/>
          <a:lstStyle>
            <a:lvl1pPr>
              <a:defRPr>
                <a:solidFill>
                  <a:srgbClr val="F24F00"/>
                </a:solidFill>
              </a:defRPr>
            </a:lvl1pPr>
          </a:lstStyle>
          <a:p>
            <a:r>
              <a:rPr lang="cs-CZ" smtClean="0"/>
              <a:t>Kliknutím lze upravit styl.</a:t>
            </a:r>
            <a:endParaRPr lang="cs-CZ" dirty="0"/>
          </a:p>
        </p:txBody>
      </p:sp>
      <p:sp>
        <p:nvSpPr>
          <p:cNvPr id="3" name="Content Placeholder 2"/>
          <p:cNvSpPr>
            <a:spLocks noGrp="1"/>
          </p:cNvSpPr>
          <p:nvPr>
            <p:ph idx="1"/>
          </p:nvPr>
        </p:nvSpPr>
        <p:spPr>
          <a:xfrm>
            <a:off x="504000" y="1692000"/>
            <a:ext cx="8136000" cy="4680000"/>
          </a:xfrm>
        </p:spPr>
        <p:txBody>
          <a:bodyPr/>
          <a:lstStyle>
            <a:lvl1pPr>
              <a:defRPr/>
            </a:lvl1pPr>
            <a:lvl2pPr>
              <a:buClr>
                <a:srgbClr val="F24F00"/>
              </a:buClr>
              <a:defRPr/>
            </a:lvl2pPr>
            <a:lvl3pPr>
              <a:buClr>
                <a:srgbClr val="C8C8C8"/>
              </a:buClr>
              <a:defRPr/>
            </a:lvl3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smtClean="0"/>
          </a:p>
        </p:txBody>
      </p:sp>
      <p:sp>
        <p:nvSpPr>
          <p:cNvPr id="5" name="Slide Number Placeholder 3"/>
          <p:cNvSpPr>
            <a:spLocks noGrp="1"/>
          </p:cNvSpPr>
          <p:nvPr>
            <p:ph type="sldNum" sz="quarter" idx="10"/>
          </p:nvPr>
        </p:nvSpPr>
        <p:spPr/>
        <p:txBody>
          <a:bodyPr/>
          <a:lstStyle>
            <a:lvl1pPr>
              <a:defRPr/>
            </a:lvl1pPr>
          </a:lstStyle>
          <a:p>
            <a:pPr>
              <a:defRPr/>
            </a:pPr>
            <a:fld id="{6553A54D-1C57-420F-8C49-B432E6C39149}" type="slidenum">
              <a:rPr lang="cs-CZ"/>
              <a:pPr>
                <a:defRPr/>
              </a:pPr>
              <a:t>‹#›</a:t>
            </a:fld>
            <a:endParaRPr lang="cs-CZ"/>
          </a:p>
        </p:txBody>
      </p:sp>
    </p:spTree>
    <p:extLst>
      <p:ext uri="{BB962C8B-B14F-4D97-AF65-F5344CB8AC3E}">
        <p14:creationId xmlns:p14="http://schemas.microsoft.com/office/powerpoint/2010/main" val="3935230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bsah (třířádkový titulek)">
    <p:spTree>
      <p:nvGrpSpPr>
        <p:cNvPr id="1" name=""/>
        <p:cNvGrpSpPr/>
        <p:nvPr/>
      </p:nvGrpSpPr>
      <p:grpSpPr>
        <a:xfrm>
          <a:off x="0" y="0"/>
          <a:ext cx="0" cy="0"/>
          <a:chOff x="0" y="0"/>
          <a:chExt cx="0" cy="0"/>
        </a:xfrm>
      </p:grpSpPr>
      <p:cxnSp>
        <p:nvCxnSpPr>
          <p:cNvPr id="4" name="Straight Connector 5"/>
          <p:cNvCxnSpPr>
            <a:cxnSpLocks noChangeShapeType="1"/>
          </p:cNvCxnSpPr>
          <p:nvPr userDrawn="1"/>
        </p:nvCxnSpPr>
        <p:spPr bwMode="auto">
          <a:xfrm>
            <a:off x="503238" y="1778000"/>
            <a:ext cx="6877050" cy="0"/>
          </a:xfrm>
          <a:prstGeom prst="line">
            <a:avLst/>
          </a:prstGeom>
          <a:noFill/>
          <a:ln w="6350" algn="ctr">
            <a:solidFill>
              <a:srgbClr val="C8C8C8"/>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504000" y="423021"/>
            <a:ext cx="6876000" cy="1269578"/>
          </a:xfrm>
        </p:spPr>
        <p:txBody>
          <a:bodyPr/>
          <a:lstStyle>
            <a:lvl1pPr>
              <a:defRPr>
                <a:solidFill>
                  <a:srgbClr val="F24F00"/>
                </a:solidFill>
              </a:defRPr>
            </a:lvl1pPr>
          </a:lstStyle>
          <a:p>
            <a:r>
              <a:rPr lang="cs-CZ" smtClean="0"/>
              <a:t>Kliknutím lze upravit styl.</a:t>
            </a:r>
            <a:endParaRPr lang="cs-CZ" dirty="0"/>
          </a:p>
        </p:txBody>
      </p:sp>
      <p:sp>
        <p:nvSpPr>
          <p:cNvPr id="3" name="Content Placeholder 2"/>
          <p:cNvSpPr>
            <a:spLocks noGrp="1"/>
          </p:cNvSpPr>
          <p:nvPr>
            <p:ph idx="1"/>
          </p:nvPr>
        </p:nvSpPr>
        <p:spPr>
          <a:xfrm>
            <a:off x="504000" y="2116183"/>
            <a:ext cx="8136000" cy="4173017"/>
          </a:xfrm>
        </p:spPr>
        <p:txBody>
          <a:bodyPr/>
          <a:lstStyle>
            <a:lvl1pPr>
              <a:defRPr/>
            </a:lvl1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5" name="Slide Number Placeholder 3"/>
          <p:cNvSpPr>
            <a:spLocks noGrp="1"/>
          </p:cNvSpPr>
          <p:nvPr>
            <p:ph type="sldNum" sz="quarter" idx="10"/>
          </p:nvPr>
        </p:nvSpPr>
        <p:spPr/>
        <p:txBody>
          <a:bodyPr/>
          <a:lstStyle>
            <a:lvl1pPr>
              <a:defRPr/>
            </a:lvl1pPr>
          </a:lstStyle>
          <a:p>
            <a:pPr>
              <a:defRPr/>
            </a:pPr>
            <a:fld id="{100FCB06-90AF-41BC-9206-754941D0E0E2}" type="slidenum">
              <a:rPr lang="cs-CZ"/>
              <a:pPr>
                <a:defRPr/>
              </a:pPr>
              <a:t>‹#›</a:t>
            </a:fld>
            <a:endParaRPr lang="cs-CZ"/>
          </a:p>
        </p:txBody>
      </p:sp>
    </p:spTree>
    <p:extLst>
      <p:ext uri="{BB962C8B-B14F-4D97-AF65-F5344CB8AC3E}">
        <p14:creationId xmlns:p14="http://schemas.microsoft.com/office/powerpoint/2010/main" val="317973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va sloupce">
    <p:spTree>
      <p:nvGrpSpPr>
        <p:cNvPr id="1" name=""/>
        <p:cNvGrpSpPr/>
        <p:nvPr/>
      </p:nvGrpSpPr>
      <p:grpSpPr>
        <a:xfrm>
          <a:off x="0" y="0"/>
          <a:ext cx="0" cy="0"/>
          <a:chOff x="0" y="0"/>
          <a:chExt cx="0" cy="0"/>
        </a:xfrm>
      </p:grpSpPr>
      <p:cxnSp>
        <p:nvCxnSpPr>
          <p:cNvPr id="5" name="Straight Connector 9"/>
          <p:cNvCxnSpPr>
            <a:cxnSpLocks noChangeShapeType="1"/>
          </p:cNvCxnSpPr>
          <p:nvPr userDrawn="1"/>
        </p:nvCxnSpPr>
        <p:spPr bwMode="auto">
          <a:xfrm>
            <a:off x="503238" y="1368425"/>
            <a:ext cx="6877050" cy="0"/>
          </a:xfrm>
          <a:prstGeom prst="line">
            <a:avLst/>
          </a:prstGeom>
          <a:noFill/>
          <a:ln w="6350" algn="ctr">
            <a:solidFill>
              <a:srgbClr val="C8C8C8"/>
            </a:solidFill>
            <a:round/>
            <a:headEnd/>
            <a:tailEnd/>
          </a:ln>
          <a:extLst>
            <a:ext uri="{909E8E84-426E-40DD-AFC4-6F175D3DCCD1}">
              <a14:hiddenFill xmlns:a14="http://schemas.microsoft.com/office/drawing/2010/main">
                <a:noFill/>
              </a14:hiddenFill>
            </a:ext>
          </a:extLst>
        </p:spPr>
      </p:cxnSp>
      <p:sp>
        <p:nvSpPr>
          <p:cNvPr id="6" name="Title 1"/>
          <p:cNvSpPr>
            <a:spLocks noGrp="1"/>
          </p:cNvSpPr>
          <p:nvPr>
            <p:ph type="title"/>
          </p:nvPr>
        </p:nvSpPr>
        <p:spPr>
          <a:xfrm>
            <a:off x="504000" y="436770"/>
            <a:ext cx="6876000" cy="819712"/>
          </a:xfrm>
        </p:spPr>
        <p:txBody>
          <a:bodyPr/>
          <a:lstStyle>
            <a:lvl1pPr>
              <a:defRPr>
                <a:solidFill>
                  <a:srgbClr val="F24F00"/>
                </a:solidFill>
              </a:defRPr>
            </a:lvl1pPr>
          </a:lstStyle>
          <a:p>
            <a:r>
              <a:rPr lang="cs-CZ" smtClean="0"/>
              <a:t>Kliknutím lze upravit styl.</a:t>
            </a:r>
            <a:endParaRPr lang="cs-CZ" dirty="0"/>
          </a:p>
        </p:txBody>
      </p:sp>
      <p:sp>
        <p:nvSpPr>
          <p:cNvPr id="7" name="Content Placeholder 2"/>
          <p:cNvSpPr>
            <a:spLocks noGrp="1"/>
          </p:cNvSpPr>
          <p:nvPr>
            <p:ph idx="1"/>
          </p:nvPr>
        </p:nvSpPr>
        <p:spPr>
          <a:xfrm>
            <a:off x="504000" y="1692000"/>
            <a:ext cx="3888000" cy="4680000"/>
          </a:xfrm>
        </p:spPr>
        <p:txBody>
          <a:bodyPr/>
          <a:lstStyle>
            <a:lvl2pPr>
              <a:buClr>
                <a:srgbClr val="F24F00"/>
              </a:buClr>
              <a:defRPr/>
            </a:lvl2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9" name="Content Placeholder 2"/>
          <p:cNvSpPr>
            <a:spLocks noGrp="1"/>
          </p:cNvSpPr>
          <p:nvPr>
            <p:ph idx="11"/>
          </p:nvPr>
        </p:nvSpPr>
        <p:spPr>
          <a:xfrm>
            <a:off x="4752000" y="1692000"/>
            <a:ext cx="3888000" cy="46800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8" name="Slide Number Placeholder 4"/>
          <p:cNvSpPr>
            <a:spLocks noGrp="1"/>
          </p:cNvSpPr>
          <p:nvPr>
            <p:ph type="sldNum" sz="quarter" idx="12"/>
          </p:nvPr>
        </p:nvSpPr>
        <p:spPr/>
        <p:txBody>
          <a:bodyPr/>
          <a:lstStyle>
            <a:lvl1pPr>
              <a:defRPr/>
            </a:lvl1pPr>
          </a:lstStyle>
          <a:p>
            <a:pPr>
              <a:defRPr/>
            </a:pPr>
            <a:fld id="{A2D1F227-82EF-4A00-8DD0-AD0E4C6B7F94}" type="slidenum">
              <a:rPr lang="cs-CZ"/>
              <a:pPr>
                <a:defRPr/>
              </a:pPr>
              <a:t>‹#›</a:t>
            </a:fld>
            <a:endParaRPr lang="cs-CZ"/>
          </a:p>
        </p:txBody>
      </p:sp>
    </p:spTree>
    <p:extLst>
      <p:ext uri="{BB962C8B-B14F-4D97-AF65-F5344CB8AC3E}">
        <p14:creationId xmlns:p14="http://schemas.microsoft.com/office/powerpoint/2010/main" val="3631364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va sloupce (třířádkový titulek)">
    <p:spTree>
      <p:nvGrpSpPr>
        <p:cNvPr id="1" name=""/>
        <p:cNvGrpSpPr/>
        <p:nvPr/>
      </p:nvGrpSpPr>
      <p:grpSpPr>
        <a:xfrm>
          <a:off x="0" y="0"/>
          <a:ext cx="0" cy="0"/>
          <a:chOff x="0" y="0"/>
          <a:chExt cx="0" cy="0"/>
        </a:xfrm>
      </p:grpSpPr>
      <p:cxnSp>
        <p:nvCxnSpPr>
          <p:cNvPr id="5" name="Straight Connector 7"/>
          <p:cNvCxnSpPr>
            <a:cxnSpLocks noChangeShapeType="1"/>
          </p:cNvCxnSpPr>
          <p:nvPr userDrawn="1"/>
        </p:nvCxnSpPr>
        <p:spPr bwMode="auto">
          <a:xfrm>
            <a:off x="503238" y="1778000"/>
            <a:ext cx="6877050" cy="0"/>
          </a:xfrm>
          <a:prstGeom prst="line">
            <a:avLst/>
          </a:prstGeom>
          <a:noFill/>
          <a:ln w="6350" algn="ctr">
            <a:solidFill>
              <a:srgbClr val="C8C8C8"/>
            </a:solidFill>
            <a:round/>
            <a:headEnd/>
            <a:tailEnd/>
          </a:ln>
          <a:extLst>
            <a:ext uri="{909E8E84-426E-40DD-AFC4-6F175D3DCCD1}">
              <a14:hiddenFill xmlns:a14="http://schemas.microsoft.com/office/drawing/2010/main">
                <a:noFill/>
              </a14:hiddenFill>
            </a:ext>
          </a:extLst>
        </p:spPr>
      </p:cxnSp>
      <p:sp>
        <p:nvSpPr>
          <p:cNvPr id="7" name="Content Placeholder 2"/>
          <p:cNvSpPr>
            <a:spLocks noGrp="1"/>
          </p:cNvSpPr>
          <p:nvPr>
            <p:ph idx="1"/>
          </p:nvPr>
        </p:nvSpPr>
        <p:spPr>
          <a:xfrm>
            <a:off x="504000" y="2116800"/>
            <a:ext cx="3888000" cy="41760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9" name="Content Placeholder 2"/>
          <p:cNvSpPr>
            <a:spLocks noGrp="1"/>
          </p:cNvSpPr>
          <p:nvPr>
            <p:ph idx="11"/>
          </p:nvPr>
        </p:nvSpPr>
        <p:spPr>
          <a:xfrm>
            <a:off x="4752000" y="2116800"/>
            <a:ext cx="3888000" cy="41760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0" name="Title 1"/>
          <p:cNvSpPr>
            <a:spLocks noGrp="1"/>
          </p:cNvSpPr>
          <p:nvPr>
            <p:ph type="title"/>
          </p:nvPr>
        </p:nvSpPr>
        <p:spPr>
          <a:xfrm>
            <a:off x="504001" y="423021"/>
            <a:ext cx="6876000" cy="1269578"/>
          </a:xfrm>
        </p:spPr>
        <p:txBody>
          <a:bodyPr/>
          <a:lstStyle>
            <a:lvl1pPr>
              <a:defRPr>
                <a:solidFill>
                  <a:srgbClr val="F24F00"/>
                </a:solidFill>
              </a:defRPr>
            </a:lvl1pPr>
          </a:lstStyle>
          <a:p>
            <a:r>
              <a:rPr lang="cs-CZ" smtClean="0"/>
              <a:t>Kliknutím lze upravit styl.</a:t>
            </a:r>
            <a:endParaRPr lang="cs-CZ" dirty="0"/>
          </a:p>
        </p:txBody>
      </p:sp>
      <p:sp>
        <p:nvSpPr>
          <p:cNvPr id="6" name="Slide Number Placeholder 4"/>
          <p:cNvSpPr>
            <a:spLocks noGrp="1"/>
          </p:cNvSpPr>
          <p:nvPr>
            <p:ph type="sldNum" sz="quarter" idx="12"/>
          </p:nvPr>
        </p:nvSpPr>
        <p:spPr/>
        <p:txBody>
          <a:bodyPr/>
          <a:lstStyle>
            <a:lvl1pPr>
              <a:defRPr/>
            </a:lvl1pPr>
          </a:lstStyle>
          <a:p>
            <a:pPr>
              <a:defRPr/>
            </a:pPr>
            <a:fld id="{D1B09D5F-2AD1-453A-BFCF-5E5963A26BFE}" type="slidenum">
              <a:rPr lang="cs-CZ"/>
              <a:pPr>
                <a:defRPr/>
              </a:pPr>
              <a:t>‹#›</a:t>
            </a:fld>
            <a:endParaRPr lang="cs-CZ"/>
          </a:p>
        </p:txBody>
      </p:sp>
    </p:spTree>
    <p:extLst>
      <p:ext uri="{BB962C8B-B14F-4D97-AF65-F5344CB8AC3E}">
        <p14:creationId xmlns:p14="http://schemas.microsoft.com/office/powerpoint/2010/main" val="3971683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va sloupce s mezititulkem">
    <p:spTree>
      <p:nvGrpSpPr>
        <p:cNvPr id="1" name=""/>
        <p:cNvGrpSpPr/>
        <p:nvPr/>
      </p:nvGrpSpPr>
      <p:grpSpPr>
        <a:xfrm>
          <a:off x="0" y="0"/>
          <a:ext cx="0" cy="0"/>
          <a:chOff x="0" y="0"/>
          <a:chExt cx="0" cy="0"/>
        </a:xfrm>
      </p:grpSpPr>
      <p:cxnSp>
        <p:nvCxnSpPr>
          <p:cNvPr id="10" name="Straight Connector 10"/>
          <p:cNvCxnSpPr>
            <a:cxnSpLocks noChangeShapeType="1"/>
          </p:cNvCxnSpPr>
          <p:nvPr userDrawn="1"/>
        </p:nvCxnSpPr>
        <p:spPr bwMode="auto">
          <a:xfrm>
            <a:off x="503238" y="1368425"/>
            <a:ext cx="6877050" cy="0"/>
          </a:xfrm>
          <a:prstGeom prst="line">
            <a:avLst/>
          </a:prstGeom>
          <a:noFill/>
          <a:ln w="6350" algn="ctr">
            <a:solidFill>
              <a:srgbClr val="C8C8C8"/>
            </a:solidFill>
            <a:round/>
            <a:headEnd/>
            <a:tailEnd/>
          </a:ln>
          <a:extLst>
            <a:ext uri="{909E8E84-426E-40DD-AFC4-6F175D3DCCD1}">
              <a14:hiddenFill xmlns:a14="http://schemas.microsoft.com/office/drawing/2010/main">
                <a:noFill/>
              </a14:hiddenFill>
            </a:ext>
          </a:extLst>
        </p:spPr>
      </p:cxnSp>
      <p:sp>
        <p:nvSpPr>
          <p:cNvPr id="6" name="Title 1"/>
          <p:cNvSpPr>
            <a:spLocks noGrp="1"/>
          </p:cNvSpPr>
          <p:nvPr>
            <p:ph type="title"/>
          </p:nvPr>
        </p:nvSpPr>
        <p:spPr>
          <a:xfrm>
            <a:off x="504000" y="436770"/>
            <a:ext cx="6876000" cy="819712"/>
          </a:xfrm>
        </p:spPr>
        <p:txBody>
          <a:bodyPr/>
          <a:lstStyle/>
          <a:p>
            <a:r>
              <a:rPr lang="cs-CZ" smtClean="0"/>
              <a:t>Kliknutím lze upravit styl.</a:t>
            </a:r>
            <a:endParaRPr lang="cs-CZ" dirty="0"/>
          </a:p>
        </p:txBody>
      </p:sp>
      <p:sp>
        <p:nvSpPr>
          <p:cNvPr id="7" name="Content Placeholder 2"/>
          <p:cNvSpPr>
            <a:spLocks noGrp="1"/>
          </p:cNvSpPr>
          <p:nvPr>
            <p:ph idx="1"/>
          </p:nvPr>
        </p:nvSpPr>
        <p:spPr>
          <a:xfrm>
            <a:off x="504000" y="2281176"/>
            <a:ext cx="3888000" cy="4008391"/>
          </a:xfrm>
        </p:spPr>
        <p:txBody>
          <a:bodyPr/>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9" name="Content Placeholder 2"/>
          <p:cNvSpPr>
            <a:spLocks noGrp="1"/>
          </p:cNvSpPr>
          <p:nvPr>
            <p:ph idx="11"/>
          </p:nvPr>
        </p:nvSpPr>
        <p:spPr>
          <a:xfrm>
            <a:off x="4680000" y="2210400"/>
            <a:ext cx="3888000" cy="4084438"/>
          </a:xfrm>
          <a:solidFill>
            <a:srgbClr val="E6E6E6"/>
          </a:solidFill>
        </p:spPr>
        <p:txBody>
          <a:bodyPr lIns="144000" tIns="72000" rIns="144000" bIns="72000"/>
          <a:lstStyle>
            <a:lvl2pPr marL="180975" indent="-179388">
              <a:defRPr/>
            </a:lvl2pPr>
            <a:lvl3pPr marL="361950" indent="-180975">
              <a:defRPr/>
            </a:lvl3pPr>
            <a:lvl4pPr marL="542925" indent="-180975">
              <a:defRPr/>
            </a:lvl4pPr>
            <a:lvl5pPr marL="714375" indent="-171450">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8" name="Text Placeholder 9"/>
          <p:cNvSpPr>
            <a:spLocks noGrp="1"/>
          </p:cNvSpPr>
          <p:nvPr>
            <p:ph type="body" sz="quarter" idx="12"/>
          </p:nvPr>
        </p:nvSpPr>
        <p:spPr>
          <a:xfrm>
            <a:off x="504000" y="1692000"/>
            <a:ext cx="3889375" cy="265177"/>
          </a:xfrm>
        </p:spPr>
        <p:txBody>
          <a:bodyPr/>
          <a:lstStyle>
            <a:lvl1pPr>
              <a:defRPr sz="2000" b="1"/>
            </a:lvl1pPr>
          </a:lstStyle>
          <a:p>
            <a:pPr lvl="0"/>
            <a:r>
              <a:rPr lang="cs-CZ" smtClean="0"/>
              <a:t>Kliknutím lze upravit styly předlohy textu.</a:t>
            </a:r>
          </a:p>
        </p:txBody>
      </p:sp>
      <p:sp>
        <p:nvSpPr>
          <p:cNvPr id="11" name="Slide Number Placeholder 4"/>
          <p:cNvSpPr>
            <a:spLocks noGrp="1"/>
          </p:cNvSpPr>
          <p:nvPr>
            <p:ph type="sldNum" sz="quarter" idx="13"/>
          </p:nvPr>
        </p:nvSpPr>
        <p:spPr/>
        <p:txBody>
          <a:bodyPr/>
          <a:lstStyle>
            <a:lvl1pPr>
              <a:defRPr/>
            </a:lvl1pPr>
          </a:lstStyle>
          <a:p>
            <a:pPr>
              <a:defRPr/>
            </a:pPr>
            <a:fld id="{8718BD49-BEE3-4C3A-AB61-6F5A5D0D760A}" type="slidenum">
              <a:rPr lang="cs-CZ"/>
              <a:pPr>
                <a:defRPr/>
              </a:pPr>
              <a:t>‹#›</a:t>
            </a:fld>
            <a:endParaRPr lang="cs-CZ"/>
          </a:p>
        </p:txBody>
      </p:sp>
    </p:spTree>
    <p:extLst>
      <p:ext uri="{BB962C8B-B14F-4D97-AF65-F5344CB8AC3E}">
        <p14:creationId xmlns:p14="http://schemas.microsoft.com/office/powerpoint/2010/main" val="1282020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va sloupce s mezititulkem (třířádkový titulek)">
    <p:spTree>
      <p:nvGrpSpPr>
        <p:cNvPr id="1" name=""/>
        <p:cNvGrpSpPr/>
        <p:nvPr/>
      </p:nvGrpSpPr>
      <p:grpSpPr>
        <a:xfrm>
          <a:off x="0" y="0"/>
          <a:ext cx="0" cy="0"/>
          <a:chOff x="0" y="0"/>
          <a:chExt cx="0" cy="0"/>
        </a:xfrm>
      </p:grpSpPr>
      <p:cxnSp>
        <p:nvCxnSpPr>
          <p:cNvPr id="6" name="Straight Connector 14"/>
          <p:cNvCxnSpPr>
            <a:cxnSpLocks noChangeShapeType="1"/>
          </p:cNvCxnSpPr>
          <p:nvPr userDrawn="1"/>
        </p:nvCxnSpPr>
        <p:spPr bwMode="auto">
          <a:xfrm>
            <a:off x="503238" y="1778000"/>
            <a:ext cx="6877050" cy="0"/>
          </a:xfrm>
          <a:prstGeom prst="line">
            <a:avLst/>
          </a:prstGeom>
          <a:noFill/>
          <a:ln w="6350" algn="ctr">
            <a:solidFill>
              <a:srgbClr val="C8C8C8"/>
            </a:solidFill>
            <a:round/>
            <a:headEnd/>
            <a:tailEnd/>
          </a:ln>
          <a:extLst>
            <a:ext uri="{909E8E84-426E-40DD-AFC4-6F175D3DCCD1}">
              <a14:hiddenFill xmlns:a14="http://schemas.microsoft.com/office/drawing/2010/main">
                <a:noFill/>
              </a14:hiddenFill>
            </a:ext>
          </a:extLst>
        </p:spPr>
      </p:cxnSp>
      <p:sp>
        <p:nvSpPr>
          <p:cNvPr id="10" name="Title 1"/>
          <p:cNvSpPr>
            <a:spLocks noGrp="1"/>
          </p:cNvSpPr>
          <p:nvPr>
            <p:ph type="title"/>
          </p:nvPr>
        </p:nvSpPr>
        <p:spPr>
          <a:xfrm>
            <a:off x="504000" y="423020"/>
            <a:ext cx="6876000" cy="1269578"/>
          </a:xfrm>
        </p:spPr>
        <p:txBody>
          <a:bodyPr/>
          <a:lstStyle>
            <a:lvl1pPr>
              <a:defRPr>
                <a:solidFill>
                  <a:srgbClr val="F24F00"/>
                </a:solidFill>
              </a:defRPr>
            </a:lvl1pPr>
          </a:lstStyle>
          <a:p>
            <a:r>
              <a:rPr lang="cs-CZ" smtClean="0"/>
              <a:t>Kliknutím lze upravit styl.</a:t>
            </a:r>
            <a:endParaRPr lang="cs-CZ" dirty="0"/>
          </a:p>
        </p:txBody>
      </p:sp>
      <p:sp>
        <p:nvSpPr>
          <p:cNvPr id="14" name="Text Placeholder 9"/>
          <p:cNvSpPr>
            <a:spLocks noGrp="1"/>
          </p:cNvSpPr>
          <p:nvPr>
            <p:ph type="body" sz="quarter" idx="12"/>
          </p:nvPr>
        </p:nvSpPr>
        <p:spPr>
          <a:xfrm>
            <a:off x="504000" y="2116800"/>
            <a:ext cx="3889375" cy="265177"/>
          </a:xfrm>
        </p:spPr>
        <p:txBody>
          <a:bodyPr/>
          <a:lstStyle>
            <a:lvl1pPr>
              <a:defRPr sz="2000" b="1"/>
            </a:lvl1pPr>
          </a:lstStyle>
          <a:p>
            <a:pPr lvl="0"/>
            <a:r>
              <a:rPr lang="cs-CZ" smtClean="0"/>
              <a:t>Kliknutím lze upravit styly předlohy textu.</a:t>
            </a:r>
          </a:p>
        </p:txBody>
      </p:sp>
      <p:sp>
        <p:nvSpPr>
          <p:cNvPr id="9" name="Content Placeholder 2"/>
          <p:cNvSpPr>
            <a:spLocks noGrp="1"/>
          </p:cNvSpPr>
          <p:nvPr>
            <p:ph idx="1"/>
          </p:nvPr>
        </p:nvSpPr>
        <p:spPr>
          <a:xfrm>
            <a:off x="504000" y="2721201"/>
            <a:ext cx="3888000" cy="3571599"/>
          </a:xfrm>
        </p:spPr>
        <p:txBody>
          <a:bodyPr/>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3" name="Content Placeholder 2"/>
          <p:cNvSpPr>
            <a:spLocks noGrp="1"/>
          </p:cNvSpPr>
          <p:nvPr>
            <p:ph idx="13"/>
          </p:nvPr>
        </p:nvSpPr>
        <p:spPr>
          <a:xfrm>
            <a:off x="4680000" y="2648309"/>
            <a:ext cx="3888000" cy="3633691"/>
          </a:xfrm>
          <a:solidFill>
            <a:srgbClr val="E6E6E6"/>
          </a:solidFill>
        </p:spPr>
        <p:txBody>
          <a:bodyPr lIns="144000" tIns="72000" rIns="144000" bIns="72000"/>
          <a:lstStyle>
            <a:lvl2pPr marL="180975" indent="-179388">
              <a:buClr>
                <a:srgbClr val="F24F00"/>
              </a:buClr>
              <a:defRPr/>
            </a:lvl2pPr>
            <a:lvl3pPr marL="361950" indent="-180975">
              <a:defRPr/>
            </a:lvl3pPr>
            <a:lvl4pPr marL="542925" indent="-180975">
              <a:defRPr/>
            </a:lvl4pPr>
            <a:lvl5pPr marL="714375" indent="-171450">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7" name="Slide Number Placeholder 4"/>
          <p:cNvSpPr>
            <a:spLocks noGrp="1"/>
          </p:cNvSpPr>
          <p:nvPr>
            <p:ph type="sldNum" sz="quarter" idx="14"/>
          </p:nvPr>
        </p:nvSpPr>
        <p:spPr/>
        <p:txBody>
          <a:bodyPr/>
          <a:lstStyle>
            <a:lvl1pPr>
              <a:defRPr/>
            </a:lvl1pPr>
          </a:lstStyle>
          <a:p>
            <a:pPr>
              <a:defRPr/>
            </a:pPr>
            <a:fld id="{163029F2-A05F-41CD-9F87-AE514DB33185}" type="slidenum">
              <a:rPr lang="cs-CZ"/>
              <a:pPr>
                <a:defRPr/>
              </a:pPr>
              <a:t>‹#›</a:t>
            </a:fld>
            <a:endParaRPr lang="cs-CZ"/>
          </a:p>
        </p:txBody>
      </p:sp>
    </p:spTree>
    <p:extLst>
      <p:ext uri="{BB962C8B-B14F-4D97-AF65-F5344CB8AC3E}">
        <p14:creationId xmlns:p14="http://schemas.microsoft.com/office/powerpoint/2010/main" val="1367563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užší druhý sloupec (třířádkový titulek)">
    <p:spTree>
      <p:nvGrpSpPr>
        <p:cNvPr id="1" name=""/>
        <p:cNvGrpSpPr/>
        <p:nvPr/>
      </p:nvGrpSpPr>
      <p:grpSpPr>
        <a:xfrm>
          <a:off x="0" y="0"/>
          <a:ext cx="0" cy="0"/>
          <a:chOff x="0" y="0"/>
          <a:chExt cx="0" cy="0"/>
        </a:xfrm>
      </p:grpSpPr>
      <p:cxnSp>
        <p:nvCxnSpPr>
          <p:cNvPr id="5" name="Straight Connector 10"/>
          <p:cNvCxnSpPr>
            <a:cxnSpLocks noChangeShapeType="1"/>
          </p:cNvCxnSpPr>
          <p:nvPr userDrawn="1"/>
        </p:nvCxnSpPr>
        <p:spPr bwMode="auto">
          <a:xfrm>
            <a:off x="503238" y="1778000"/>
            <a:ext cx="6877050" cy="0"/>
          </a:xfrm>
          <a:prstGeom prst="line">
            <a:avLst/>
          </a:prstGeom>
          <a:noFill/>
          <a:ln w="6350" algn="ctr">
            <a:solidFill>
              <a:srgbClr val="C8C8C8"/>
            </a:solidFill>
            <a:round/>
            <a:headEnd/>
            <a:tailEnd/>
          </a:ln>
          <a:extLst>
            <a:ext uri="{909E8E84-426E-40DD-AFC4-6F175D3DCCD1}">
              <a14:hiddenFill xmlns:a14="http://schemas.microsoft.com/office/drawing/2010/main">
                <a:noFill/>
              </a14:hiddenFill>
            </a:ext>
          </a:extLst>
        </p:spPr>
      </p:cxnSp>
      <p:sp>
        <p:nvSpPr>
          <p:cNvPr id="7" name="Content Placeholder 2"/>
          <p:cNvSpPr>
            <a:spLocks noGrp="1"/>
          </p:cNvSpPr>
          <p:nvPr>
            <p:ph idx="1"/>
          </p:nvPr>
        </p:nvSpPr>
        <p:spPr>
          <a:xfrm>
            <a:off x="503999" y="2116800"/>
            <a:ext cx="5184000" cy="4172400"/>
          </a:xfrm>
        </p:spPr>
        <p:txBody>
          <a:bodyPr/>
          <a:lstStyle>
            <a:lvl2pPr>
              <a:buClr>
                <a:srgbClr val="F24F00"/>
              </a:buClr>
              <a:defRPr/>
            </a:lvl2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9" name="Content Placeholder 2"/>
          <p:cNvSpPr>
            <a:spLocks noGrp="1"/>
          </p:cNvSpPr>
          <p:nvPr>
            <p:ph idx="11"/>
          </p:nvPr>
        </p:nvSpPr>
        <p:spPr>
          <a:xfrm>
            <a:off x="6058800" y="2116800"/>
            <a:ext cx="2581200" cy="41724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8" name="Title 1"/>
          <p:cNvSpPr>
            <a:spLocks noGrp="1"/>
          </p:cNvSpPr>
          <p:nvPr>
            <p:ph type="title"/>
          </p:nvPr>
        </p:nvSpPr>
        <p:spPr>
          <a:xfrm>
            <a:off x="504000" y="423021"/>
            <a:ext cx="6876000" cy="1269578"/>
          </a:xfrm>
        </p:spPr>
        <p:txBody>
          <a:bodyPr/>
          <a:lstStyle>
            <a:lvl1pPr>
              <a:defRPr>
                <a:solidFill>
                  <a:srgbClr val="F24F00"/>
                </a:solidFill>
              </a:defRPr>
            </a:lvl1pPr>
          </a:lstStyle>
          <a:p>
            <a:r>
              <a:rPr lang="cs-CZ" smtClean="0"/>
              <a:t>Kliknutím lze upravit styl.</a:t>
            </a:r>
            <a:endParaRPr lang="cs-CZ" dirty="0"/>
          </a:p>
        </p:txBody>
      </p:sp>
      <p:sp>
        <p:nvSpPr>
          <p:cNvPr id="6" name="Slide Number Placeholder 4"/>
          <p:cNvSpPr>
            <a:spLocks noGrp="1"/>
          </p:cNvSpPr>
          <p:nvPr>
            <p:ph type="sldNum" sz="quarter" idx="12"/>
          </p:nvPr>
        </p:nvSpPr>
        <p:spPr/>
        <p:txBody>
          <a:bodyPr/>
          <a:lstStyle>
            <a:lvl1pPr>
              <a:defRPr/>
            </a:lvl1pPr>
          </a:lstStyle>
          <a:p>
            <a:pPr>
              <a:defRPr/>
            </a:pPr>
            <a:fld id="{21770454-A554-4592-8650-10ADA2EA90DF}" type="slidenum">
              <a:rPr lang="cs-CZ"/>
              <a:pPr>
                <a:defRPr/>
              </a:pPr>
              <a:t>‹#›</a:t>
            </a:fld>
            <a:endParaRPr lang="cs-CZ"/>
          </a:p>
        </p:txBody>
      </p:sp>
    </p:spTree>
    <p:extLst>
      <p:ext uri="{BB962C8B-B14F-4D97-AF65-F5344CB8AC3E}">
        <p14:creationId xmlns:p14="http://schemas.microsoft.com/office/powerpoint/2010/main" val="1071787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liparty - šedivý podklad">
    <p:spTree>
      <p:nvGrpSpPr>
        <p:cNvPr id="1" name=""/>
        <p:cNvGrpSpPr/>
        <p:nvPr/>
      </p:nvGrpSpPr>
      <p:grpSpPr>
        <a:xfrm>
          <a:off x="0" y="0"/>
          <a:ext cx="0" cy="0"/>
          <a:chOff x="0" y="0"/>
          <a:chExt cx="0" cy="0"/>
        </a:xfrm>
      </p:grpSpPr>
      <p:cxnSp>
        <p:nvCxnSpPr>
          <p:cNvPr id="9" name="Straight Connector 10"/>
          <p:cNvCxnSpPr>
            <a:cxnSpLocks noChangeShapeType="1"/>
          </p:cNvCxnSpPr>
          <p:nvPr userDrawn="1"/>
        </p:nvCxnSpPr>
        <p:spPr bwMode="auto">
          <a:xfrm>
            <a:off x="503238" y="1368425"/>
            <a:ext cx="6877050" cy="0"/>
          </a:xfrm>
          <a:prstGeom prst="line">
            <a:avLst/>
          </a:prstGeom>
          <a:noFill/>
          <a:ln w="6350" algn="ctr">
            <a:solidFill>
              <a:srgbClr val="C8C8C8"/>
            </a:solidFill>
            <a:round/>
            <a:headEnd/>
            <a:tailEnd/>
          </a:ln>
          <a:extLst>
            <a:ext uri="{909E8E84-426E-40DD-AFC4-6F175D3DCCD1}">
              <a14:hiddenFill xmlns:a14="http://schemas.microsoft.com/office/drawing/2010/main">
                <a:noFill/>
              </a14:hiddenFill>
            </a:ext>
          </a:extLst>
        </p:spPr>
      </p:cxnSp>
      <p:sp>
        <p:nvSpPr>
          <p:cNvPr id="6" name="Title 1"/>
          <p:cNvSpPr>
            <a:spLocks noGrp="1"/>
          </p:cNvSpPr>
          <p:nvPr>
            <p:ph type="title"/>
          </p:nvPr>
        </p:nvSpPr>
        <p:spPr>
          <a:xfrm>
            <a:off x="504000" y="436770"/>
            <a:ext cx="6876000" cy="819712"/>
          </a:xfrm>
        </p:spPr>
        <p:txBody>
          <a:bodyPr/>
          <a:lstStyle/>
          <a:p>
            <a:r>
              <a:rPr lang="cs-CZ" smtClean="0"/>
              <a:t>Kliknutím lze upravit styl.</a:t>
            </a:r>
            <a:endParaRPr lang="cs-CZ" dirty="0"/>
          </a:p>
        </p:txBody>
      </p:sp>
      <p:sp>
        <p:nvSpPr>
          <p:cNvPr id="8" name="Text Placeholder 9"/>
          <p:cNvSpPr>
            <a:spLocks noGrp="1"/>
          </p:cNvSpPr>
          <p:nvPr>
            <p:ph type="body" sz="quarter" idx="12"/>
          </p:nvPr>
        </p:nvSpPr>
        <p:spPr>
          <a:xfrm>
            <a:off x="504000" y="1692000"/>
            <a:ext cx="3889375" cy="265177"/>
          </a:xfrm>
        </p:spPr>
        <p:txBody>
          <a:bodyPr/>
          <a:lstStyle>
            <a:lvl1pPr>
              <a:defRPr sz="1600" b="1"/>
            </a:lvl1pPr>
          </a:lstStyle>
          <a:p>
            <a:pPr lvl="0"/>
            <a:r>
              <a:rPr lang="cs-CZ" smtClean="0"/>
              <a:t>Kliknutím lze upravit styly předlohy textu.</a:t>
            </a:r>
          </a:p>
        </p:txBody>
      </p:sp>
      <p:sp>
        <p:nvSpPr>
          <p:cNvPr id="15" name="Content Placeholder 2"/>
          <p:cNvSpPr>
            <a:spLocks noGrp="1"/>
          </p:cNvSpPr>
          <p:nvPr>
            <p:ph idx="1"/>
          </p:nvPr>
        </p:nvSpPr>
        <p:spPr>
          <a:xfrm>
            <a:off x="2088000" y="2103042"/>
            <a:ext cx="6552000" cy="1583651"/>
          </a:xfrm>
          <a:solidFill>
            <a:srgbClr val="E6E6E6"/>
          </a:solidFill>
        </p:spPr>
        <p:txBody>
          <a:bodyPr lIns="72000" tIns="36000" rIns="72000" bIns="36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6" name="Content Placeholder 2"/>
          <p:cNvSpPr>
            <a:spLocks noGrp="1"/>
          </p:cNvSpPr>
          <p:nvPr>
            <p:ph idx="13"/>
          </p:nvPr>
        </p:nvSpPr>
        <p:spPr>
          <a:xfrm>
            <a:off x="2088000" y="3832556"/>
            <a:ext cx="6552000" cy="1583651"/>
          </a:xfrm>
          <a:solidFill>
            <a:srgbClr val="E6E6E6"/>
          </a:solidFill>
        </p:spPr>
        <p:txBody>
          <a:bodyPr lIns="72000" tIns="36000" rIns="72000" bIns="36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7" name="Picture Placeholder 3"/>
          <p:cNvSpPr>
            <a:spLocks noGrp="1"/>
          </p:cNvSpPr>
          <p:nvPr>
            <p:ph type="pic" sz="quarter" idx="15"/>
          </p:nvPr>
        </p:nvSpPr>
        <p:spPr>
          <a:xfrm>
            <a:off x="504000" y="3832556"/>
            <a:ext cx="1584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pPr lvl="0"/>
            <a:r>
              <a:rPr lang="cs-CZ" noProof="0" smtClean="0"/>
              <a:t>Kliknutím na ikonu přidáte obrázek.</a:t>
            </a:r>
            <a:endParaRPr lang="cs-CZ" noProof="0" dirty="0"/>
          </a:p>
        </p:txBody>
      </p:sp>
      <p:sp>
        <p:nvSpPr>
          <p:cNvPr id="18" name="Picture Placeholder 3"/>
          <p:cNvSpPr>
            <a:spLocks noGrp="1"/>
          </p:cNvSpPr>
          <p:nvPr>
            <p:ph type="pic" sz="quarter" idx="14"/>
          </p:nvPr>
        </p:nvSpPr>
        <p:spPr>
          <a:xfrm>
            <a:off x="504000" y="2103041"/>
            <a:ext cx="1584000" cy="1583651"/>
          </a:xfrm>
        </p:spPr>
        <p:txBody>
          <a:bodyPr/>
          <a:lstStyle>
            <a:lvl1pPr>
              <a:defRPr/>
            </a:lvl1pPr>
          </a:lstStyle>
          <a:p>
            <a:pPr lvl="0"/>
            <a:r>
              <a:rPr lang="cs-CZ" noProof="0" smtClean="0"/>
              <a:t>Kliknutím na ikonu přidáte obrázek.</a:t>
            </a:r>
            <a:endParaRPr lang="cs-CZ" noProof="0" dirty="0"/>
          </a:p>
        </p:txBody>
      </p:sp>
      <p:sp>
        <p:nvSpPr>
          <p:cNvPr id="10" name="Slide Number Placeholder 4"/>
          <p:cNvSpPr>
            <a:spLocks noGrp="1"/>
          </p:cNvSpPr>
          <p:nvPr>
            <p:ph type="sldNum" sz="quarter" idx="16"/>
          </p:nvPr>
        </p:nvSpPr>
        <p:spPr/>
        <p:txBody>
          <a:bodyPr/>
          <a:lstStyle>
            <a:lvl1pPr>
              <a:defRPr/>
            </a:lvl1pPr>
          </a:lstStyle>
          <a:p>
            <a:pPr>
              <a:defRPr/>
            </a:pPr>
            <a:fld id="{6933A60A-9D2A-4185-BC81-C51D6944F376}" type="slidenum">
              <a:rPr lang="cs-CZ"/>
              <a:pPr>
                <a:defRPr/>
              </a:pPr>
              <a:t>‹#›</a:t>
            </a:fld>
            <a:endParaRPr lang="cs-CZ"/>
          </a:p>
        </p:txBody>
      </p:sp>
    </p:spTree>
    <p:extLst>
      <p:ext uri="{BB962C8B-B14F-4D97-AF65-F5344CB8AC3E}">
        <p14:creationId xmlns:p14="http://schemas.microsoft.com/office/powerpoint/2010/main" val="4035308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6602413"/>
            <a:ext cx="91440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7" name="McK Slide Elements"/>
          <p:cNvGrpSpPr>
            <a:grpSpLocks/>
          </p:cNvGrpSpPr>
          <p:nvPr/>
        </p:nvGrpSpPr>
        <p:grpSpPr bwMode="auto">
          <a:xfrm>
            <a:off x="1436688" y="941388"/>
            <a:ext cx="7583487" cy="5889625"/>
            <a:chOff x="887" y="581"/>
            <a:chExt cx="4682" cy="3636"/>
          </a:xfrm>
        </p:grpSpPr>
        <p:sp>
          <p:nvSpPr>
            <p:cNvPr id="1034" name="McK Measure" hidden="1"/>
            <p:cNvSpPr txBox="1">
              <a:spLocks noChangeArrowheads="1"/>
            </p:cNvSpPr>
            <p:nvPr userDrawn="1"/>
          </p:nvSpPr>
          <p:spPr bwMode="auto">
            <a:xfrm>
              <a:off x="887" y="581"/>
              <a:ext cx="468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ctr" defTabSz="895350" eaLnBrk="0" hangingPunct="0">
                <a:spcBef>
                  <a:spcPct val="50000"/>
                </a:spcBef>
                <a:buClr>
                  <a:schemeClr val="accent2"/>
                </a:buClr>
                <a:buFont typeface="Wingdings" pitchFamily="2" charset="2"/>
                <a:defRPr sz="1400" i="1">
                  <a:solidFill>
                    <a:schemeClr val="tx1"/>
                  </a:solidFill>
                  <a:latin typeface="Arial" charset="0"/>
                </a:defRPr>
              </a:lvl1pPr>
              <a:lvl2pPr marL="742950" indent="-285750" algn="ctr" defTabSz="895350" eaLnBrk="0" hangingPunct="0">
                <a:spcBef>
                  <a:spcPct val="50000"/>
                </a:spcBef>
                <a:buClr>
                  <a:schemeClr val="accent2"/>
                </a:buClr>
                <a:buFont typeface="Wingdings" pitchFamily="2" charset="2"/>
                <a:defRPr sz="1400" i="1">
                  <a:solidFill>
                    <a:schemeClr val="tx1"/>
                  </a:solidFill>
                  <a:latin typeface="Arial" charset="0"/>
                </a:defRPr>
              </a:lvl2pPr>
              <a:lvl3pPr marL="1143000" indent="-228600" algn="ctr" defTabSz="895350" eaLnBrk="0" hangingPunct="0">
                <a:spcBef>
                  <a:spcPct val="50000"/>
                </a:spcBef>
                <a:buClr>
                  <a:schemeClr val="accent2"/>
                </a:buClr>
                <a:buFont typeface="Wingdings" pitchFamily="2" charset="2"/>
                <a:defRPr sz="1400" i="1">
                  <a:solidFill>
                    <a:schemeClr val="tx1"/>
                  </a:solidFill>
                  <a:latin typeface="Arial" charset="0"/>
                </a:defRPr>
              </a:lvl3pPr>
              <a:lvl4pPr marL="1600200" indent="-228600" algn="ctr" defTabSz="895350" eaLnBrk="0" hangingPunct="0">
                <a:spcBef>
                  <a:spcPct val="50000"/>
                </a:spcBef>
                <a:buClr>
                  <a:schemeClr val="accent2"/>
                </a:buClr>
                <a:buFont typeface="Wingdings" pitchFamily="2" charset="2"/>
                <a:defRPr sz="1400" i="1">
                  <a:solidFill>
                    <a:schemeClr val="tx1"/>
                  </a:solidFill>
                  <a:latin typeface="Arial" charset="0"/>
                </a:defRPr>
              </a:lvl4pPr>
              <a:lvl5pPr marL="2057400" indent="-228600" algn="ctr" defTabSz="895350" eaLnBrk="0" hangingPunct="0">
                <a:spcBef>
                  <a:spcPct val="50000"/>
                </a:spcBef>
                <a:buClr>
                  <a:schemeClr val="accent2"/>
                </a:buClr>
                <a:buFont typeface="Wingdings" pitchFamily="2" charset="2"/>
                <a:defRPr sz="1400" i="1">
                  <a:solidFill>
                    <a:schemeClr val="tx1"/>
                  </a:solidFill>
                  <a:latin typeface="Arial" charset="0"/>
                </a:defRPr>
              </a:lvl5pPr>
              <a:lvl6pPr marL="2514600" indent="-228600" algn="ctr" defTabSz="895350"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6pPr>
              <a:lvl7pPr marL="2971800" indent="-228600" algn="ctr" defTabSz="895350"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7pPr>
              <a:lvl8pPr marL="3429000" indent="-228600" algn="ctr" defTabSz="895350"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8pPr>
              <a:lvl9pPr marL="3886200" indent="-228600" algn="ctr" defTabSz="895350"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9pPr>
            </a:lstStyle>
            <a:p>
              <a:pPr algn="l" eaLnBrk="1" hangingPunct="1">
                <a:spcBef>
                  <a:spcPct val="0"/>
                </a:spcBef>
                <a:buClrTx/>
                <a:buFontTx/>
                <a:buNone/>
                <a:defRPr/>
              </a:pPr>
              <a:r>
                <a:rPr lang="cs-CZ" sz="1600" i="0" smtClean="0">
                  <a:solidFill>
                    <a:schemeClr val="bg1"/>
                  </a:solidFill>
                  <a:cs typeface="Arial" charset="0"/>
                </a:rPr>
                <a:t>Měrná jednotka</a:t>
              </a:r>
            </a:p>
          </p:txBody>
        </p:sp>
        <p:sp>
          <p:nvSpPr>
            <p:cNvPr id="1035" name="McK Footnote" hidden="1"/>
            <p:cNvSpPr txBox="1">
              <a:spLocks noChangeArrowheads="1"/>
            </p:cNvSpPr>
            <p:nvPr userDrawn="1"/>
          </p:nvSpPr>
          <p:spPr bwMode="auto">
            <a:xfrm>
              <a:off x="889" y="3961"/>
              <a:ext cx="4437"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450850" indent="-450850" algn="ctr" defTabSz="895350" eaLnBrk="0" hangingPunct="0">
                <a:spcBef>
                  <a:spcPct val="50000"/>
                </a:spcBef>
                <a:buClr>
                  <a:schemeClr val="accent2"/>
                </a:buClr>
                <a:buFont typeface="Wingdings" pitchFamily="2" charset="2"/>
                <a:tabLst>
                  <a:tab pos="404813" algn="r"/>
                </a:tabLst>
                <a:defRPr sz="1400" i="1">
                  <a:solidFill>
                    <a:schemeClr val="tx1"/>
                  </a:solidFill>
                  <a:latin typeface="Arial" charset="0"/>
                </a:defRPr>
              </a:lvl1pPr>
              <a:lvl2pPr marL="742950" indent="-285750" algn="ctr" defTabSz="895350" eaLnBrk="0" hangingPunct="0">
                <a:spcBef>
                  <a:spcPct val="50000"/>
                </a:spcBef>
                <a:buClr>
                  <a:schemeClr val="accent2"/>
                </a:buClr>
                <a:buFont typeface="Wingdings" pitchFamily="2" charset="2"/>
                <a:tabLst>
                  <a:tab pos="404813" algn="r"/>
                </a:tabLst>
                <a:defRPr sz="1400" i="1">
                  <a:solidFill>
                    <a:schemeClr val="tx1"/>
                  </a:solidFill>
                  <a:latin typeface="Arial" charset="0"/>
                </a:defRPr>
              </a:lvl2pPr>
              <a:lvl3pPr marL="1143000" indent="-228600" algn="ctr" defTabSz="895350" eaLnBrk="0" hangingPunct="0">
                <a:spcBef>
                  <a:spcPct val="50000"/>
                </a:spcBef>
                <a:buClr>
                  <a:schemeClr val="accent2"/>
                </a:buClr>
                <a:buFont typeface="Wingdings" pitchFamily="2" charset="2"/>
                <a:tabLst>
                  <a:tab pos="404813" algn="r"/>
                </a:tabLst>
                <a:defRPr sz="1400" i="1">
                  <a:solidFill>
                    <a:schemeClr val="tx1"/>
                  </a:solidFill>
                  <a:latin typeface="Arial" charset="0"/>
                </a:defRPr>
              </a:lvl3pPr>
              <a:lvl4pPr marL="1600200" indent="-228600" algn="ctr" defTabSz="895350" eaLnBrk="0" hangingPunct="0">
                <a:spcBef>
                  <a:spcPct val="50000"/>
                </a:spcBef>
                <a:buClr>
                  <a:schemeClr val="accent2"/>
                </a:buClr>
                <a:buFont typeface="Wingdings" pitchFamily="2" charset="2"/>
                <a:tabLst>
                  <a:tab pos="404813" algn="r"/>
                </a:tabLst>
                <a:defRPr sz="1400" i="1">
                  <a:solidFill>
                    <a:schemeClr val="tx1"/>
                  </a:solidFill>
                  <a:latin typeface="Arial" charset="0"/>
                </a:defRPr>
              </a:lvl4pPr>
              <a:lvl5pPr marL="2057400" indent="-228600" algn="ctr" defTabSz="895350" eaLnBrk="0" hangingPunct="0">
                <a:spcBef>
                  <a:spcPct val="50000"/>
                </a:spcBef>
                <a:buClr>
                  <a:schemeClr val="accent2"/>
                </a:buClr>
                <a:buFont typeface="Wingdings" pitchFamily="2" charset="2"/>
                <a:tabLst>
                  <a:tab pos="404813" algn="r"/>
                </a:tabLst>
                <a:defRPr sz="1400" i="1">
                  <a:solidFill>
                    <a:schemeClr val="tx1"/>
                  </a:solidFill>
                  <a:latin typeface="Arial" charset="0"/>
                </a:defRPr>
              </a:lvl5pPr>
              <a:lvl6pPr marL="2514600" indent="-228600" algn="ctr" defTabSz="895350" eaLnBrk="0" fontAlgn="base" hangingPunct="0">
                <a:spcBef>
                  <a:spcPct val="50000"/>
                </a:spcBef>
                <a:spcAft>
                  <a:spcPct val="0"/>
                </a:spcAft>
                <a:buClr>
                  <a:schemeClr val="accent2"/>
                </a:buClr>
                <a:buFont typeface="Wingdings" pitchFamily="2" charset="2"/>
                <a:tabLst>
                  <a:tab pos="404813" algn="r"/>
                </a:tabLst>
                <a:defRPr sz="1400" i="1">
                  <a:solidFill>
                    <a:schemeClr val="tx1"/>
                  </a:solidFill>
                  <a:latin typeface="Arial" charset="0"/>
                </a:defRPr>
              </a:lvl6pPr>
              <a:lvl7pPr marL="2971800" indent="-228600" algn="ctr" defTabSz="895350" eaLnBrk="0" fontAlgn="base" hangingPunct="0">
                <a:spcBef>
                  <a:spcPct val="50000"/>
                </a:spcBef>
                <a:spcAft>
                  <a:spcPct val="0"/>
                </a:spcAft>
                <a:buClr>
                  <a:schemeClr val="accent2"/>
                </a:buClr>
                <a:buFont typeface="Wingdings" pitchFamily="2" charset="2"/>
                <a:tabLst>
                  <a:tab pos="404813" algn="r"/>
                </a:tabLst>
                <a:defRPr sz="1400" i="1">
                  <a:solidFill>
                    <a:schemeClr val="tx1"/>
                  </a:solidFill>
                  <a:latin typeface="Arial" charset="0"/>
                </a:defRPr>
              </a:lvl7pPr>
              <a:lvl8pPr marL="3429000" indent="-228600" algn="ctr" defTabSz="895350" eaLnBrk="0" fontAlgn="base" hangingPunct="0">
                <a:spcBef>
                  <a:spcPct val="50000"/>
                </a:spcBef>
                <a:spcAft>
                  <a:spcPct val="0"/>
                </a:spcAft>
                <a:buClr>
                  <a:schemeClr val="accent2"/>
                </a:buClr>
                <a:buFont typeface="Wingdings" pitchFamily="2" charset="2"/>
                <a:tabLst>
                  <a:tab pos="404813" algn="r"/>
                </a:tabLst>
                <a:defRPr sz="1400" i="1">
                  <a:solidFill>
                    <a:schemeClr val="tx1"/>
                  </a:solidFill>
                  <a:latin typeface="Arial" charset="0"/>
                </a:defRPr>
              </a:lvl8pPr>
              <a:lvl9pPr marL="3886200" indent="-228600" algn="ctr" defTabSz="895350" eaLnBrk="0" fontAlgn="base" hangingPunct="0">
                <a:spcBef>
                  <a:spcPct val="50000"/>
                </a:spcBef>
                <a:spcAft>
                  <a:spcPct val="0"/>
                </a:spcAft>
                <a:buClr>
                  <a:schemeClr val="accent2"/>
                </a:buClr>
                <a:buFont typeface="Wingdings" pitchFamily="2" charset="2"/>
                <a:tabLst>
                  <a:tab pos="404813" algn="r"/>
                </a:tabLst>
                <a:defRPr sz="1400" i="1">
                  <a:solidFill>
                    <a:schemeClr val="tx1"/>
                  </a:solidFill>
                  <a:latin typeface="Arial" charset="0"/>
                </a:defRPr>
              </a:lvl9pPr>
            </a:lstStyle>
            <a:p>
              <a:pPr algn="l" eaLnBrk="1" hangingPunct="1">
                <a:spcBef>
                  <a:spcPct val="0"/>
                </a:spcBef>
                <a:buClrTx/>
                <a:buFontTx/>
                <a:buNone/>
                <a:defRPr/>
              </a:pPr>
              <a:r>
                <a:rPr lang="cs-CZ" sz="1200" i="0" smtClean="0">
                  <a:solidFill>
                    <a:srgbClr val="000000"/>
                  </a:solidFill>
                  <a:cs typeface="Arial" charset="0"/>
                </a:rPr>
                <a:t>	</a:t>
              </a:r>
              <a:r>
                <a:rPr lang="cs-CZ" sz="1200" i="0" smtClean="0">
                  <a:solidFill>
                    <a:schemeClr val="bg1"/>
                  </a:solidFill>
                  <a:cs typeface="Arial" charset="0"/>
                </a:rPr>
                <a:t>*	Poznámka</a:t>
              </a:r>
            </a:p>
            <a:p>
              <a:pPr algn="l" eaLnBrk="1" hangingPunct="1">
                <a:spcBef>
                  <a:spcPct val="20000"/>
                </a:spcBef>
                <a:buClrTx/>
                <a:buFontTx/>
                <a:buNone/>
                <a:defRPr/>
              </a:pPr>
              <a:r>
                <a:rPr lang="cs-CZ" sz="1200" i="0" smtClean="0">
                  <a:solidFill>
                    <a:schemeClr val="bg1"/>
                  </a:solidFill>
                  <a:cs typeface="Arial" charset="0"/>
                </a:rPr>
                <a:t>	Zdroj:	Zdroj</a:t>
              </a:r>
            </a:p>
          </p:txBody>
        </p:sp>
      </p:grpSp>
      <p:sp>
        <p:nvSpPr>
          <p:cNvPr id="1028" name="Working Draft" hidden="1"/>
          <p:cNvSpPr txBox="1">
            <a:spLocks noChangeArrowheads="1"/>
          </p:cNvSpPr>
          <p:nvPr/>
        </p:nvSpPr>
        <p:spPr bwMode="auto">
          <a:xfrm rot="5400000">
            <a:off x="8152607" y="2809081"/>
            <a:ext cx="1841500"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eaLnBrk="0" hangingPunct="0">
              <a:spcBef>
                <a:spcPct val="50000"/>
              </a:spcBef>
              <a:buClr>
                <a:schemeClr val="accent2"/>
              </a:buClr>
              <a:buFont typeface="Wingdings" pitchFamily="2" charset="2"/>
              <a:defRPr sz="1400" i="1">
                <a:solidFill>
                  <a:schemeClr val="tx1"/>
                </a:solidFill>
                <a:latin typeface="Arial" charset="0"/>
              </a:defRPr>
            </a:lvl1pPr>
            <a:lvl2pPr marL="742950" indent="-285750" algn="ctr" eaLnBrk="0" hangingPunct="0">
              <a:spcBef>
                <a:spcPct val="50000"/>
              </a:spcBef>
              <a:buClr>
                <a:schemeClr val="accent2"/>
              </a:buClr>
              <a:buFont typeface="Wingdings" pitchFamily="2" charset="2"/>
              <a:defRPr sz="1400" i="1">
                <a:solidFill>
                  <a:schemeClr val="tx1"/>
                </a:solidFill>
                <a:latin typeface="Arial" charset="0"/>
              </a:defRPr>
            </a:lvl2pPr>
            <a:lvl3pPr marL="1143000" indent="-228600" algn="ctr" eaLnBrk="0" hangingPunct="0">
              <a:spcBef>
                <a:spcPct val="50000"/>
              </a:spcBef>
              <a:buClr>
                <a:schemeClr val="accent2"/>
              </a:buClr>
              <a:buFont typeface="Wingdings" pitchFamily="2" charset="2"/>
              <a:defRPr sz="1400" i="1">
                <a:solidFill>
                  <a:schemeClr val="tx1"/>
                </a:solidFill>
                <a:latin typeface="Arial" charset="0"/>
              </a:defRPr>
            </a:lvl3pPr>
            <a:lvl4pPr marL="1600200" indent="-228600" algn="ctr" eaLnBrk="0" hangingPunct="0">
              <a:spcBef>
                <a:spcPct val="50000"/>
              </a:spcBef>
              <a:buClr>
                <a:schemeClr val="accent2"/>
              </a:buClr>
              <a:buFont typeface="Wingdings" pitchFamily="2" charset="2"/>
              <a:defRPr sz="1400" i="1">
                <a:solidFill>
                  <a:schemeClr val="tx1"/>
                </a:solidFill>
                <a:latin typeface="Arial" charset="0"/>
              </a:defRPr>
            </a:lvl4pPr>
            <a:lvl5pPr marL="2057400" indent="-228600" algn="ctr" eaLnBrk="0" hangingPunct="0">
              <a:spcBef>
                <a:spcPct val="50000"/>
              </a:spcBef>
              <a:buClr>
                <a:schemeClr val="accent2"/>
              </a:buClr>
              <a:buFont typeface="Wingdings" pitchFamily="2" charset="2"/>
              <a:defRPr sz="1400" i="1">
                <a:solidFill>
                  <a:schemeClr val="tx1"/>
                </a:solidFill>
                <a:latin typeface="Arial" charset="0"/>
              </a:defRPr>
            </a:lvl5pPr>
            <a:lvl6pPr marL="2514600" indent="-228600" algn="ctr"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6pPr>
            <a:lvl7pPr marL="2971800" indent="-228600" algn="ctr"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7pPr>
            <a:lvl8pPr marL="3429000" indent="-228600" algn="ctr"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8pPr>
            <a:lvl9pPr marL="3886200" indent="-228600" algn="ctr"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9pPr>
          </a:lstStyle>
          <a:p>
            <a:pPr algn="l" eaLnBrk="1" hangingPunct="1">
              <a:spcBef>
                <a:spcPct val="0"/>
              </a:spcBef>
              <a:buClrTx/>
              <a:buFontTx/>
              <a:buNone/>
              <a:defRPr/>
            </a:pPr>
            <a:r>
              <a:rPr lang="en-US" sz="600" i="0" smtClean="0">
                <a:cs typeface="Arial" charset="0"/>
              </a:rPr>
              <a:t>Working Draft - Last Modified 10/4/2004 4:39:06 PM</a:t>
            </a:r>
            <a:endParaRPr lang="cs-CZ" sz="600" i="0" smtClean="0">
              <a:cs typeface="Arial" charset="0"/>
            </a:endParaRPr>
          </a:p>
        </p:txBody>
      </p:sp>
      <p:sp>
        <p:nvSpPr>
          <p:cNvPr id="1029" name="Printed" hidden="1"/>
          <p:cNvSpPr txBox="1">
            <a:spLocks noChangeArrowheads="1"/>
          </p:cNvSpPr>
          <p:nvPr/>
        </p:nvSpPr>
        <p:spPr bwMode="auto">
          <a:xfrm rot="5400000">
            <a:off x="8527256" y="3929857"/>
            <a:ext cx="1090613"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eaLnBrk="0" hangingPunct="0">
              <a:spcBef>
                <a:spcPct val="50000"/>
              </a:spcBef>
              <a:buClr>
                <a:schemeClr val="accent2"/>
              </a:buClr>
              <a:buFont typeface="Wingdings" pitchFamily="2" charset="2"/>
              <a:defRPr sz="1400" i="1">
                <a:solidFill>
                  <a:schemeClr val="tx1"/>
                </a:solidFill>
                <a:latin typeface="Arial" charset="0"/>
              </a:defRPr>
            </a:lvl1pPr>
            <a:lvl2pPr marL="742950" indent="-285750" algn="ctr" eaLnBrk="0" hangingPunct="0">
              <a:spcBef>
                <a:spcPct val="50000"/>
              </a:spcBef>
              <a:buClr>
                <a:schemeClr val="accent2"/>
              </a:buClr>
              <a:buFont typeface="Wingdings" pitchFamily="2" charset="2"/>
              <a:defRPr sz="1400" i="1">
                <a:solidFill>
                  <a:schemeClr val="tx1"/>
                </a:solidFill>
                <a:latin typeface="Arial" charset="0"/>
              </a:defRPr>
            </a:lvl2pPr>
            <a:lvl3pPr marL="1143000" indent="-228600" algn="ctr" eaLnBrk="0" hangingPunct="0">
              <a:spcBef>
                <a:spcPct val="50000"/>
              </a:spcBef>
              <a:buClr>
                <a:schemeClr val="accent2"/>
              </a:buClr>
              <a:buFont typeface="Wingdings" pitchFamily="2" charset="2"/>
              <a:defRPr sz="1400" i="1">
                <a:solidFill>
                  <a:schemeClr val="tx1"/>
                </a:solidFill>
                <a:latin typeface="Arial" charset="0"/>
              </a:defRPr>
            </a:lvl3pPr>
            <a:lvl4pPr marL="1600200" indent="-228600" algn="ctr" eaLnBrk="0" hangingPunct="0">
              <a:spcBef>
                <a:spcPct val="50000"/>
              </a:spcBef>
              <a:buClr>
                <a:schemeClr val="accent2"/>
              </a:buClr>
              <a:buFont typeface="Wingdings" pitchFamily="2" charset="2"/>
              <a:defRPr sz="1400" i="1">
                <a:solidFill>
                  <a:schemeClr val="tx1"/>
                </a:solidFill>
                <a:latin typeface="Arial" charset="0"/>
              </a:defRPr>
            </a:lvl4pPr>
            <a:lvl5pPr marL="2057400" indent="-228600" algn="ctr" eaLnBrk="0" hangingPunct="0">
              <a:spcBef>
                <a:spcPct val="50000"/>
              </a:spcBef>
              <a:buClr>
                <a:schemeClr val="accent2"/>
              </a:buClr>
              <a:buFont typeface="Wingdings" pitchFamily="2" charset="2"/>
              <a:defRPr sz="1400" i="1">
                <a:solidFill>
                  <a:schemeClr val="tx1"/>
                </a:solidFill>
                <a:latin typeface="Arial" charset="0"/>
              </a:defRPr>
            </a:lvl5pPr>
            <a:lvl6pPr marL="2514600" indent="-228600" algn="ctr"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6pPr>
            <a:lvl7pPr marL="2971800" indent="-228600" algn="ctr"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7pPr>
            <a:lvl8pPr marL="3429000" indent="-228600" algn="ctr"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8pPr>
            <a:lvl9pPr marL="3886200" indent="-228600" algn="ctr"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9pPr>
          </a:lstStyle>
          <a:p>
            <a:pPr algn="l" eaLnBrk="1" hangingPunct="1">
              <a:spcBef>
                <a:spcPct val="0"/>
              </a:spcBef>
              <a:buClrTx/>
              <a:buFontTx/>
              <a:buNone/>
              <a:defRPr/>
            </a:pPr>
            <a:r>
              <a:rPr lang="cs-CZ" sz="600" i="0" smtClean="0">
                <a:cs typeface="Arial" charset="0"/>
              </a:rPr>
              <a:t>Printed 10/4/2004 11:36:40 AM</a:t>
            </a:r>
          </a:p>
        </p:txBody>
      </p:sp>
      <p:sp>
        <p:nvSpPr>
          <p:cNvPr id="1030" name="Rectangle 92"/>
          <p:cNvSpPr>
            <a:spLocks noGrp="1" noChangeArrowheads="1"/>
          </p:cNvSpPr>
          <p:nvPr>
            <p:ph type="title"/>
          </p:nvPr>
        </p:nvSpPr>
        <p:spPr bwMode="auto">
          <a:xfrm>
            <a:off x="503238" y="438150"/>
            <a:ext cx="6877050"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cs-CZ" altLang="cs-CZ" smtClean="0"/>
              <a:t>KLEPNUTÍM LZE UPRAVIT STYL PŘEDLOHY DVOUŘÁDKOVÝCH NADPISŮ</a:t>
            </a:r>
          </a:p>
        </p:txBody>
      </p:sp>
      <p:sp>
        <p:nvSpPr>
          <p:cNvPr id="1031" name="Rectangle 93"/>
          <p:cNvSpPr>
            <a:spLocks noGrp="1" noChangeArrowheads="1"/>
          </p:cNvSpPr>
          <p:nvPr>
            <p:ph type="body" idx="1"/>
          </p:nvPr>
        </p:nvSpPr>
        <p:spPr bwMode="auto">
          <a:xfrm>
            <a:off x="503238" y="1712913"/>
            <a:ext cx="8137525" cy="466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s-CZ" altLang="cs-CZ" smtClean="0"/>
              <a:t>Po kliknutí můžete vložit text. </a:t>
            </a:r>
            <a:br>
              <a:rPr lang="cs-CZ" altLang="cs-CZ" smtClean="0"/>
            </a:br>
            <a:r>
              <a:rPr lang="cs-CZ" altLang="cs-CZ" smtClean="0"/>
              <a:t>Vzorovou</a:t>
            </a:r>
            <a:r>
              <a:rPr lang="en-US" altLang="cs-CZ" smtClean="0"/>
              <a:t> </a:t>
            </a:r>
            <a:r>
              <a:rPr lang="cs-CZ" altLang="cs-CZ" smtClean="0"/>
              <a:t>prezentaci si můžete otevřít ze složky „Moje šablony“. </a:t>
            </a:r>
            <a:br>
              <a:rPr lang="cs-CZ" altLang="cs-CZ" smtClean="0"/>
            </a:br>
            <a:r>
              <a:rPr lang="cs-CZ" altLang="cs-CZ" smtClean="0"/>
              <a:t>Vzhled stránky můžete přepnout pomocí volby „Rozložení“.</a:t>
            </a:r>
          </a:p>
          <a:p>
            <a:pPr lvl="0"/>
            <a:endParaRPr lang="en-US" altLang="cs-CZ" smtClean="0"/>
          </a:p>
          <a:p>
            <a:pPr lvl="1"/>
            <a:r>
              <a:rPr lang="cs-CZ" altLang="cs-CZ" smtClean="0"/>
              <a:t>odrážka první úrovně</a:t>
            </a:r>
            <a:endParaRPr lang="en-US" altLang="cs-CZ" smtClean="0"/>
          </a:p>
          <a:p>
            <a:pPr lvl="2"/>
            <a:r>
              <a:rPr lang="cs-CZ" altLang="cs-CZ" smtClean="0"/>
              <a:t>druhá úroveň</a:t>
            </a:r>
            <a:endParaRPr lang="en-US" altLang="cs-CZ" smtClean="0"/>
          </a:p>
          <a:p>
            <a:pPr lvl="3"/>
            <a:r>
              <a:rPr lang="cs-CZ" altLang="cs-CZ" smtClean="0"/>
              <a:t>třetí úroveň</a:t>
            </a:r>
            <a:endParaRPr lang="en-US" altLang="cs-CZ" smtClean="0"/>
          </a:p>
          <a:p>
            <a:pPr lvl="4"/>
            <a:r>
              <a:rPr lang="cs-CZ" altLang="cs-CZ" smtClean="0"/>
              <a:t>čtvrtá úroveň</a:t>
            </a:r>
          </a:p>
        </p:txBody>
      </p:sp>
      <p:sp>
        <p:nvSpPr>
          <p:cNvPr id="2" name="pg num"/>
          <p:cNvSpPr>
            <a:spLocks noGrp="1" noChangeArrowheads="1"/>
          </p:cNvSpPr>
          <p:nvPr>
            <p:ph type="sldNum" sz="quarter" idx="4"/>
          </p:nvPr>
        </p:nvSpPr>
        <p:spPr bwMode="auto">
          <a:xfrm>
            <a:off x="503238" y="6651625"/>
            <a:ext cx="311150" cy="155575"/>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lvl1pPr algn="l" defTabSz="895350" eaLnBrk="1" hangingPunct="1">
              <a:spcBef>
                <a:spcPct val="0"/>
              </a:spcBef>
              <a:buClrTx/>
              <a:buFontTx/>
              <a:buNone/>
              <a:defRPr sz="1000" b="1" i="0">
                <a:solidFill>
                  <a:schemeClr val="bg1"/>
                </a:solidFill>
                <a:latin typeface="Arial CE" panose="020B0604020202020204" pitchFamily="34" charset="0"/>
                <a:cs typeface="Arial CE" panose="020B0604020202020204" pitchFamily="34" charset="0"/>
              </a:defRPr>
            </a:lvl1pPr>
          </a:lstStyle>
          <a:p>
            <a:pPr>
              <a:defRPr/>
            </a:pPr>
            <a:fld id="{4C41EE95-55A8-4AD7-8655-812433A32427}" type="slidenum">
              <a:rPr lang="cs-CZ"/>
              <a:pPr>
                <a:defRPr/>
              </a:pPr>
              <a:t>‹#›</a:t>
            </a:fld>
            <a:endParaRPr lang="cs-CZ" dirty="0"/>
          </a:p>
        </p:txBody>
      </p:sp>
      <p:pic>
        <p:nvPicPr>
          <p:cNvPr id="1033" name="Picture 2"/>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7883525" y="468313"/>
            <a:ext cx="757238"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8848" r:id="rId1"/>
    <p:sldLayoutId id="2147488849" r:id="rId2"/>
    <p:sldLayoutId id="2147488850" r:id="rId3"/>
    <p:sldLayoutId id="2147488851" r:id="rId4"/>
    <p:sldLayoutId id="2147488852" r:id="rId5"/>
    <p:sldLayoutId id="2147488853" r:id="rId6"/>
    <p:sldLayoutId id="2147488854" r:id="rId7"/>
    <p:sldLayoutId id="2147488855" r:id="rId8"/>
    <p:sldLayoutId id="2147488856" r:id="rId9"/>
    <p:sldLayoutId id="2147488857" r:id="rId10"/>
    <p:sldLayoutId id="2147488858" r:id="rId11"/>
    <p:sldLayoutId id="2147488859" r:id="rId12"/>
    <p:sldLayoutId id="2147488860" r:id="rId13"/>
    <p:sldLayoutId id="2147488861" r:id="rId14"/>
    <p:sldLayoutId id="2147488862" r:id="rId15"/>
    <p:sldLayoutId id="2147488863" r:id="rId16"/>
    <p:sldLayoutId id="2147488864" r:id="rId17"/>
    <p:sldLayoutId id="2147488865" r:id="rId18"/>
  </p:sldLayoutIdLst>
  <p:hf hdr="0" ftr="0" dt="0"/>
  <p:txStyles>
    <p:titleStyle>
      <a:lvl1pPr algn="l" defTabSz="895350" rtl="0" eaLnBrk="0" fontAlgn="base" hangingPunct="0">
        <a:lnSpc>
          <a:spcPts val="3300"/>
        </a:lnSpc>
        <a:spcBef>
          <a:spcPct val="0"/>
        </a:spcBef>
        <a:spcAft>
          <a:spcPct val="0"/>
        </a:spcAft>
        <a:defRPr sz="2400">
          <a:solidFill>
            <a:srgbClr val="F24F00"/>
          </a:solidFill>
          <a:latin typeface="+mj-lt"/>
          <a:ea typeface="+mj-ea"/>
          <a:cs typeface="+mj-cs"/>
        </a:defRPr>
      </a:lvl1pPr>
      <a:lvl2pPr algn="l" defTabSz="895350" rtl="0" eaLnBrk="0" fontAlgn="base" hangingPunct="0">
        <a:lnSpc>
          <a:spcPts val="3300"/>
        </a:lnSpc>
        <a:spcBef>
          <a:spcPct val="0"/>
        </a:spcBef>
        <a:spcAft>
          <a:spcPct val="0"/>
        </a:spcAft>
        <a:defRPr sz="2400">
          <a:solidFill>
            <a:srgbClr val="F24F00"/>
          </a:solidFill>
          <a:latin typeface="Futura CEZ Medium" pitchFamily="2" charset="-18"/>
        </a:defRPr>
      </a:lvl2pPr>
      <a:lvl3pPr algn="l" defTabSz="895350" rtl="0" eaLnBrk="0" fontAlgn="base" hangingPunct="0">
        <a:lnSpc>
          <a:spcPts val="3300"/>
        </a:lnSpc>
        <a:spcBef>
          <a:spcPct val="0"/>
        </a:spcBef>
        <a:spcAft>
          <a:spcPct val="0"/>
        </a:spcAft>
        <a:defRPr sz="2400">
          <a:solidFill>
            <a:srgbClr val="F24F00"/>
          </a:solidFill>
          <a:latin typeface="Futura CEZ Medium" pitchFamily="2" charset="-18"/>
        </a:defRPr>
      </a:lvl3pPr>
      <a:lvl4pPr algn="l" defTabSz="895350" rtl="0" eaLnBrk="0" fontAlgn="base" hangingPunct="0">
        <a:lnSpc>
          <a:spcPts val="3300"/>
        </a:lnSpc>
        <a:spcBef>
          <a:spcPct val="0"/>
        </a:spcBef>
        <a:spcAft>
          <a:spcPct val="0"/>
        </a:spcAft>
        <a:defRPr sz="2400">
          <a:solidFill>
            <a:srgbClr val="F24F00"/>
          </a:solidFill>
          <a:latin typeface="Futura CEZ Medium" pitchFamily="2" charset="-18"/>
        </a:defRPr>
      </a:lvl4pPr>
      <a:lvl5pPr algn="l" defTabSz="895350" rtl="0" eaLnBrk="0" fontAlgn="base" hangingPunct="0">
        <a:lnSpc>
          <a:spcPts val="3300"/>
        </a:lnSpc>
        <a:spcBef>
          <a:spcPct val="0"/>
        </a:spcBef>
        <a:spcAft>
          <a:spcPct val="0"/>
        </a:spcAft>
        <a:defRPr sz="2400">
          <a:solidFill>
            <a:srgbClr val="F24F00"/>
          </a:solidFill>
          <a:latin typeface="Futura CEZ Medium" pitchFamily="2" charset="-18"/>
        </a:defRPr>
      </a:lvl5pPr>
      <a:lvl6pPr marL="457200" algn="l" defTabSz="895350" rtl="0" eaLnBrk="1" fontAlgn="base" hangingPunct="1">
        <a:spcBef>
          <a:spcPct val="0"/>
        </a:spcBef>
        <a:spcAft>
          <a:spcPct val="0"/>
        </a:spcAft>
        <a:defRPr sz="2000">
          <a:solidFill>
            <a:schemeClr val="bg1"/>
          </a:solidFill>
          <a:latin typeface="Futura CEZ Medium" pitchFamily="2" charset="-18"/>
        </a:defRPr>
      </a:lvl6pPr>
      <a:lvl7pPr marL="914400" algn="l" defTabSz="895350" rtl="0" eaLnBrk="1" fontAlgn="base" hangingPunct="1">
        <a:spcBef>
          <a:spcPct val="0"/>
        </a:spcBef>
        <a:spcAft>
          <a:spcPct val="0"/>
        </a:spcAft>
        <a:defRPr sz="2000">
          <a:solidFill>
            <a:schemeClr val="bg1"/>
          </a:solidFill>
          <a:latin typeface="Futura CEZ Medium" pitchFamily="2" charset="-18"/>
        </a:defRPr>
      </a:lvl7pPr>
      <a:lvl8pPr marL="1371600" algn="l" defTabSz="895350" rtl="0" eaLnBrk="1" fontAlgn="base" hangingPunct="1">
        <a:spcBef>
          <a:spcPct val="0"/>
        </a:spcBef>
        <a:spcAft>
          <a:spcPct val="0"/>
        </a:spcAft>
        <a:defRPr sz="2000">
          <a:solidFill>
            <a:schemeClr val="bg1"/>
          </a:solidFill>
          <a:latin typeface="Futura CEZ Medium" pitchFamily="2" charset="-18"/>
        </a:defRPr>
      </a:lvl8pPr>
      <a:lvl9pPr marL="1828800" algn="l" defTabSz="895350" rtl="0" eaLnBrk="1" fontAlgn="base" hangingPunct="1">
        <a:spcBef>
          <a:spcPct val="0"/>
        </a:spcBef>
        <a:spcAft>
          <a:spcPct val="0"/>
        </a:spcAft>
        <a:defRPr sz="2000">
          <a:solidFill>
            <a:schemeClr val="bg1"/>
          </a:solidFill>
          <a:latin typeface="Futura CEZ Medium" pitchFamily="2" charset="-18"/>
        </a:defRPr>
      </a:lvl9pPr>
    </p:titleStyle>
    <p:bodyStyle>
      <a:lvl1pPr marL="342900" indent="-342900" algn="l" defTabSz="895350" rtl="0" eaLnBrk="0" fontAlgn="base" hangingPunct="0">
        <a:lnSpc>
          <a:spcPts val="2300"/>
        </a:lnSpc>
        <a:spcBef>
          <a:spcPct val="0"/>
        </a:spcBef>
        <a:spcAft>
          <a:spcPct val="0"/>
        </a:spcAft>
        <a:buSzPct val="120000"/>
        <a:defRPr sz="1600">
          <a:solidFill>
            <a:schemeClr val="tx1"/>
          </a:solidFill>
          <a:latin typeface="Arial CE" panose="020B0604020202020204" pitchFamily="34" charset="0"/>
          <a:ea typeface="Arial CE" charset="-18"/>
          <a:cs typeface="Arial CE" panose="020B0604020202020204" pitchFamily="34" charset="0"/>
        </a:defRPr>
      </a:lvl1pPr>
      <a:lvl2pPr marL="180975" indent="-179388" algn="l" defTabSz="895350" rtl="0" eaLnBrk="0" fontAlgn="base" hangingPunct="0">
        <a:lnSpc>
          <a:spcPts val="2300"/>
        </a:lnSpc>
        <a:spcBef>
          <a:spcPct val="0"/>
        </a:spcBef>
        <a:spcAft>
          <a:spcPct val="0"/>
        </a:spcAft>
        <a:buClr>
          <a:srgbClr val="F24F00"/>
        </a:buClr>
        <a:buSzPct val="120000"/>
        <a:buFont typeface="Wingdings" pitchFamily="2" charset="2"/>
        <a:buChar char="§"/>
        <a:defRPr sz="1600">
          <a:solidFill>
            <a:schemeClr val="tx1"/>
          </a:solidFill>
          <a:latin typeface="Arial CE" panose="020B0604020202020204" pitchFamily="34" charset="0"/>
          <a:ea typeface="Arial CE" charset="-18"/>
          <a:cs typeface="Arial CE" panose="020B0604020202020204" pitchFamily="34" charset="0"/>
        </a:defRPr>
      </a:lvl2pPr>
      <a:lvl3pPr marL="361950" indent="-180975" algn="l" defTabSz="895350" rtl="0" eaLnBrk="0" fontAlgn="base" hangingPunct="0">
        <a:lnSpc>
          <a:spcPts val="2300"/>
        </a:lnSpc>
        <a:spcBef>
          <a:spcPct val="0"/>
        </a:spcBef>
        <a:spcAft>
          <a:spcPct val="0"/>
        </a:spcAft>
        <a:buClr>
          <a:srgbClr val="C8C8C8"/>
        </a:buClr>
        <a:buSzPct val="120000"/>
        <a:buFont typeface="Wingdings" pitchFamily="2" charset="2"/>
        <a:buChar char="§"/>
        <a:defRPr sz="1600">
          <a:solidFill>
            <a:schemeClr val="tx1"/>
          </a:solidFill>
          <a:latin typeface="Arial CE" panose="020B0604020202020204" pitchFamily="34" charset="0"/>
          <a:ea typeface="Arial CE" charset="-18"/>
          <a:cs typeface="Arial CE" panose="020B0604020202020204" pitchFamily="34" charset="0"/>
        </a:defRPr>
      </a:lvl3pPr>
      <a:lvl4pPr marL="534988" indent="-180975" algn="l" defTabSz="895350" rtl="0" eaLnBrk="0" fontAlgn="base" hangingPunct="0">
        <a:lnSpc>
          <a:spcPts val="2300"/>
        </a:lnSpc>
        <a:spcBef>
          <a:spcPct val="0"/>
        </a:spcBef>
        <a:spcAft>
          <a:spcPct val="0"/>
        </a:spcAft>
        <a:buSzPct val="89000"/>
        <a:defRPr sz="1600">
          <a:solidFill>
            <a:schemeClr val="tx1"/>
          </a:solidFill>
          <a:latin typeface="Arial CE" panose="020B0604020202020204" pitchFamily="34" charset="0"/>
          <a:ea typeface="Arial CE" charset="-18"/>
          <a:cs typeface="Arial CE" panose="020B0604020202020204" pitchFamily="34" charset="0"/>
        </a:defRPr>
      </a:lvl4pPr>
      <a:lvl5pPr marL="715963" indent="-180975" algn="l" defTabSz="895350" rtl="0" eaLnBrk="0" fontAlgn="base" hangingPunct="0">
        <a:lnSpc>
          <a:spcPts val="2300"/>
        </a:lnSpc>
        <a:spcBef>
          <a:spcPct val="0"/>
        </a:spcBef>
        <a:spcAft>
          <a:spcPct val="0"/>
        </a:spcAft>
        <a:buSzPct val="75000"/>
        <a:defRPr sz="1600">
          <a:solidFill>
            <a:schemeClr val="tx1"/>
          </a:solidFill>
          <a:latin typeface="Arial CE" panose="020B0604020202020204" pitchFamily="34" charset="0"/>
          <a:ea typeface="Arial CE" charset="-18"/>
          <a:cs typeface="Arial CE" panose="020B0604020202020204" pitchFamily="34" charset="0"/>
        </a:defRPr>
      </a:lvl5pPr>
      <a:lvl6pPr marL="1039813" indent="-149225" algn="l" defTabSz="895350" rtl="0" eaLnBrk="1" fontAlgn="base" hangingPunct="1">
        <a:lnSpc>
          <a:spcPct val="110000"/>
        </a:lnSpc>
        <a:spcBef>
          <a:spcPct val="0"/>
        </a:spcBef>
        <a:spcAft>
          <a:spcPct val="0"/>
        </a:spcAft>
        <a:buSzPct val="75000"/>
        <a:defRPr sz="1200">
          <a:solidFill>
            <a:schemeClr val="tx1"/>
          </a:solidFill>
          <a:latin typeface="+mn-lt"/>
        </a:defRPr>
      </a:lvl6pPr>
      <a:lvl7pPr marL="1497013" indent="-149225" algn="l" defTabSz="895350" rtl="0" eaLnBrk="1" fontAlgn="base" hangingPunct="1">
        <a:lnSpc>
          <a:spcPct val="110000"/>
        </a:lnSpc>
        <a:spcBef>
          <a:spcPct val="0"/>
        </a:spcBef>
        <a:spcAft>
          <a:spcPct val="0"/>
        </a:spcAft>
        <a:buSzPct val="75000"/>
        <a:defRPr sz="1200">
          <a:solidFill>
            <a:schemeClr val="tx1"/>
          </a:solidFill>
          <a:latin typeface="+mn-lt"/>
        </a:defRPr>
      </a:lvl7pPr>
      <a:lvl8pPr marL="1954213" indent="-149225" algn="l" defTabSz="895350" rtl="0" eaLnBrk="1" fontAlgn="base" hangingPunct="1">
        <a:lnSpc>
          <a:spcPct val="110000"/>
        </a:lnSpc>
        <a:spcBef>
          <a:spcPct val="0"/>
        </a:spcBef>
        <a:spcAft>
          <a:spcPct val="0"/>
        </a:spcAft>
        <a:buSzPct val="75000"/>
        <a:defRPr sz="1200">
          <a:solidFill>
            <a:schemeClr val="tx1"/>
          </a:solidFill>
          <a:latin typeface="+mn-lt"/>
        </a:defRPr>
      </a:lvl8pPr>
      <a:lvl9pPr marL="2411413" indent="-149225" algn="l" defTabSz="895350" rtl="0" eaLnBrk="1" fontAlgn="base" hangingPunct="1">
        <a:lnSpc>
          <a:spcPct val="110000"/>
        </a:lnSpc>
        <a:spcBef>
          <a:spcPct val="0"/>
        </a:spcBef>
        <a:spcAft>
          <a:spcPct val="0"/>
        </a:spcAft>
        <a:buSzPct val="75000"/>
        <a:defRPr sz="12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mailto:zdenek.hlina@cez.cz" TargetMode="External"/><Relationship Id="rId1" Type="http://schemas.openxmlformats.org/officeDocument/2006/relationships/slideLayout" Target="../slideLayouts/slideLayout2.xml"/><Relationship Id="rId4" Type="http://schemas.openxmlformats.org/officeDocument/2006/relationships/hyperlink" Target="http://www.cez.cz/pravidla-chovani"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39.emf"/><Relationship Id="rId4" Type="http://schemas.openxmlformats.org/officeDocument/2006/relationships/oleObject" Target="../embeddings/Microsoft_Word_97_-_2003_Document1.doc"/></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0.emf"/><Relationship Id="rId4" Type="http://schemas.openxmlformats.org/officeDocument/2006/relationships/oleObject" Target="../embeddings/Microsoft_Word_97_-_2003_Document2.doc"/></Relationships>
</file>

<file path=ppt/slides/_rels/slide2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p:nvPr>
        </p:nvSpPr>
        <p:spPr>
          <a:xfrm>
            <a:off x="503238" y="1309688"/>
            <a:ext cx="7358062" cy="4478337"/>
          </a:xfrm>
          <a:ln/>
        </p:spPr>
        <p:txBody>
          <a:bodyPr/>
          <a:lstStyle/>
          <a:p>
            <a:pPr>
              <a:lnSpc>
                <a:spcPct val="100000"/>
              </a:lnSpc>
            </a:pPr>
            <a:r>
              <a:rPr lang="cs-CZ" altLang="cs-CZ" sz="2900" smtClean="0">
                <a:ea typeface="Arial CE" charset="-18"/>
                <a:cs typeface="Arial CE" charset="-18"/>
              </a:rPr>
              <a:t>ŠKOLENÍ VEDOUCÍCH PRÁCE A ODPOVĚDNÝCH OSOB DODAVATELŮ KE</a:t>
            </a:r>
            <a:br>
              <a:rPr lang="cs-CZ" altLang="cs-CZ" sz="2900" smtClean="0">
                <a:ea typeface="Arial CE" charset="-18"/>
                <a:cs typeface="Arial CE" charset="-18"/>
              </a:rPr>
            </a:br>
            <a:r>
              <a:rPr lang="cs-CZ" altLang="cs-CZ" sz="2900" smtClean="0">
                <a:ea typeface="Arial CE" charset="-18"/>
                <a:cs typeface="Arial CE" charset="-18"/>
              </a:rPr>
              <a:t/>
            </a:r>
            <a:br>
              <a:rPr lang="cs-CZ" altLang="cs-CZ" sz="2900" smtClean="0">
                <a:ea typeface="Arial CE" charset="-18"/>
                <a:cs typeface="Arial CE" charset="-18"/>
              </a:rPr>
            </a:br>
            <a:r>
              <a:rPr lang="cs-CZ" altLang="cs-CZ" smtClean="0">
                <a:solidFill>
                  <a:schemeClr val="tx1"/>
                </a:solidFill>
                <a:ea typeface="Arial CE" charset="-18"/>
                <a:cs typeface="Arial CE" charset="-18"/>
              </a:rPr>
              <a:t>SPECIFIKA LOKALITY TRMICE (TTR)</a:t>
            </a:r>
            <a:r>
              <a:rPr lang="cs-CZ" altLang="cs-CZ" b="1" smtClean="0">
                <a:ea typeface="Arial CE" charset="-18"/>
                <a:cs typeface="Arial CE" charset="-18"/>
              </a:rPr>
              <a:t/>
            </a:r>
            <a:br>
              <a:rPr lang="cs-CZ" altLang="cs-CZ" b="1" smtClean="0">
                <a:ea typeface="Arial CE" charset="-18"/>
                <a:cs typeface="Arial CE" charset="-18"/>
              </a:rPr>
            </a:br>
            <a:r>
              <a:rPr lang="cs-CZ" altLang="cs-CZ" b="1" smtClean="0">
                <a:ea typeface="Arial CE" charset="-18"/>
                <a:cs typeface="Arial CE" charset="-18"/>
              </a:rPr>
              <a:t/>
            </a:r>
            <a:br>
              <a:rPr lang="cs-CZ" altLang="cs-CZ" b="1" smtClean="0">
                <a:ea typeface="Arial CE" charset="-18"/>
                <a:cs typeface="Arial CE" charset="-18"/>
              </a:rPr>
            </a:br>
            <a:r>
              <a:rPr lang="cs-CZ" altLang="cs-CZ" b="1" smtClean="0">
                <a:ea typeface="Arial CE" charset="-18"/>
                <a:cs typeface="Arial CE" charset="-18"/>
              </a:rPr>
              <a:t/>
            </a:r>
            <a:br>
              <a:rPr lang="cs-CZ" altLang="cs-CZ" b="1" smtClean="0">
                <a:ea typeface="Arial CE" charset="-18"/>
                <a:cs typeface="Arial CE" charset="-18"/>
              </a:rPr>
            </a:br>
            <a:r>
              <a:rPr lang="cs-CZ" altLang="cs-CZ" sz="1200" b="1" smtClean="0">
                <a:ea typeface="Arial CE" charset="-18"/>
                <a:cs typeface="Arial CE" charset="-18"/>
              </a:rPr>
              <a:t/>
            </a:r>
            <a:br>
              <a:rPr lang="cs-CZ" altLang="cs-CZ" sz="1200" b="1" smtClean="0">
                <a:ea typeface="Arial CE" charset="-18"/>
                <a:cs typeface="Arial CE" charset="-18"/>
              </a:rPr>
            </a:br>
            <a:r>
              <a:rPr lang="cs-CZ" altLang="cs-CZ" sz="1200" b="1" smtClean="0">
                <a:ea typeface="Arial CE" charset="-18"/>
                <a:cs typeface="Arial CE" charset="-18"/>
              </a:rPr>
              <a:t/>
            </a:r>
            <a:br>
              <a:rPr lang="cs-CZ" altLang="cs-CZ" sz="1200" b="1" smtClean="0">
                <a:ea typeface="Arial CE" charset="-18"/>
                <a:cs typeface="Arial CE" charset="-18"/>
              </a:rPr>
            </a:br>
            <a:r>
              <a:rPr lang="cs-CZ" altLang="cs-CZ" sz="1200" b="1" smtClean="0">
                <a:ea typeface="Arial CE" charset="-18"/>
                <a:cs typeface="Arial CE" charset="-18"/>
              </a:rPr>
              <a:t/>
            </a:r>
            <a:br>
              <a:rPr lang="cs-CZ" altLang="cs-CZ" sz="1200" b="1" smtClean="0">
                <a:ea typeface="Arial CE" charset="-18"/>
                <a:cs typeface="Arial CE" charset="-18"/>
              </a:rPr>
            </a:br>
            <a:r>
              <a:rPr lang="cs-CZ" altLang="cs-CZ" sz="1200" b="1" smtClean="0">
                <a:ea typeface="Arial CE" charset="-18"/>
                <a:cs typeface="Arial CE" charset="-18"/>
              </a:rPr>
              <a:t/>
            </a:r>
            <a:br>
              <a:rPr lang="cs-CZ" altLang="cs-CZ" sz="1200" b="1" smtClean="0">
                <a:ea typeface="Arial CE" charset="-18"/>
                <a:cs typeface="Arial CE" charset="-18"/>
              </a:rPr>
            </a:br>
            <a:r>
              <a:rPr lang="cs-CZ" altLang="cs-CZ" sz="1200" b="1" smtClean="0">
                <a:ea typeface="Arial CE" charset="-18"/>
                <a:cs typeface="Arial CE" charset="-18"/>
              </a:rPr>
              <a:t/>
            </a:r>
            <a:br>
              <a:rPr lang="cs-CZ" altLang="cs-CZ" sz="1200" b="1" smtClean="0">
                <a:ea typeface="Arial CE" charset="-18"/>
                <a:cs typeface="Arial CE" charset="-18"/>
              </a:rPr>
            </a:br>
            <a:endParaRPr lang="cs-CZ" altLang="cs-CZ" smtClean="0">
              <a:ea typeface="Arial CE" charset="-18"/>
              <a:cs typeface="Arial CE" charset="-18"/>
            </a:endParaRPr>
          </a:p>
        </p:txBody>
      </p:sp>
      <p:sp>
        <p:nvSpPr>
          <p:cNvPr id="20483" name="Zástupný symbol pro text 2"/>
          <p:cNvSpPr>
            <a:spLocks noGrp="1"/>
          </p:cNvSpPr>
          <p:nvPr>
            <p:ph type="body" sz="quarter" idx="10"/>
          </p:nvPr>
        </p:nvSpPr>
        <p:spPr>
          <a:xfrm>
            <a:off x="573088" y="5292725"/>
            <a:ext cx="1846262" cy="241300"/>
          </a:xfrm>
        </p:spPr>
        <p:txBody>
          <a:bodyPr/>
          <a:lstStyle/>
          <a:p>
            <a:pPr marL="0" indent="0"/>
            <a:r>
              <a:rPr lang="cs-CZ" altLang="cs-CZ" smtClean="0">
                <a:latin typeface="Arial CE" charset="-18"/>
                <a:cs typeface="Arial CE" charset="-18"/>
              </a:rPr>
              <a:t>1. 4. 2016</a:t>
            </a:r>
          </a:p>
        </p:txBody>
      </p:sp>
      <p:pic>
        <p:nvPicPr>
          <p:cNvPr id="20484" name="Obrázek 4"/>
          <p:cNvPicPr>
            <a:picLocks noChangeAspect="1" noChangeArrowheads="1"/>
          </p:cNvPicPr>
          <p:nvPr/>
        </p:nvPicPr>
        <p:blipFill>
          <a:blip r:embed="rId2">
            <a:extLst>
              <a:ext uri="{28A0092B-C50C-407E-A947-70E740481C1C}">
                <a14:useLocalDpi xmlns:a14="http://schemas.microsoft.com/office/drawing/2010/main" val="0"/>
              </a:ext>
            </a:extLst>
          </a:blip>
          <a:srcRect l="62096" t="42088" r="22945" b="51031"/>
          <a:stretch>
            <a:fillRect/>
          </a:stretch>
        </p:blipFill>
        <p:spPr bwMode="auto">
          <a:xfrm>
            <a:off x="5746750" y="795338"/>
            <a:ext cx="1944688"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85" name="Skupina 9"/>
          <p:cNvGrpSpPr>
            <a:grpSpLocks/>
          </p:cNvGrpSpPr>
          <p:nvPr/>
        </p:nvGrpSpPr>
        <p:grpSpPr bwMode="auto">
          <a:xfrm>
            <a:off x="3651250" y="3355975"/>
            <a:ext cx="5199063" cy="2817813"/>
            <a:chOff x="3651618" y="3356112"/>
            <a:chExt cx="5198069" cy="2818356"/>
          </a:xfrm>
        </p:grpSpPr>
        <p:pic>
          <p:nvPicPr>
            <p:cNvPr id="20488" name="Picture 2"/>
            <p:cNvPicPr>
              <a:picLocks noChangeAspect="1" noChangeArrowheads="1"/>
            </p:cNvPicPr>
            <p:nvPr/>
          </p:nvPicPr>
          <p:blipFill>
            <a:blip r:embed="rId3">
              <a:extLst>
                <a:ext uri="{28A0092B-C50C-407E-A947-70E740481C1C}">
                  <a14:useLocalDpi xmlns:a14="http://schemas.microsoft.com/office/drawing/2010/main" val="0"/>
                </a:ext>
              </a:extLst>
            </a:blip>
            <a:srcRect l="17233" t="21857" r="13477" b="18028"/>
            <a:stretch>
              <a:fillRect/>
            </a:stretch>
          </p:blipFill>
          <p:spPr bwMode="auto">
            <a:xfrm>
              <a:off x="3651618" y="3356112"/>
              <a:ext cx="5198069" cy="2818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489" name="Šipka dolů 5"/>
            <p:cNvSpPr>
              <a:spLocks noChangeArrowheads="1"/>
            </p:cNvSpPr>
            <p:nvPr/>
          </p:nvSpPr>
          <p:spPr bwMode="auto">
            <a:xfrm>
              <a:off x="4926621" y="3388397"/>
              <a:ext cx="362823" cy="487887"/>
            </a:xfrm>
            <a:prstGeom prst="downArrow">
              <a:avLst>
                <a:gd name="adj1" fmla="val 50000"/>
                <a:gd name="adj2" fmla="val 50202"/>
              </a:avLst>
            </a:prstGeom>
            <a:solidFill>
              <a:schemeClr val="accent2"/>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lIns="80361" tIns="40181" rIns="80361" bIns="40181" anchor="ctr"/>
            <a:lstStyle>
              <a:lvl1pPr defTabSz="652463" eaLnBrk="0" hangingPunct="0">
                <a:lnSpc>
                  <a:spcPts val="2300"/>
                </a:lnSpc>
                <a:buSzPct val="120000"/>
                <a:defRPr sz="1600">
                  <a:solidFill>
                    <a:schemeClr val="tx1"/>
                  </a:solidFill>
                  <a:latin typeface="Arial CE" charset="-18"/>
                  <a:ea typeface="Arial CE" charset="-18"/>
                  <a:cs typeface="Arial CE" charset="-18"/>
                </a:defRPr>
              </a:lvl1pPr>
              <a:lvl2pPr marL="742950" indent="-285750" defTabSz="652463" eaLnBrk="0" hangingPunct="0">
                <a:lnSpc>
                  <a:spcPts val="2300"/>
                </a:lnSpc>
                <a:buClr>
                  <a:srgbClr val="F24F00"/>
                </a:buClr>
                <a:buSzPct val="120000"/>
                <a:buFont typeface="Wingdings" pitchFamily="2" charset="2"/>
                <a:buChar char="§"/>
                <a:defRPr sz="1600">
                  <a:solidFill>
                    <a:schemeClr val="tx1"/>
                  </a:solidFill>
                  <a:latin typeface="Arial CE" charset="-18"/>
                  <a:ea typeface="Arial CE" charset="-18"/>
                  <a:cs typeface="Arial CE" charset="-18"/>
                </a:defRPr>
              </a:lvl2pPr>
              <a:lvl3pPr marL="1143000" indent="-228600" defTabSz="652463" eaLnBrk="0" hangingPunct="0">
                <a:lnSpc>
                  <a:spcPts val="2300"/>
                </a:lnSpc>
                <a:buClr>
                  <a:srgbClr val="C8C8C8"/>
                </a:buClr>
                <a:buSzPct val="120000"/>
                <a:buFont typeface="Wingdings" pitchFamily="2" charset="2"/>
                <a:buChar char="§"/>
                <a:defRPr sz="1600">
                  <a:solidFill>
                    <a:schemeClr val="tx1"/>
                  </a:solidFill>
                  <a:latin typeface="Arial CE" charset="-18"/>
                  <a:ea typeface="Arial CE" charset="-18"/>
                  <a:cs typeface="Arial CE" charset="-18"/>
                </a:defRPr>
              </a:lvl3pPr>
              <a:lvl4pPr marL="1600200" indent="-228600" defTabSz="652463" eaLnBrk="0" hangingPunct="0">
                <a:lnSpc>
                  <a:spcPts val="2300"/>
                </a:lnSpc>
                <a:buSzPct val="89000"/>
                <a:defRPr sz="1600">
                  <a:solidFill>
                    <a:schemeClr val="tx1"/>
                  </a:solidFill>
                  <a:latin typeface="Arial CE" charset="-18"/>
                  <a:ea typeface="Arial CE" charset="-18"/>
                  <a:cs typeface="Arial CE" charset="-18"/>
                </a:defRPr>
              </a:lvl4pPr>
              <a:lvl5pPr marL="2057400" indent="-228600" defTabSz="652463" eaLnBrk="0" hangingPunct="0">
                <a:lnSpc>
                  <a:spcPts val="2300"/>
                </a:lnSpc>
                <a:buSzPct val="75000"/>
                <a:defRPr sz="1600">
                  <a:solidFill>
                    <a:schemeClr val="tx1"/>
                  </a:solidFill>
                  <a:latin typeface="Arial CE" charset="-18"/>
                  <a:ea typeface="Arial CE" charset="-18"/>
                  <a:cs typeface="Arial CE" charset="-18"/>
                </a:defRPr>
              </a:lvl5pPr>
              <a:lvl6pPr marL="2514600" indent="-228600" defTabSz="65246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6pPr>
              <a:lvl7pPr marL="2971800" indent="-228600" defTabSz="65246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7pPr>
              <a:lvl8pPr marL="3429000" indent="-228600" defTabSz="65246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8pPr>
              <a:lvl9pPr marL="3886200" indent="-228600" defTabSz="65246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9pPr>
            </a:lstStyle>
            <a:p>
              <a:pPr algn="ctr" eaLnBrk="1" hangingPunct="1">
                <a:lnSpc>
                  <a:spcPct val="100000"/>
                </a:lnSpc>
                <a:spcBef>
                  <a:spcPct val="50000"/>
                </a:spcBef>
                <a:buClr>
                  <a:schemeClr val="accent2"/>
                </a:buClr>
                <a:buSzTx/>
                <a:buFont typeface="Wingdings" pitchFamily="2" charset="2"/>
                <a:buNone/>
              </a:pPr>
              <a:endParaRPr lang="cs-CZ" altLang="cs-CZ" sz="1400">
                <a:latin typeface="Arial" pitchFamily="34" charset="0"/>
                <a:cs typeface="Arial" pitchFamily="34" charset="0"/>
              </a:endParaRPr>
            </a:p>
          </p:txBody>
        </p:sp>
      </p:grpSp>
      <p:pic>
        <p:nvPicPr>
          <p:cNvPr id="204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088" y="3355975"/>
            <a:ext cx="3078162"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7" name="Zástupný symbol pro text 3"/>
          <p:cNvSpPr>
            <a:spLocks noGrp="1"/>
          </p:cNvSpPr>
          <p:nvPr>
            <p:ph type="body" sz="quarter" idx="11"/>
          </p:nvPr>
        </p:nvSpPr>
        <p:spPr>
          <a:xfrm>
            <a:off x="573088" y="6008688"/>
            <a:ext cx="3502025" cy="654050"/>
          </a:xfrm>
        </p:spPr>
        <p:txBody>
          <a:bodyPr/>
          <a:lstStyle/>
          <a:p>
            <a:pPr marL="0" indent="0"/>
            <a:r>
              <a:rPr lang="cs-CZ" altLang="cs-CZ" b="0" smtClean="0">
                <a:solidFill>
                  <a:schemeClr val="tx1"/>
                </a:solidFill>
                <a:latin typeface="Arial CE" charset="-18"/>
                <a:cs typeface="Arial CE" charset="-18"/>
              </a:rPr>
              <a:t>SKČ_VP_1976r03, SKČ_VP_1977r03</a:t>
            </a:r>
            <a:endParaRPr lang="cs-CZ" altLang="cs-CZ" b="0" smtClean="0">
              <a:latin typeface="Arial CE" charset="-18"/>
              <a:cs typeface="Arial CE" charset="-18"/>
            </a:endParaRPr>
          </a:p>
          <a:p>
            <a:pPr marL="0" indent="0"/>
            <a:endParaRPr lang="cs-CZ" altLang="cs-CZ" smtClean="0">
              <a:latin typeface="Arial CE" charset="-18"/>
              <a:cs typeface="Arial CE" charset="-1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3238" y="436563"/>
            <a:ext cx="6877050" cy="847725"/>
          </a:xfrm>
        </p:spPr>
        <p:txBody>
          <a:bodyPr/>
          <a:lstStyle/>
          <a:p>
            <a:pPr>
              <a:defRPr/>
            </a:pPr>
            <a:r>
              <a:rPr lang="cs-CZ" cap="all" dirty="0">
                <a:solidFill>
                  <a:schemeClr val="tx1"/>
                </a:solidFill>
              </a:rPr>
              <a:t>Specifika </a:t>
            </a:r>
            <a:r>
              <a:rPr lang="cs-CZ" cap="all" dirty="0" smtClean="0">
                <a:solidFill>
                  <a:schemeClr val="tx1"/>
                </a:solidFill>
              </a:rPr>
              <a:t>lokality </a:t>
            </a:r>
            <a:r>
              <a:rPr lang="cs-CZ" cap="all" dirty="0" err="1" smtClean="0">
                <a:solidFill>
                  <a:schemeClr val="tx1"/>
                </a:solidFill>
              </a:rPr>
              <a:t>trmice</a:t>
            </a:r>
            <a:r>
              <a:rPr lang="cs-CZ" cap="all" dirty="0" smtClean="0"/>
              <a:t/>
            </a:r>
            <a:br>
              <a:rPr lang="cs-CZ" cap="all" dirty="0" smtClean="0"/>
            </a:br>
            <a:r>
              <a:rPr lang="cs-CZ" cap="all" dirty="0" smtClean="0"/>
              <a:t>1. řídící </a:t>
            </a:r>
            <a:r>
              <a:rPr lang="cs-CZ" cap="all" dirty="0"/>
              <a:t>pracoviště PRO OHLAŠOVÁNÍ PRACÍ</a:t>
            </a:r>
          </a:p>
        </p:txBody>
      </p:sp>
      <p:sp>
        <p:nvSpPr>
          <p:cNvPr id="29699" name="Zástupný symbol pro číslo snímku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3763" eaLnBrk="0" hangingPunct="0">
              <a:lnSpc>
                <a:spcPts val="2300"/>
              </a:lnSpc>
              <a:buSzPct val="120000"/>
              <a:defRPr sz="1600">
                <a:solidFill>
                  <a:schemeClr val="tx1"/>
                </a:solidFill>
                <a:latin typeface="Arial CE" charset="-18"/>
                <a:ea typeface="Arial CE" charset="-18"/>
                <a:cs typeface="Arial CE" charset="-18"/>
              </a:defRPr>
            </a:lvl1pPr>
            <a:lvl2pPr marL="757238" indent="-290513" defTabSz="893763" eaLnBrk="0" hangingPunct="0">
              <a:lnSpc>
                <a:spcPts val="2300"/>
              </a:lnSpc>
              <a:buClr>
                <a:srgbClr val="F24F00"/>
              </a:buClr>
              <a:buSzPct val="120000"/>
              <a:buFont typeface="Wingdings" pitchFamily="2" charset="2"/>
              <a:buChar char="§"/>
              <a:defRPr sz="1600">
                <a:solidFill>
                  <a:schemeClr val="tx1"/>
                </a:solidFill>
                <a:latin typeface="Arial CE" charset="-18"/>
                <a:ea typeface="Arial CE" charset="-18"/>
                <a:cs typeface="Arial CE" charset="-18"/>
              </a:defRPr>
            </a:lvl2pPr>
            <a:lvl3pPr marL="1165225" indent="-231775" defTabSz="893763" eaLnBrk="0" hangingPunct="0">
              <a:lnSpc>
                <a:spcPts val="2300"/>
              </a:lnSpc>
              <a:buClr>
                <a:srgbClr val="C8C8C8"/>
              </a:buClr>
              <a:buSzPct val="120000"/>
              <a:buFont typeface="Wingdings" pitchFamily="2" charset="2"/>
              <a:buChar char="§"/>
              <a:defRPr sz="1600">
                <a:solidFill>
                  <a:schemeClr val="tx1"/>
                </a:solidFill>
                <a:latin typeface="Arial CE" charset="-18"/>
                <a:ea typeface="Arial CE" charset="-18"/>
                <a:cs typeface="Arial CE" charset="-18"/>
              </a:defRPr>
            </a:lvl3pPr>
            <a:lvl4pPr marL="1631950" indent="-231775" defTabSz="893763" eaLnBrk="0" hangingPunct="0">
              <a:lnSpc>
                <a:spcPts val="2300"/>
              </a:lnSpc>
              <a:buSzPct val="89000"/>
              <a:defRPr sz="1600">
                <a:solidFill>
                  <a:schemeClr val="tx1"/>
                </a:solidFill>
                <a:latin typeface="Arial CE" charset="-18"/>
                <a:ea typeface="Arial CE" charset="-18"/>
                <a:cs typeface="Arial CE" charset="-18"/>
              </a:defRPr>
            </a:lvl4pPr>
            <a:lvl5pPr marL="2098675" indent="-231775" defTabSz="893763" eaLnBrk="0" hangingPunct="0">
              <a:lnSpc>
                <a:spcPts val="2300"/>
              </a:lnSpc>
              <a:buSzPct val="75000"/>
              <a:defRPr sz="1600">
                <a:solidFill>
                  <a:schemeClr val="tx1"/>
                </a:solidFill>
                <a:latin typeface="Arial CE" charset="-18"/>
                <a:ea typeface="Arial CE" charset="-18"/>
                <a:cs typeface="Arial CE" charset="-18"/>
              </a:defRPr>
            </a:lvl5pPr>
            <a:lvl6pPr marL="2555875" indent="-231775" defTabSz="89376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6pPr>
            <a:lvl7pPr marL="3013075" indent="-231775" defTabSz="89376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7pPr>
            <a:lvl8pPr marL="3470275" indent="-231775" defTabSz="89376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8pPr>
            <a:lvl9pPr marL="3927475" indent="-231775" defTabSz="89376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9pPr>
          </a:lstStyle>
          <a:p>
            <a:pPr eaLnBrk="1" hangingPunct="1">
              <a:lnSpc>
                <a:spcPct val="100000"/>
              </a:lnSpc>
              <a:buSzTx/>
            </a:pPr>
            <a:fld id="{9708001D-BAC8-4DBF-9F89-773472FCDCB8}" type="slidenum">
              <a:rPr lang="cs-CZ" altLang="cs-CZ" sz="1000" smtClean="0">
                <a:solidFill>
                  <a:schemeClr val="bg1"/>
                </a:solidFill>
              </a:rPr>
              <a:pPr eaLnBrk="1" hangingPunct="1">
                <a:lnSpc>
                  <a:spcPct val="100000"/>
                </a:lnSpc>
                <a:buSzTx/>
              </a:pPr>
              <a:t>9</a:t>
            </a:fld>
            <a:endParaRPr lang="cs-CZ" altLang="cs-CZ" sz="1000" smtClean="0">
              <a:solidFill>
                <a:schemeClr val="bg1"/>
              </a:solidFill>
            </a:endParaRPr>
          </a:p>
        </p:txBody>
      </p:sp>
      <p:pic>
        <p:nvPicPr>
          <p:cNvPr id="29700" name="Picture 2" descr="E:\DCIM\100PHOTO\SAM_842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10374"/>
          <a:stretch>
            <a:fillRect/>
          </a:stretch>
        </p:blipFill>
        <p:spPr>
          <a:xfrm>
            <a:off x="1452563" y="2400300"/>
            <a:ext cx="6238875" cy="4194175"/>
          </a:xfrm>
          <a:noFill/>
        </p:spPr>
      </p:pic>
      <p:sp>
        <p:nvSpPr>
          <p:cNvPr id="5" name="Obdélník 4"/>
          <p:cNvSpPr/>
          <p:nvPr/>
        </p:nvSpPr>
        <p:spPr>
          <a:xfrm>
            <a:off x="503238" y="1592263"/>
            <a:ext cx="4883150" cy="712787"/>
          </a:xfrm>
          <a:prstGeom prst="rect">
            <a:avLst/>
          </a:prstGeom>
        </p:spPr>
        <p:txBody>
          <a:bodyPr lIns="93296" tIns="46648" rIns="93296" bIns="46648">
            <a:spAutoFit/>
          </a:bodyPr>
          <a:lstStyle/>
          <a:p>
            <a:pPr marL="356340" lvl="1" indent="-356340">
              <a:lnSpc>
                <a:spcPct val="110000"/>
              </a:lnSpc>
              <a:spcBef>
                <a:spcPts val="306"/>
              </a:spcBef>
              <a:spcAft>
                <a:spcPts val="306"/>
              </a:spcAft>
              <a:buClr>
                <a:srgbClr val="FF6600"/>
              </a:buClr>
              <a:buSzPct val="120000"/>
              <a:buFont typeface="Wingdings" pitchFamily="2" charset="2"/>
              <a:buChar char="§"/>
              <a:defRPr/>
            </a:pPr>
            <a:r>
              <a:rPr lang="cs-CZ" altLang="cs-CZ" sz="1600" b="1" i="0" dirty="0">
                <a:latin typeface="Arial CE" charset="-18"/>
                <a:cs typeface="Arial" charset="0"/>
              </a:rPr>
              <a:t>Objekt TTR IV</a:t>
            </a:r>
          </a:p>
          <a:p>
            <a:pPr lvl="1">
              <a:lnSpc>
                <a:spcPct val="110000"/>
              </a:lnSpc>
              <a:spcBef>
                <a:spcPts val="306"/>
              </a:spcBef>
              <a:spcAft>
                <a:spcPts val="306"/>
              </a:spcAft>
              <a:buClr>
                <a:srgbClr val="FF6600"/>
              </a:buClr>
              <a:buSzPct val="120000"/>
              <a:defRPr/>
            </a:pPr>
            <a:r>
              <a:rPr lang="cs-CZ" altLang="cs-CZ" sz="1600" b="1" i="0" dirty="0">
                <a:solidFill>
                  <a:schemeClr val="accent2"/>
                </a:solidFill>
                <a:latin typeface="Arial CE" charset="-18"/>
                <a:cs typeface="Arial" charset="0"/>
              </a:rPr>
              <a:t>Směnový mistr elektro </a:t>
            </a:r>
            <a:r>
              <a:rPr lang="cs-CZ" altLang="cs-CZ" sz="1600" b="1" i="0" dirty="0">
                <a:latin typeface="Arial CE" charset="-18"/>
                <a:cs typeface="Arial" charset="0"/>
              </a:rPr>
              <a:t>– </a:t>
            </a:r>
            <a:r>
              <a:rPr lang="cs-CZ" altLang="cs-CZ" sz="1600" i="0" dirty="0">
                <a:latin typeface="Arial CE" charset="-18"/>
                <a:cs typeface="Arial" charset="0"/>
              </a:rPr>
              <a:t>rozvodny, </a:t>
            </a:r>
            <a:r>
              <a:rPr lang="cs-CZ" altLang="cs-CZ" sz="1600" b="1" i="0" dirty="0">
                <a:latin typeface="Arial CE" charset="-18"/>
                <a:cs typeface="Arial" charset="0"/>
              </a:rPr>
              <a:t>(tel. 183)</a:t>
            </a:r>
          </a:p>
        </p:txBody>
      </p:sp>
      <p:sp>
        <p:nvSpPr>
          <p:cNvPr id="7" name="Šipka dolů 6"/>
          <p:cNvSpPr/>
          <p:nvPr/>
        </p:nvSpPr>
        <p:spPr bwMode="auto">
          <a:xfrm>
            <a:off x="3543351" y="4847489"/>
            <a:ext cx="654938" cy="779803"/>
          </a:xfrm>
          <a:prstGeom prst="downArrow">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vert270" lIns="93266" tIns="46633" rIns="93266" bIns="46633"/>
          <a:lstStyle/>
          <a:p>
            <a:pPr>
              <a:defRPr/>
            </a:pPr>
            <a:r>
              <a:rPr lang="cs-CZ" sz="1200" b="1" dirty="0">
                <a:solidFill>
                  <a:schemeClr val="tx1"/>
                </a:solidFill>
              </a:rPr>
              <a:t>1.patro</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3238" y="436563"/>
            <a:ext cx="6877050" cy="847725"/>
          </a:xfrm>
        </p:spPr>
        <p:txBody>
          <a:bodyPr/>
          <a:lstStyle/>
          <a:p>
            <a:pPr>
              <a:defRPr/>
            </a:pPr>
            <a:r>
              <a:rPr lang="cs-CZ" cap="all" dirty="0">
                <a:solidFill>
                  <a:schemeClr val="tx1"/>
                </a:solidFill>
              </a:rPr>
              <a:t>Specifika </a:t>
            </a:r>
            <a:r>
              <a:rPr lang="cs-CZ" cap="all" dirty="0" smtClean="0">
                <a:solidFill>
                  <a:schemeClr val="tx1"/>
                </a:solidFill>
              </a:rPr>
              <a:t>lokality </a:t>
            </a:r>
            <a:r>
              <a:rPr lang="cs-CZ" cap="all" dirty="0" err="1" smtClean="0">
                <a:solidFill>
                  <a:schemeClr val="tx1"/>
                </a:solidFill>
              </a:rPr>
              <a:t>trmice</a:t>
            </a:r>
            <a:r>
              <a:rPr lang="cs-CZ" cap="all" dirty="0" smtClean="0"/>
              <a:t/>
            </a:r>
            <a:br>
              <a:rPr lang="cs-CZ" cap="all" dirty="0" smtClean="0"/>
            </a:br>
            <a:r>
              <a:rPr lang="cs-CZ" cap="all" dirty="0" smtClean="0"/>
              <a:t>1. řídící </a:t>
            </a:r>
            <a:r>
              <a:rPr lang="cs-CZ" cap="all" dirty="0"/>
              <a:t>pracoviště PRO OHLAŠOVÁNÍ PRACÍ</a:t>
            </a:r>
          </a:p>
        </p:txBody>
      </p:sp>
      <p:sp>
        <p:nvSpPr>
          <p:cNvPr id="30723" name="Zástupný symbol pro obsah 2"/>
          <p:cNvSpPr>
            <a:spLocks noGrp="1"/>
          </p:cNvSpPr>
          <p:nvPr>
            <p:ph idx="1"/>
          </p:nvPr>
        </p:nvSpPr>
        <p:spPr>
          <a:xfrm>
            <a:off x="503238" y="1692275"/>
            <a:ext cx="8137525" cy="4679950"/>
          </a:xfrm>
        </p:spPr>
        <p:txBody>
          <a:bodyPr/>
          <a:lstStyle/>
          <a:p>
            <a:pPr eaLnBrk="1" hangingPunct="1">
              <a:spcBef>
                <a:spcPts val="300"/>
              </a:spcBef>
              <a:spcAft>
                <a:spcPts val="300"/>
              </a:spcAft>
              <a:buClr>
                <a:srgbClr val="FF6600"/>
              </a:buClr>
              <a:buFont typeface="Wingdings" pitchFamily="2" charset="2"/>
              <a:buChar char="§"/>
            </a:pPr>
            <a:r>
              <a:rPr lang="cs-CZ" altLang="cs-CZ" b="1" smtClean="0">
                <a:latin typeface="Arial CE" charset="-18"/>
                <a:cs typeface="Arial CE" charset="-18"/>
              </a:rPr>
              <a:t>Stavební - Pavel Kraus –  (tel. 712)</a:t>
            </a:r>
          </a:p>
          <a:p>
            <a:pPr eaLnBrk="1" hangingPunct="1">
              <a:spcBef>
                <a:spcPts val="300"/>
              </a:spcBef>
              <a:spcAft>
                <a:spcPts val="300"/>
              </a:spcAft>
              <a:buClr>
                <a:srgbClr val="FF6600"/>
              </a:buClr>
              <a:buFont typeface="Wingdings" pitchFamily="2" charset="2"/>
              <a:buChar char="§"/>
            </a:pPr>
            <a:r>
              <a:rPr lang="cs-CZ" altLang="cs-CZ" b="1" smtClean="0">
                <a:latin typeface="Arial CE" charset="-18"/>
                <a:cs typeface="Arial CE" charset="-18"/>
              </a:rPr>
              <a:t>Zdvihací zařízení – Vlastimil Zedník – (tel. 229)</a:t>
            </a:r>
          </a:p>
          <a:p>
            <a:pPr eaLnBrk="1" hangingPunct="1">
              <a:spcBef>
                <a:spcPts val="300"/>
              </a:spcBef>
              <a:spcAft>
                <a:spcPts val="300"/>
              </a:spcAft>
              <a:buClr>
                <a:srgbClr val="FF6600"/>
              </a:buClr>
              <a:buFont typeface="Wingdings" pitchFamily="2" charset="2"/>
              <a:buChar char="§"/>
            </a:pPr>
            <a:r>
              <a:rPr lang="cs-CZ" altLang="cs-CZ" b="1" smtClean="0">
                <a:latin typeface="Arial CE" charset="-18"/>
                <a:cs typeface="Arial CE" charset="-18"/>
              </a:rPr>
              <a:t>Chemické úpravny vody </a:t>
            </a:r>
            <a:r>
              <a:rPr lang="cs-CZ" altLang="cs-CZ" smtClean="0">
                <a:latin typeface="Arial CE" charset="-18"/>
                <a:cs typeface="Arial CE" charset="-18"/>
              </a:rPr>
              <a:t>–</a:t>
            </a:r>
            <a:r>
              <a:rPr lang="cs-CZ" altLang="cs-CZ" smtClean="0">
                <a:solidFill>
                  <a:srgbClr val="00B050"/>
                </a:solidFill>
                <a:latin typeface="Arial CE" charset="-18"/>
                <a:cs typeface="Arial CE" charset="-18"/>
              </a:rPr>
              <a:t> </a:t>
            </a:r>
            <a:r>
              <a:rPr lang="cs-CZ" altLang="cs-CZ" smtClean="0">
                <a:latin typeface="Arial CE" charset="-18"/>
                <a:cs typeface="Arial CE" charset="-18"/>
              </a:rPr>
              <a:t>Mistr CHUV - Administrativní budova A </a:t>
            </a:r>
            <a:r>
              <a:rPr lang="cs-CZ" altLang="cs-CZ" b="1" smtClean="0">
                <a:latin typeface="Arial CE" charset="-18"/>
                <a:cs typeface="Arial CE" charset="-18"/>
              </a:rPr>
              <a:t>(tel. 728)</a:t>
            </a:r>
            <a:r>
              <a:rPr lang="cs-CZ" altLang="cs-CZ" smtClean="0">
                <a:latin typeface="Arial CE" charset="-18"/>
                <a:cs typeface="Arial CE" charset="-18"/>
              </a:rPr>
              <a:t/>
            </a:r>
            <a:br>
              <a:rPr lang="cs-CZ" altLang="cs-CZ" smtClean="0">
                <a:latin typeface="Arial CE" charset="-18"/>
                <a:cs typeface="Arial CE" charset="-18"/>
              </a:rPr>
            </a:br>
            <a:r>
              <a:rPr lang="cs-CZ" altLang="cs-CZ" sz="1400" smtClean="0">
                <a:solidFill>
                  <a:schemeClr val="accent2"/>
                </a:solidFill>
                <a:latin typeface="Arial CE" charset="-18"/>
                <a:cs typeface="Arial CE" charset="-18"/>
              </a:rPr>
              <a:t>(Po – Pá pouze na ranní, cca 6:00 – 15:00) v nepřítomnosti kontaktujte SI)</a:t>
            </a:r>
          </a:p>
          <a:p>
            <a:endParaRPr lang="cs-CZ" altLang="cs-CZ" smtClean="0">
              <a:latin typeface="Arial CE" charset="-18"/>
              <a:cs typeface="Arial CE" charset="-18"/>
            </a:endParaRPr>
          </a:p>
        </p:txBody>
      </p:sp>
      <p:sp>
        <p:nvSpPr>
          <p:cNvPr id="30724" name="Zástupný symbol pro číslo snímku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3763" eaLnBrk="0" hangingPunct="0">
              <a:lnSpc>
                <a:spcPts val="2300"/>
              </a:lnSpc>
              <a:buSzPct val="120000"/>
              <a:defRPr sz="1600">
                <a:solidFill>
                  <a:schemeClr val="tx1"/>
                </a:solidFill>
                <a:latin typeface="Arial CE" charset="-18"/>
                <a:ea typeface="Arial CE" charset="-18"/>
                <a:cs typeface="Arial CE" charset="-18"/>
              </a:defRPr>
            </a:lvl1pPr>
            <a:lvl2pPr marL="757238" indent="-290513" defTabSz="893763" eaLnBrk="0" hangingPunct="0">
              <a:lnSpc>
                <a:spcPts val="2300"/>
              </a:lnSpc>
              <a:buClr>
                <a:srgbClr val="F24F00"/>
              </a:buClr>
              <a:buSzPct val="120000"/>
              <a:buFont typeface="Wingdings" pitchFamily="2" charset="2"/>
              <a:buChar char="§"/>
              <a:defRPr sz="1600">
                <a:solidFill>
                  <a:schemeClr val="tx1"/>
                </a:solidFill>
                <a:latin typeface="Arial CE" charset="-18"/>
                <a:ea typeface="Arial CE" charset="-18"/>
                <a:cs typeface="Arial CE" charset="-18"/>
              </a:defRPr>
            </a:lvl2pPr>
            <a:lvl3pPr marL="1165225" indent="-231775" defTabSz="893763" eaLnBrk="0" hangingPunct="0">
              <a:lnSpc>
                <a:spcPts val="2300"/>
              </a:lnSpc>
              <a:buClr>
                <a:srgbClr val="C8C8C8"/>
              </a:buClr>
              <a:buSzPct val="120000"/>
              <a:buFont typeface="Wingdings" pitchFamily="2" charset="2"/>
              <a:buChar char="§"/>
              <a:defRPr sz="1600">
                <a:solidFill>
                  <a:schemeClr val="tx1"/>
                </a:solidFill>
                <a:latin typeface="Arial CE" charset="-18"/>
                <a:ea typeface="Arial CE" charset="-18"/>
                <a:cs typeface="Arial CE" charset="-18"/>
              </a:defRPr>
            </a:lvl3pPr>
            <a:lvl4pPr marL="1631950" indent="-231775" defTabSz="893763" eaLnBrk="0" hangingPunct="0">
              <a:lnSpc>
                <a:spcPts val="2300"/>
              </a:lnSpc>
              <a:buSzPct val="89000"/>
              <a:defRPr sz="1600">
                <a:solidFill>
                  <a:schemeClr val="tx1"/>
                </a:solidFill>
                <a:latin typeface="Arial CE" charset="-18"/>
                <a:ea typeface="Arial CE" charset="-18"/>
                <a:cs typeface="Arial CE" charset="-18"/>
              </a:defRPr>
            </a:lvl4pPr>
            <a:lvl5pPr marL="2098675" indent="-231775" defTabSz="893763" eaLnBrk="0" hangingPunct="0">
              <a:lnSpc>
                <a:spcPts val="2300"/>
              </a:lnSpc>
              <a:buSzPct val="75000"/>
              <a:defRPr sz="1600">
                <a:solidFill>
                  <a:schemeClr val="tx1"/>
                </a:solidFill>
                <a:latin typeface="Arial CE" charset="-18"/>
                <a:ea typeface="Arial CE" charset="-18"/>
                <a:cs typeface="Arial CE" charset="-18"/>
              </a:defRPr>
            </a:lvl5pPr>
            <a:lvl6pPr marL="2555875" indent="-231775" defTabSz="89376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6pPr>
            <a:lvl7pPr marL="3013075" indent="-231775" defTabSz="89376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7pPr>
            <a:lvl8pPr marL="3470275" indent="-231775" defTabSz="89376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8pPr>
            <a:lvl9pPr marL="3927475" indent="-231775" defTabSz="89376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9pPr>
          </a:lstStyle>
          <a:p>
            <a:pPr eaLnBrk="1" hangingPunct="1">
              <a:lnSpc>
                <a:spcPct val="100000"/>
              </a:lnSpc>
              <a:buSzTx/>
            </a:pPr>
            <a:fld id="{48D54F0B-06C2-4855-AE1F-271D44241D3C}" type="slidenum">
              <a:rPr lang="cs-CZ" altLang="cs-CZ" sz="1000" smtClean="0">
                <a:solidFill>
                  <a:schemeClr val="bg1"/>
                </a:solidFill>
              </a:rPr>
              <a:pPr eaLnBrk="1" hangingPunct="1">
                <a:lnSpc>
                  <a:spcPct val="100000"/>
                </a:lnSpc>
                <a:buSzTx/>
              </a:pPr>
              <a:t>10</a:t>
            </a:fld>
            <a:endParaRPr lang="cs-CZ" altLang="cs-CZ" sz="1000" smtClean="0">
              <a:solidFill>
                <a:schemeClr val="bg1"/>
              </a:solidFill>
            </a:endParaRPr>
          </a:p>
        </p:txBody>
      </p:sp>
      <p:pic>
        <p:nvPicPr>
          <p:cNvPr id="30725" name="Picture 2" descr="E:\DCIM\100PHOTO\SAM_6228.JPG"/>
          <p:cNvPicPr>
            <a:picLocks noChangeAspect="1" noChangeArrowheads="1"/>
          </p:cNvPicPr>
          <p:nvPr/>
        </p:nvPicPr>
        <p:blipFill>
          <a:blip r:embed="rId2">
            <a:extLst>
              <a:ext uri="{28A0092B-C50C-407E-A947-70E740481C1C}">
                <a14:useLocalDpi xmlns:a14="http://schemas.microsoft.com/office/drawing/2010/main" val="0"/>
              </a:ext>
            </a:extLst>
          </a:blip>
          <a:srcRect t="3140" b="29091"/>
          <a:stretch>
            <a:fillRect/>
          </a:stretch>
        </p:blipFill>
        <p:spPr bwMode="auto">
          <a:xfrm>
            <a:off x="1119188" y="3355975"/>
            <a:ext cx="6391275" cy="324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3238" y="436563"/>
            <a:ext cx="6877050" cy="847725"/>
          </a:xfrm>
        </p:spPr>
        <p:txBody>
          <a:bodyPr/>
          <a:lstStyle/>
          <a:p>
            <a:pPr>
              <a:defRPr/>
            </a:pPr>
            <a:r>
              <a:rPr lang="cs-CZ" cap="all" dirty="0">
                <a:solidFill>
                  <a:schemeClr val="tx1"/>
                </a:solidFill>
              </a:rPr>
              <a:t>Specifika lokality </a:t>
            </a:r>
            <a:r>
              <a:rPr lang="cs-CZ" cap="all" dirty="0" smtClean="0">
                <a:solidFill>
                  <a:schemeClr val="tx1"/>
                </a:solidFill>
              </a:rPr>
              <a:t>Trmice</a:t>
            </a:r>
            <a:r>
              <a:rPr lang="cs-CZ" cap="all" dirty="0" smtClean="0"/>
              <a:t/>
            </a:r>
            <a:br>
              <a:rPr lang="cs-CZ" cap="all" dirty="0" smtClean="0"/>
            </a:br>
            <a:r>
              <a:rPr lang="cs-CZ" cap="all" dirty="0" smtClean="0"/>
              <a:t>1. používání </a:t>
            </a:r>
            <a:r>
              <a:rPr lang="cs-CZ" cap="all" dirty="0"/>
              <a:t>OOPP</a:t>
            </a:r>
          </a:p>
        </p:txBody>
      </p:sp>
      <p:sp>
        <p:nvSpPr>
          <p:cNvPr id="31747" name="Zástupný symbol pro číslo snímku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3763" eaLnBrk="0" hangingPunct="0">
              <a:lnSpc>
                <a:spcPts val="2300"/>
              </a:lnSpc>
              <a:buSzPct val="120000"/>
              <a:defRPr sz="1600">
                <a:solidFill>
                  <a:schemeClr val="tx1"/>
                </a:solidFill>
                <a:latin typeface="Arial CE" charset="-18"/>
                <a:ea typeface="Arial CE" charset="-18"/>
                <a:cs typeface="Arial CE" charset="-18"/>
              </a:defRPr>
            </a:lvl1pPr>
            <a:lvl2pPr marL="757238" indent="-290513" defTabSz="893763" eaLnBrk="0" hangingPunct="0">
              <a:lnSpc>
                <a:spcPts val="2300"/>
              </a:lnSpc>
              <a:buClr>
                <a:srgbClr val="F24F00"/>
              </a:buClr>
              <a:buSzPct val="120000"/>
              <a:buFont typeface="Wingdings" pitchFamily="2" charset="2"/>
              <a:buChar char="§"/>
              <a:defRPr sz="1600">
                <a:solidFill>
                  <a:schemeClr val="tx1"/>
                </a:solidFill>
                <a:latin typeface="Arial CE" charset="-18"/>
                <a:ea typeface="Arial CE" charset="-18"/>
                <a:cs typeface="Arial CE" charset="-18"/>
              </a:defRPr>
            </a:lvl2pPr>
            <a:lvl3pPr marL="1165225" indent="-231775" defTabSz="893763" eaLnBrk="0" hangingPunct="0">
              <a:lnSpc>
                <a:spcPts val="2300"/>
              </a:lnSpc>
              <a:buClr>
                <a:srgbClr val="C8C8C8"/>
              </a:buClr>
              <a:buSzPct val="120000"/>
              <a:buFont typeface="Wingdings" pitchFamily="2" charset="2"/>
              <a:buChar char="§"/>
              <a:defRPr sz="1600">
                <a:solidFill>
                  <a:schemeClr val="tx1"/>
                </a:solidFill>
                <a:latin typeface="Arial CE" charset="-18"/>
                <a:ea typeface="Arial CE" charset="-18"/>
                <a:cs typeface="Arial CE" charset="-18"/>
              </a:defRPr>
            </a:lvl3pPr>
            <a:lvl4pPr marL="1631950" indent="-231775" defTabSz="893763" eaLnBrk="0" hangingPunct="0">
              <a:lnSpc>
                <a:spcPts val="2300"/>
              </a:lnSpc>
              <a:buSzPct val="89000"/>
              <a:defRPr sz="1600">
                <a:solidFill>
                  <a:schemeClr val="tx1"/>
                </a:solidFill>
                <a:latin typeface="Arial CE" charset="-18"/>
                <a:ea typeface="Arial CE" charset="-18"/>
                <a:cs typeface="Arial CE" charset="-18"/>
              </a:defRPr>
            </a:lvl4pPr>
            <a:lvl5pPr marL="2098675" indent="-231775" defTabSz="893763" eaLnBrk="0" hangingPunct="0">
              <a:lnSpc>
                <a:spcPts val="2300"/>
              </a:lnSpc>
              <a:buSzPct val="75000"/>
              <a:defRPr sz="1600">
                <a:solidFill>
                  <a:schemeClr val="tx1"/>
                </a:solidFill>
                <a:latin typeface="Arial CE" charset="-18"/>
                <a:ea typeface="Arial CE" charset="-18"/>
                <a:cs typeface="Arial CE" charset="-18"/>
              </a:defRPr>
            </a:lvl5pPr>
            <a:lvl6pPr marL="2555875" indent="-231775" defTabSz="89376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6pPr>
            <a:lvl7pPr marL="3013075" indent="-231775" defTabSz="89376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7pPr>
            <a:lvl8pPr marL="3470275" indent="-231775" defTabSz="89376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8pPr>
            <a:lvl9pPr marL="3927475" indent="-231775" defTabSz="89376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9pPr>
          </a:lstStyle>
          <a:p>
            <a:pPr eaLnBrk="1" hangingPunct="1">
              <a:lnSpc>
                <a:spcPct val="100000"/>
              </a:lnSpc>
              <a:buSzTx/>
            </a:pPr>
            <a:fld id="{D0D10835-8B21-4A01-839B-F7E1EBBFFBF5}" type="slidenum">
              <a:rPr lang="cs-CZ" altLang="cs-CZ" sz="1000" smtClean="0">
                <a:solidFill>
                  <a:schemeClr val="bg1"/>
                </a:solidFill>
              </a:rPr>
              <a:pPr eaLnBrk="1" hangingPunct="1">
                <a:lnSpc>
                  <a:spcPct val="100000"/>
                </a:lnSpc>
                <a:buSzTx/>
              </a:pPr>
              <a:t>11</a:t>
            </a:fld>
            <a:endParaRPr lang="cs-CZ" altLang="cs-CZ" sz="1000" smtClean="0">
              <a:solidFill>
                <a:schemeClr val="bg1"/>
              </a:solidFill>
            </a:endParaRPr>
          </a:p>
        </p:txBody>
      </p:sp>
      <p:pic>
        <p:nvPicPr>
          <p:cNvPr id="31748" name="Picture 2" descr="Oděv ENERGETIK antistatický s trvalou nehořlavou úpravou PROBAN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629400" y="1436688"/>
            <a:ext cx="2359025" cy="5078412"/>
          </a:xfrm>
          <a:noFill/>
        </p:spPr>
      </p:pic>
      <p:sp>
        <p:nvSpPr>
          <p:cNvPr id="31749" name="Obdélník 5"/>
          <p:cNvSpPr>
            <a:spLocks noChangeArrowheads="1"/>
          </p:cNvSpPr>
          <p:nvPr/>
        </p:nvSpPr>
        <p:spPr bwMode="auto">
          <a:xfrm>
            <a:off x="503238" y="1665288"/>
            <a:ext cx="5464175" cy="484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8" rIns="93296" bIns="46648">
            <a:spAutoFit/>
          </a:bodyPr>
          <a:lstStyle>
            <a:lvl1pPr eaLnBrk="0" hangingPunct="0">
              <a:lnSpc>
                <a:spcPts val="2300"/>
              </a:lnSpc>
              <a:buSzPct val="120000"/>
              <a:defRPr sz="1600">
                <a:solidFill>
                  <a:schemeClr val="tx1"/>
                </a:solidFill>
                <a:latin typeface="Arial CE" charset="-18"/>
                <a:ea typeface="Arial CE" charset="-18"/>
                <a:cs typeface="Arial CE" charset="-18"/>
              </a:defRPr>
            </a:lvl1pPr>
            <a:lvl2pPr marL="742950" indent="-285750" eaLnBrk="0" hangingPunct="0">
              <a:lnSpc>
                <a:spcPts val="2300"/>
              </a:lnSpc>
              <a:buClr>
                <a:srgbClr val="F24F00"/>
              </a:buClr>
              <a:buSzPct val="120000"/>
              <a:buFont typeface="Wingdings" pitchFamily="2" charset="2"/>
              <a:buChar char="§"/>
              <a:defRPr sz="1600">
                <a:solidFill>
                  <a:schemeClr val="tx1"/>
                </a:solidFill>
                <a:latin typeface="Arial CE" charset="-18"/>
                <a:ea typeface="Arial CE" charset="-18"/>
                <a:cs typeface="Arial CE" charset="-18"/>
              </a:defRPr>
            </a:lvl2pPr>
            <a:lvl3pPr marL="1143000" indent="-228600" eaLnBrk="0" hangingPunct="0">
              <a:lnSpc>
                <a:spcPts val="2300"/>
              </a:lnSpc>
              <a:buClr>
                <a:srgbClr val="C8C8C8"/>
              </a:buClr>
              <a:buSzPct val="120000"/>
              <a:buFont typeface="Wingdings" pitchFamily="2" charset="2"/>
              <a:buChar char="§"/>
              <a:defRPr sz="1600">
                <a:solidFill>
                  <a:schemeClr val="tx1"/>
                </a:solidFill>
                <a:latin typeface="Arial CE" charset="-18"/>
                <a:ea typeface="Arial CE" charset="-18"/>
                <a:cs typeface="Arial CE" charset="-18"/>
              </a:defRPr>
            </a:lvl3pPr>
            <a:lvl4pPr marL="1600200" indent="-228600" eaLnBrk="0" hangingPunct="0">
              <a:lnSpc>
                <a:spcPts val="2300"/>
              </a:lnSpc>
              <a:buSzPct val="89000"/>
              <a:defRPr sz="1600">
                <a:solidFill>
                  <a:schemeClr val="tx1"/>
                </a:solidFill>
                <a:latin typeface="Arial CE" charset="-18"/>
                <a:ea typeface="Arial CE" charset="-18"/>
                <a:cs typeface="Arial CE" charset="-18"/>
              </a:defRPr>
            </a:lvl4pPr>
            <a:lvl5pPr marL="2057400" indent="-228600" eaLnBrk="0" hangingPunct="0">
              <a:lnSpc>
                <a:spcPts val="2300"/>
              </a:lnSpc>
              <a:buSzPct val="75000"/>
              <a:defRPr sz="1600">
                <a:solidFill>
                  <a:schemeClr val="tx1"/>
                </a:solidFill>
                <a:latin typeface="Arial CE" charset="-18"/>
                <a:ea typeface="Arial CE" charset="-18"/>
                <a:cs typeface="Arial CE" charset="-18"/>
              </a:defRPr>
            </a:lvl5pPr>
            <a:lvl6pPr marL="2514600" indent="-22860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6pPr>
            <a:lvl7pPr marL="2971800" indent="-22860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7pPr>
            <a:lvl8pPr marL="3429000" indent="-22860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8pPr>
            <a:lvl9pPr marL="3886200" indent="-22860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9pPr>
          </a:lstStyle>
          <a:p>
            <a:pPr eaLnBrk="1" hangingPunct="1">
              <a:lnSpc>
                <a:spcPct val="100000"/>
              </a:lnSpc>
              <a:buSzTx/>
            </a:pPr>
            <a:r>
              <a:rPr lang="cs-CZ" altLang="cs-CZ" b="1" i="0">
                <a:latin typeface="Arial" pitchFamily="34" charset="0"/>
                <a:cs typeface="Arial" pitchFamily="34" charset="0"/>
              </a:rPr>
              <a:t>Minimální vybavení pro vstup do provozu</a:t>
            </a:r>
          </a:p>
          <a:p>
            <a:pPr eaLnBrk="1" hangingPunct="1">
              <a:lnSpc>
                <a:spcPct val="100000"/>
              </a:lnSpc>
              <a:buSzTx/>
            </a:pPr>
            <a:endParaRPr lang="cs-CZ" altLang="cs-CZ" b="1" i="0">
              <a:latin typeface="Arial" pitchFamily="34" charset="0"/>
              <a:cs typeface="Arial" pitchFamily="34" charset="0"/>
            </a:endParaRPr>
          </a:p>
          <a:p>
            <a:pPr lvl="1" eaLnBrk="1" hangingPunct="1">
              <a:lnSpc>
                <a:spcPct val="100000"/>
              </a:lnSpc>
              <a:spcBef>
                <a:spcPct val="50000"/>
              </a:spcBef>
              <a:buClr>
                <a:schemeClr val="accent2"/>
              </a:buClr>
              <a:buSzTx/>
            </a:pPr>
            <a:r>
              <a:rPr lang="cs-CZ" altLang="cs-CZ" i="0">
                <a:latin typeface="Arial" pitchFamily="34" charset="0"/>
                <a:cs typeface="Arial" pitchFamily="34" charset="0"/>
              </a:rPr>
              <a:t>Ochranná přilba</a:t>
            </a:r>
          </a:p>
          <a:p>
            <a:pPr lvl="1" eaLnBrk="1" hangingPunct="1">
              <a:lnSpc>
                <a:spcPct val="100000"/>
              </a:lnSpc>
              <a:spcBef>
                <a:spcPct val="50000"/>
              </a:spcBef>
              <a:buClr>
                <a:schemeClr val="accent2"/>
              </a:buClr>
              <a:buSzTx/>
            </a:pPr>
            <a:r>
              <a:rPr lang="cs-CZ" altLang="cs-CZ" i="0">
                <a:latin typeface="Arial" pitchFamily="34" charset="0"/>
                <a:cs typeface="Arial" pitchFamily="34" charset="0"/>
              </a:rPr>
              <a:t>Pracovní oděv </a:t>
            </a:r>
          </a:p>
          <a:p>
            <a:pPr lvl="1" eaLnBrk="1" hangingPunct="1">
              <a:lnSpc>
                <a:spcPct val="100000"/>
              </a:lnSpc>
              <a:spcBef>
                <a:spcPct val="50000"/>
              </a:spcBef>
              <a:buClr>
                <a:schemeClr val="accent2"/>
              </a:buClr>
              <a:buSzTx/>
            </a:pPr>
            <a:r>
              <a:rPr lang="cs-CZ" altLang="cs-CZ" i="0">
                <a:latin typeface="Arial" pitchFamily="34" charset="0"/>
                <a:cs typeface="Arial" pitchFamily="34" charset="0"/>
              </a:rPr>
              <a:t>Pevná pracovní obuv</a:t>
            </a:r>
          </a:p>
          <a:p>
            <a:pPr eaLnBrk="1" hangingPunct="1">
              <a:lnSpc>
                <a:spcPct val="100000"/>
              </a:lnSpc>
              <a:spcBef>
                <a:spcPct val="50000"/>
              </a:spcBef>
              <a:buClr>
                <a:srgbClr val="FF6600"/>
              </a:buClr>
              <a:buSzTx/>
              <a:buFont typeface="Wingdings" pitchFamily="2" charset="2"/>
              <a:buChar char="§"/>
            </a:pPr>
            <a:endParaRPr lang="cs-CZ" altLang="cs-CZ" i="0">
              <a:latin typeface="Arial" pitchFamily="34" charset="0"/>
              <a:cs typeface="Arial" pitchFamily="34" charset="0"/>
            </a:endParaRPr>
          </a:p>
          <a:p>
            <a:pPr eaLnBrk="1" hangingPunct="1">
              <a:lnSpc>
                <a:spcPct val="110000"/>
              </a:lnSpc>
              <a:spcBef>
                <a:spcPct val="50000"/>
              </a:spcBef>
              <a:buClr>
                <a:srgbClr val="FF6600"/>
              </a:buClr>
            </a:pPr>
            <a:r>
              <a:rPr lang="cs-CZ" altLang="cs-CZ" b="1" i="0">
                <a:latin typeface="Arial" pitchFamily="34" charset="0"/>
                <a:cs typeface="Arial" pitchFamily="34" charset="0"/>
              </a:rPr>
              <a:t>Ochranná přilba </a:t>
            </a:r>
            <a:r>
              <a:rPr lang="cs-CZ" altLang="cs-CZ" i="0">
                <a:latin typeface="Arial" pitchFamily="34" charset="0"/>
                <a:cs typeface="Arial" pitchFamily="34" charset="0"/>
              </a:rPr>
              <a:t>se vyžaduje ve všech prostorách, kde se nachází technologické a výrobní zařízení nebo u prací, kde hrozí nebezpečí poranění hlavy</a:t>
            </a:r>
          </a:p>
          <a:p>
            <a:pPr eaLnBrk="1" hangingPunct="1">
              <a:lnSpc>
                <a:spcPct val="110000"/>
              </a:lnSpc>
              <a:spcBef>
                <a:spcPct val="50000"/>
              </a:spcBef>
              <a:buClr>
                <a:srgbClr val="FF6600"/>
              </a:buClr>
            </a:pPr>
            <a:r>
              <a:rPr lang="cs-CZ" altLang="cs-CZ" i="0">
                <a:latin typeface="Arial" pitchFamily="34" charset="0"/>
                <a:cs typeface="Arial" pitchFamily="34" charset="0"/>
              </a:rPr>
              <a:t>Ochrana hlavy nemusí být při výkonu některých prací, při kterých použití ochranné přilby není slučitelné s jinými ochrannými pomůckami (svářečské práce, speciální čistící práce, práce v protichemickém obleku  apod.) nebo kde nehrozí úraz hlavy následkem pádu předmětů z výšky</a:t>
            </a:r>
          </a:p>
          <a:p>
            <a:pPr eaLnBrk="1" hangingPunct="1">
              <a:lnSpc>
                <a:spcPct val="100000"/>
              </a:lnSpc>
              <a:spcBef>
                <a:spcPct val="50000"/>
              </a:spcBef>
              <a:buClr>
                <a:srgbClr val="FF6600"/>
              </a:buClr>
              <a:buSzTx/>
              <a:buFont typeface="Wingdings" pitchFamily="2" charset="2"/>
              <a:buChar char="§"/>
            </a:pPr>
            <a:endParaRPr lang="cs-CZ" altLang="cs-CZ" i="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1" descr="E:\DCIM\100PHOTO\SAM_84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2450" y="3943350"/>
            <a:ext cx="3506788"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2"/>
          <p:cNvSpPr>
            <a:spLocks noGrp="1" noChangeArrowheads="1"/>
          </p:cNvSpPr>
          <p:nvPr>
            <p:ph type="title"/>
          </p:nvPr>
        </p:nvSpPr>
        <p:spPr>
          <a:xfrm>
            <a:off x="390525" y="415925"/>
            <a:ext cx="7481888" cy="846138"/>
          </a:xfrm>
        </p:spPr>
        <p:txBody>
          <a:bodyPr/>
          <a:lstStyle/>
          <a:p>
            <a:pPr>
              <a:defRPr/>
            </a:pPr>
            <a:r>
              <a:rPr lang="cs-CZ" cap="all" dirty="0">
                <a:solidFill>
                  <a:schemeClr val="tx1"/>
                </a:solidFill>
              </a:rPr>
              <a:t>Specifika lokality </a:t>
            </a:r>
            <a:r>
              <a:rPr lang="cs-CZ" cap="all" dirty="0" smtClean="0">
                <a:solidFill>
                  <a:schemeClr val="tx1"/>
                </a:solidFill>
              </a:rPr>
              <a:t>Trmice</a:t>
            </a:r>
            <a:r>
              <a:rPr lang="cs-CZ" cap="all" dirty="0" smtClean="0"/>
              <a:t/>
            </a:r>
            <a:br>
              <a:rPr lang="cs-CZ" cap="all" dirty="0" smtClean="0"/>
            </a:br>
            <a:r>
              <a:rPr lang="cs-CZ" cap="all" dirty="0" smtClean="0"/>
              <a:t>1. používání </a:t>
            </a:r>
            <a:r>
              <a:rPr lang="cs-CZ" cap="all" dirty="0"/>
              <a:t>OOPP</a:t>
            </a:r>
          </a:p>
        </p:txBody>
      </p:sp>
      <p:sp>
        <p:nvSpPr>
          <p:cNvPr id="32772" name="Zástupný symbol pro číslo snímku 3"/>
          <p:cNvSpPr>
            <a:spLocks noGrp="1"/>
          </p:cNvSpPr>
          <p:nvPr>
            <p:ph type="sldNum" sz="quarter" idx="10"/>
          </p:nvPr>
        </p:nvSpPr>
        <p:spPr>
          <a:xfrm>
            <a:off x="503238" y="6634163"/>
            <a:ext cx="311150" cy="1889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lnSpc>
                <a:spcPts val="2300"/>
              </a:lnSpc>
              <a:buSzPct val="120000"/>
              <a:defRPr sz="1600">
                <a:solidFill>
                  <a:schemeClr val="tx1"/>
                </a:solidFill>
                <a:latin typeface="Arial CE" charset="-18"/>
                <a:ea typeface="Arial CE" charset="-18"/>
                <a:cs typeface="Arial CE" charset="-18"/>
              </a:defRPr>
            </a:lvl1pPr>
            <a:lvl2pPr marL="757238" indent="-290513" defTabSz="912813" eaLnBrk="0" hangingPunct="0">
              <a:lnSpc>
                <a:spcPts val="2300"/>
              </a:lnSpc>
              <a:buClr>
                <a:srgbClr val="F24F00"/>
              </a:buClr>
              <a:buSzPct val="120000"/>
              <a:buFont typeface="Wingdings" pitchFamily="2" charset="2"/>
              <a:buChar char="§"/>
              <a:defRPr sz="1600">
                <a:solidFill>
                  <a:schemeClr val="tx1"/>
                </a:solidFill>
                <a:latin typeface="Arial CE" charset="-18"/>
                <a:ea typeface="Arial CE" charset="-18"/>
                <a:cs typeface="Arial CE" charset="-18"/>
              </a:defRPr>
            </a:lvl2pPr>
            <a:lvl3pPr marL="1165225" indent="-231775" defTabSz="912813" eaLnBrk="0" hangingPunct="0">
              <a:lnSpc>
                <a:spcPts val="2300"/>
              </a:lnSpc>
              <a:buClr>
                <a:srgbClr val="C8C8C8"/>
              </a:buClr>
              <a:buSzPct val="120000"/>
              <a:buFont typeface="Wingdings" pitchFamily="2" charset="2"/>
              <a:buChar char="§"/>
              <a:defRPr sz="1600">
                <a:solidFill>
                  <a:schemeClr val="tx1"/>
                </a:solidFill>
                <a:latin typeface="Arial CE" charset="-18"/>
                <a:ea typeface="Arial CE" charset="-18"/>
                <a:cs typeface="Arial CE" charset="-18"/>
              </a:defRPr>
            </a:lvl3pPr>
            <a:lvl4pPr marL="1631950" indent="-231775" defTabSz="912813" eaLnBrk="0" hangingPunct="0">
              <a:lnSpc>
                <a:spcPts val="2300"/>
              </a:lnSpc>
              <a:buSzPct val="89000"/>
              <a:defRPr sz="1600">
                <a:solidFill>
                  <a:schemeClr val="tx1"/>
                </a:solidFill>
                <a:latin typeface="Arial CE" charset="-18"/>
                <a:ea typeface="Arial CE" charset="-18"/>
                <a:cs typeface="Arial CE" charset="-18"/>
              </a:defRPr>
            </a:lvl4pPr>
            <a:lvl5pPr marL="2098675" indent="-231775" defTabSz="912813" eaLnBrk="0" hangingPunct="0">
              <a:lnSpc>
                <a:spcPts val="2300"/>
              </a:lnSpc>
              <a:buSzPct val="75000"/>
              <a:defRPr sz="1600">
                <a:solidFill>
                  <a:schemeClr val="tx1"/>
                </a:solidFill>
                <a:latin typeface="Arial CE" charset="-18"/>
                <a:ea typeface="Arial CE" charset="-18"/>
                <a:cs typeface="Arial CE" charset="-18"/>
              </a:defRPr>
            </a:lvl5pPr>
            <a:lvl6pPr marL="2555875" indent="-231775" defTabSz="91281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6pPr>
            <a:lvl7pPr marL="3013075" indent="-231775" defTabSz="91281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7pPr>
            <a:lvl8pPr marL="3470275" indent="-231775" defTabSz="91281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8pPr>
            <a:lvl9pPr marL="3927475" indent="-231775" defTabSz="91281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9pPr>
          </a:lstStyle>
          <a:p>
            <a:pPr eaLnBrk="1" hangingPunct="1">
              <a:lnSpc>
                <a:spcPct val="100000"/>
              </a:lnSpc>
              <a:buSzTx/>
            </a:pPr>
            <a:fld id="{D656B9DB-7091-41CC-8BA5-A6949DA62E37}" type="slidenum">
              <a:rPr lang="cs-CZ" altLang="cs-CZ" sz="1200" smtClean="0">
                <a:solidFill>
                  <a:schemeClr val="bg1"/>
                </a:solidFill>
              </a:rPr>
              <a:pPr eaLnBrk="1" hangingPunct="1">
                <a:lnSpc>
                  <a:spcPct val="100000"/>
                </a:lnSpc>
                <a:buSzTx/>
              </a:pPr>
              <a:t>12</a:t>
            </a:fld>
            <a:endParaRPr lang="cs-CZ" altLang="cs-CZ" sz="1200" smtClean="0">
              <a:solidFill>
                <a:schemeClr val="bg1"/>
              </a:solidFill>
            </a:endParaRPr>
          </a:p>
        </p:txBody>
      </p:sp>
      <p:sp>
        <p:nvSpPr>
          <p:cNvPr id="32773" name="Rectangle 3"/>
          <p:cNvSpPr>
            <a:spLocks noChangeArrowheads="1"/>
          </p:cNvSpPr>
          <p:nvPr/>
        </p:nvSpPr>
        <p:spPr bwMode="auto">
          <a:xfrm>
            <a:off x="1241425" y="1822450"/>
            <a:ext cx="5424488" cy="444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823" tIns="39911" rIns="79823" bIns="39911"/>
          <a:lstStyle>
            <a:lvl1pPr marL="341313" indent="-341313" defTabSz="1042988" eaLnBrk="0" hangingPunct="0">
              <a:lnSpc>
                <a:spcPts val="2300"/>
              </a:lnSpc>
              <a:buSzPct val="120000"/>
              <a:defRPr sz="1600">
                <a:solidFill>
                  <a:schemeClr val="tx1"/>
                </a:solidFill>
                <a:latin typeface="Arial CE" charset="-18"/>
                <a:ea typeface="Arial CE" charset="-18"/>
                <a:cs typeface="Arial CE" charset="-18"/>
              </a:defRPr>
            </a:lvl1pPr>
            <a:lvl2pPr marL="742950" indent="-285750" defTabSz="1042988" eaLnBrk="0" hangingPunct="0">
              <a:lnSpc>
                <a:spcPts val="2300"/>
              </a:lnSpc>
              <a:buClr>
                <a:srgbClr val="F24F00"/>
              </a:buClr>
              <a:buSzPct val="120000"/>
              <a:buFont typeface="Wingdings" pitchFamily="2" charset="2"/>
              <a:buChar char="§"/>
              <a:defRPr sz="1600">
                <a:solidFill>
                  <a:schemeClr val="tx1"/>
                </a:solidFill>
                <a:latin typeface="Arial CE" charset="-18"/>
                <a:ea typeface="Arial CE" charset="-18"/>
                <a:cs typeface="Arial CE" charset="-18"/>
              </a:defRPr>
            </a:lvl2pPr>
            <a:lvl3pPr marL="1143000" indent="-228600" defTabSz="1042988" eaLnBrk="0" hangingPunct="0">
              <a:lnSpc>
                <a:spcPts val="2300"/>
              </a:lnSpc>
              <a:buClr>
                <a:srgbClr val="C8C8C8"/>
              </a:buClr>
              <a:buSzPct val="120000"/>
              <a:buFont typeface="Wingdings" pitchFamily="2" charset="2"/>
              <a:buChar char="§"/>
              <a:defRPr sz="1600">
                <a:solidFill>
                  <a:schemeClr val="tx1"/>
                </a:solidFill>
                <a:latin typeface="Arial CE" charset="-18"/>
                <a:ea typeface="Arial CE" charset="-18"/>
                <a:cs typeface="Arial CE" charset="-18"/>
              </a:defRPr>
            </a:lvl3pPr>
            <a:lvl4pPr marL="1600200" indent="-228600" defTabSz="1042988" eaLnBrk="0" hangingPunct="0">
              <a:lnSpc>
                <a:spcPts val="2300"/>
              </a:lnSpc>
              <a:buSzPct val="89000"/>
              <a:defRPr sz="1600">
                <a:solidFill>
                  <a:schemeClr val="tx1"/>
                </a:solidFill>
                <a:latin typeface="Arial CE" charset="-18"/>
                <a:ea typeface="Arial CE" charset="-18"/>
                <a:cs typeface="Arial CE" charset="-18"/>
              </a:defRPr>
            </a:lvl4pPr>
            <a:lvl5pPr marL="2057400" indent="-228600" defTabSz="1042988" eaLnBrk="0" hangingPunct="0">
              <a:lnSpc>
                <a:spcPts val="2300"/>
              </a:lnSpc>
              <a:buSzPct val="75000"/>
              <a:defRPr sz="1600">
                <a:solidFill>
                  <a:schemeClr val="tx1"/>
                </a:solidFill>
                <a:latin typeface="Arial CE" charset="-18"/>
                <a:ea typeface="Arial CE" charset="-18"/>
                <a:cs typeface="Arial CE" charset="-18"/>
              </a:defRPr>
            </a:lvl5pPr>
            <a:lvl6pPr marL="2514600" indent="-228600" defTabSz="1042988"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6pPr>
            <a:lvl7pPr marL="2971800" indent="-228600" defTabSz="1042988"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7pPr>
            <a:lvl8pPr marL="3429000" indent="-228600" defTabSz="1042988"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8pPr>
            <a:lvl9pPr marL="3886200" indent="-228600" defTabSz="1042988"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9pPr>
          </a:lstStyle>
          <a:p>
            <a:pPr eaLnBrk="1" hangingPunct="1">
              <a:lnSpc>
                <a:spcPct val="110000"/>
              </a:lnSpc>
              <a:spcBef>
                <a:spcPct val="50000"/>
              </a:spcBef>
              <a:buClr>
                <a:srgbClr val="FF6600"/>
              </a:buClr>
              <a:buFont typeface="Wingdings" pitchFamily="2" charset="2"/>
              <a:buNone/>
            </a:pPr>
            <a:endParaRPr lang="cs-CZ" altLang="cs-CZ" sz="800">
              <a:cs typeface="Arial" pitchFamily="34" charset="0"/>
            </a:endParaRPr>
          </a:p>
        </p:txBody>
      </p:sp>
      <p:sp>
        <p:nvSpPr>
          <p:cNvPr id="39942" name="Rectangle 4"/>
          <p:cNvSpPr>
            <a:spLocks noChangeArrowheads="1"/>
          </p:cNvSpPr>
          <p:nvPr/>
        </p:nvSpPr>
        <p:spPr bwMode="auto">
          <a:xfrm>
            <a:off x="369888" y="1497013"/>
            <a:ext cx="5284787" cy="505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823" tIns="39911" rIns="79823" bIns="39911"/>
          <a:lstStyle>
            <a:lvl1pPr defTabSz="1042988">
              <a:defRPr>
                <a:solidFill>
                  <a:schemeClr val="tx1"/>
                </a:solidFill>
                <a:latin typeface="Arial" pitchFamily="34" charset="0"/>
              </a:defRPr>
            </a:lvl1pPr>
            <a:lvl2pPr marL="742950" indent="-285750" defTabSz="1042988">
              <a:defRPr>
                <a:solidFill>
                  <a:schemeClr val="tx1"/>
                </a:solidFill>
                <a:latin typeface="Arial" pitchFamily="34" charset="0"/>
              </a:defRPr>
            </a:lvl2pPr>
            <a:lvl3pPr marL="1143000" indent="-228600" defTabSz="1042988">
              <a:defRPr>
                <a:solidFill>
                  <a:schemeClr val="tx1"/>
                </a:solidFill>
                <a:latin typeface="Arial" pitchFamily="34" charset="0"/>
              </a:defRPr>
            </a:lvl3pPr>
            <a:lvl4pPr marL="1600200" indent="-228600" defTabSz="1042988">
              <a:defRPr>
                <a:solidFill>
                  <a:schemeClr val="tx1"/>
                </a:solidFill>
                <a:latin typeface="Arial" pitchFamily="34" charset="0"/>
              </a:defRPr>
            </a:lvl4pPr>
            <a:lvl5pPr marL="2057400" indent="-228600" defTabSz="1042988">
              <a:defRPr>
                <a:solidFill>
                  <a:schemeClr val="tx1"/>
                </a:solidFill>
                <a:latin typeface="Arial" pitchFamily="34" charset="0"/>
              </a:defRPr>
            </a:lvl5pPr>
            <a:lvl6pPr marL="2514600" indent="-228600" defTabSz="1042988" eaLnBrk="0" fontAlgn="base" hangingPunct="0">
              <a:spcBef>
                <a:spcPct val="0"/>
              </a:spcBef>
              <a:spcAft>
                <a:spcPct val="0"/>
              </a:spcAft>
              <a:defRPr>
                <a:solidFill>
                  <a:schemeClr val="tx1"/>
                </a:solidFill>
                <a:latin typeface="Arial" pitchFamily="34" charset="0"/>
              </a:defRPr>
            </a:lvl6pPr>
            <a:lvl7pPr marL="2971800" indent="-228600" defTabSz="1042988" eaLnBrk="0" fontAlgn="base" hangingPunct="0">
              <a:spcBef>
                <a:spcPct val="0"/>
              </a:spcBef>
              <a:spcAft>
                <a:spcPct val="0"/>
              </a:spcAft>
              <a:defRPr>
                <a:solidFill>
                  <a:schemeClr val="tx1"/>
                </a:solidFill>
                <a:latin typeface="Arial" pitchFamily="34" charset="0"/>
              </a:defRPr>
            </a:lvl7pPr>
            <a:lvl8pPr marL="3429000" indent="-228600" defTabSz="1042988" eaLnBrk="0" fontAlgn="base" hangingPunct="0">
              <a:spcBef>
                <a:spcPct val="0"/>
              </a:spcBef>
              <a:spcAft>
                <a:spcPct val="0"/>
              </a:spcAft>
              <a:defRPr>
                <a:solidFill>
                  <a:schemeClr val="tx1"/>
                </a:solidFill>
                <a:latin typeface="Arial" pitchFamily="34" charset="0"/>
              </a:defRPr>
            </a:lvl8pPr>
            <a:lvl9pPr marL="3886200" indent="-228600" defTabSz="1042988" eaLnBrk="0" fontAlgn="base" hangingPunct="0">
              <a:spcBef>
                <a:spcPct val="0"/>
              </a:spcBef>
              <a:spcAft>
                <a:spcPct val="0"/>
              </a:spcAft>
              <a:defRPr>
                <a:solidFill>
                  <a:schemeClr val="tx1"/>
                </a:solidFill>
                <a:latin typeface="Arial" pitchFamily="34" charset="0"/>
              </a:defRPr>
            </a:lvl9pPr>
          </a:lstStyle>
          <a:p>
            <a:pPr>
              <a:defRPr/>
            </a:pPr>
            <a:r>
              <a:rPr lang="cs-CZ" altLang="cs-CZ" sz="1600" b="1" i="0" dirty="0" smtClean="0"/>
              <a:t>Zásady pro používání osobních ochranných pomůcek</a:t>
            </a:r>
          </a:p>
          <a:p>
            <a:pPr lvl="1">
              <a:defRPr/>
            </a:pPr>
            <a:endParaRPr lang="cs-CZ" altLang="cs-CZ" sz="1600" b="1" i="0" dirty="0"/>
          </a:p>
          <a:p>
            <a:pPr marL="456763" lvl="1" indent="-278593">
              <a:lnSpc>
                <a:spcPct val="110000"/>
              </a:lnSpc>
              <a:spcBef>
                <a:spcPct val="50000"/>
              </a:spcBef>
              <a:buClr>
                <a:schemeClr val="accent2"/>
              </a:buClr>
              <a:buSzPct val="120000"/>
              <a:buFont typeface="Wingdings" pitchFamily="2" charset="2"/>
              <a:buChar char="§"/>
              <a:defRPr/>
            </a:pPr>
            <a:r>
              <a:rPr lang="cs-CZ" altLang="cs-CZ" b="1" i="0" dirty="0"/>
              <a:t>Ochranné brýle </a:t>
            </a:r>
            <a:r>
              <a:rPr lang="cs-CZ" altLang="cs-CZ" i="0" dirty="0"/>
              <a:t>se vyžadují při činnostech, při kterých je možný výron nebezpečných látek (Zařízení odsíření, kde hrozí únik vápna, Zařízení CHUV a odsíření)</a:t>
            </a:r>
          </a:p>
          <a:p>
            <a:pPr>
              <a:lnSpc>
                <a:spcPct val="110000"/>
              </a:lnSpc>
              <a:spcBef>
                <a:spcPct val="50000"/>
              </a:spcBef>
              <a:buClr>
                <a:srgbClr val="FF6600"/>
              </a:buClr>
              <a:buSzPct val="120000"/>
              <a:buFont typeface="Wingdings" pitchFamily="2" charset="2"/>
              <a:buChar char="§"/>
              <a:defRPr/>
            </a:pPr>
            <a:endParaRPr lang="cs-CZ" altLang="cs-CZ" i="0" dirty="0"/>
          </a:p>
          <a:p>
            <a:pPr marL="456763" lvl="1" indent="-278593">
              <a:lnSpc>
                <a:spcPct val="110000"/>
              </a:lnSpc>
              <a:spcBef>
                <a:spcPct val="50000"/>
              </a:spcBef>
              <a:buClr>
                <a:schemeClr val="accent2"/>
              </a:buClr>
              <a:buSzPct val="120000"/>
              <a:buFont typeface="Wingdings" pitchFamily="2" charset="2"/>
              <a:buChar char="§"/>
              <a:defRPr/>
            </a:pPr>
            <a:r>
              <a:rPr lang="cs-CZ" altLang="cs-CZ" b="1" i="0" dirty="0"/>
              <a:t>Chrániče sluchu</a:t>
            </a:r>
            <a:r>
              <a:rPr lang="cs-CZ" altLang="cs-CZ" i="0" dirty="0"/>
              <a:t> – v prostorech nebo u zařízení, kde je zvýšená hladina hluku</a:t>
            </a:r>
          </a:p>
          <a:p>
            <a:pPr marL="923244" lvl="3" indent="-278593">
              <a:spcAft>
                <a:spcPct val="20000"/>
              </a:spcAft>
              <a:buClr>
                <a:srgbClr val="FF3300"/>
              </a:buClr>
              <a:buFont typeface="Wingdings" pitchFamily="2" charset="2"/>
              <a:buChar char="§"/>
              <a:defRPr/>
            </a:pPr>
            <a:r>
              <a:rPr lang="cs-CZ" altLang="cs-CZ" i="0" dirty="0"/>
              <a:t>Strojovny turbín a napájecí stanice, (82 – 87 dB)</a:t>
            </a:r>
          </a:p>
          <a:p>
            <a:pPr marL="923244" lvl="3" indent="-278593">
              <a:spcAft>
                <a:spcPct val="20000"/>
              </a:spcAft>
              <a:buClr>
                <a:srgbClr val="FF3300"/>
              </a:buClr>
              <a:buFont typeface="Wingdings" pitchFamily="2" charset="2"/>
              <a:buChar char="§"/>
              <a:defRPr/>
            </a:pPr>
            <a:r>
              <a:rPr lang="cs-CZ" altLang="cs-CZ" i="0" dirty="0"/>
              <a:t>Mlýnice kotlů K5 K6 (92 </a:t>
            </a:r>
            <a:r>
              <a:rPr lang="cs-CZ" altLang="cs-CZ" i="0" dirty="0" err="1"/>
              <a:t>db</a:t>
            </a:r>
            <a:r>
              <a:rPr lang="cs-CZ" altLang="cs-CZ" i="0" dirty="0"/>
              <a:t>)</a:t>
            </a:r>
          </a:p>
          <a:p>
            <a:pPr marL="923244" lvl="3" indent="-278593">
              <a:spcAft>
                <a:spcPct val="20000"/>
              </a:spcAft>
              <a:buClr>
                <a:srgbClr val="FF3300"/>
              </a:buClr>
              <a:buFont typeface="Wingdings" pitchFamily="2" charset="2"/>
              <a:buChar char="§"/>
              <a:defRPr/>
            </a:pPr>
            <a:r>
              <a:rPr lang="cs-CZ" altLang="cs-CZ" i="0" dirty="0"/>
              <a:t>Redukční stanice parovodů (90 </a:t>
            </a:r>
            <a:r>
              <a:rPr lang="cs-CZ" altLang="cs-CZ" i="0" dirty="0" err="1"/>
              <a:t>bB</a:t>
            </a:r>
            <a:r>
              <a:rPr lang="cs-CZ" altLang="cs-CZ" i="0" dirty="0"/>
              <a:t>) </a:t>
            </a:r>
          </a:p>
          <a:p>
            <a:pPr marL="923244" lvl="3" indent="-278593">
              <a:spcAft>
                <a:spcPct val="20000"/>
              </a:spcAft>
              <a:buClr>
                <a:srgbClr val="FF3300"/>
              </a:buClr>
              <a:buFont typeface="Wingdings" pitchFamily="2" charset="2"/>
              <a:buChar char="§"/>
              <a:defRPr/>
            </a:pPr>
            <a:r>
              <a:rPr lang="cs-CZ" altLang="cs-CZ" i="0" dirty="0"/>
              <a:t>kompresorová stanice</a:t>
            </a:r>
          </a:p>
          <a:p>
            <a:pPr marL="923244" lvl="3" indent="-278593">
              <a:spcAft>
                <a:spcPct val="20000"/>
              </a:spcAft>
              <a:buClr>
                <a:srgbClr val="FF3300"/>
              </a:buClr>
              <a:buFont typeface="Wingdings" pitchFamily="2" charset="2"/>
              <a:buChar char="§"/>
              <a:defRPr/>
            </a:pPr>
            <a:r>
              <a:rPr lang="cs-CZ" altLang="cs-CZ" i="0" dirty="0"/>
              <a:t>Bagrovací stanice (90 – 95 dB)</a:t>
            </a:r>
          </a:p>
          <a:p>
            <a:pPr marL="456763" indent="-278593">
              <a:spcAft>
                <a:spcPct val="20000"/>
              </a:spcAft>
              <a:buClr>
                <a:srgbClr val="FF3300"/>
              </a:buClr>
              <a:buFont typeface="Wingdings" pitchFamily="2" charset="2"/>
              <a:buChar char="§"/>
              <a:defRPr/>
            </a:pPr>
            <a:endParaRPr lang="cs-CZ" altLang="cs-CZ" sz="1600" i="0" dirty="0"/>
          </a:p>
          <a:p>
            <a:pPr marL="456763" lvl="1" indent="-278593">
              <a:lnSpc>
                <a:spcPct val="110000"/>
              </a:lnSpc>
              <a:spcBef>
                <a:spcPct val="50000"/>
              </a:spcBef>
              <a:buClr>
                <a:schemeClr val="accent2"/>
              </a:buClr>
              <a:buSzPct val="120000"/>
              <a:buFont typeface="Wingdings" pitchFamily="2" charset="2"/>
              <a:buChar char="§"/>
              <a:defRPr/>
            </a:pPr>
            <a:r>
              <a:rPr lang="cs-CZ" altLang="cs-CZ" b="1" i="0" dirty="0"/>
              <a:t>Respirátor </a:t>
            </a:r>
            <a:r>
              <a:rPr lang="cs-CZ" altLang="cs-CZ" i="0" dirty="0"/>
              <a:t>– objekty a prostory zauhlování a odstruskování, odsíření</a:t>
            </a:r>
          </a:p>
          <a:p>
            <a:pPr>
              <a:lnSpc>
                <a:spcPct val="110000"/>
              </a:lnSpc>
              <a:spcBef>
                <a:spcPct val="50000"/>
              </a:spcBef>
              <a:buClr>
                <a:srgbClr val="FF6600"/>
              </a:buClr>
              <a:buSzPct val="120000"/>
              <a:buFont typeface="Wingdings" pitchFamily="2" charset="2"/>
              <a:buChar char="§"/>
              <a:defRPr/>
            </a:pPr>
            <a:endParaRPr lang="cs-CZ" altLang="cs-CZ" dirty="0">
              <a:solidFill>
                <a:srgbClr val="FF00FF"/>
              </a:solidFill>
              <a:latin typeface="Arial CE" charset="-18"/>
              <a:cs typeface="Arial" charset="0"/>
            </a:endParaRPr>
          </a:p>
        </p:txBody>
      </p:sp>
      <p:pic>
        <p:nvPicPr>
          <p:cNvPr id="3277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8525" y="1608138"/>
            <a:ext cx="124618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6" name="AutoShape 12" descr="data:image/jpeg;base64,/9j/4AAQSkZJRgABAQAAAQABAAD/2wCEAAkGBhQSEBUUExQVFBQVFxUUFRQVFBQXFBQUFBQVFBcUFBQXHCYeFxwjGRUUHy8gIycpLCwsFR4xNTAqNSYrLCkBCQoKDgwOGg8PGi0kHxwtLSwsLS4pLCwtLCwsLCwsLCwsLC0sLCwsKSwsLCwsKSksKSwsLCkpLCkpLCwsLCksLP/AABEIAOEA4QMBIgACEQEDEQH/xAAbAAEAAwEBAQEAAAAAAAAAAAAAAwQFAgEGB//EADQQAAIBAgMFBgUEAgMAAAAAAAABAgMRBCExBUFRYXESMoGRobEiUsHR8AYUguFCkhMVYv/EABoBAQACAwEAAAAAAAAAAAAAAAACBAEDBQb/xAAxEQEAAgECAwUGBgMBAAAAAAAAAQIDETEEBSESEzJBkTNRgdHh8BYiQnGxwSRhoQb/2gAMAwEAAhEDEQA/AP3EAAAAAB5cjnioreiNr1r4p0EoK3/YQ4+h3DGQf+S9vc1xnxzOkWj1Z0lMDy56bmAAAAAAAAAAAAAAAAAAAAAAAAAAAAAAIq1dRXPgdVallczas7u7KfFcR3UaRunWurytiW95UnI7mV5yPNZstrTrZviHkpHEqhzKZzc59snuZW8Pj5Q0eXB6G1hMaqiyye9HzaJ6FRxaaOlwXMMmKdLTrX72QtTV9MCLDV1OKfnyZKetraLRFo2lXAASAAAAAAAAAAAAAAAAAAAAAAAAFTFzztwK0lkSVXdsirTyOBnt2rTaW+NlSrIqTkT1mVKkjgcRfRshxKR4pHDYgzldudUlmJKkQwZPFnSxTqi0NkVbS7O5+6Nc+fwsrTT5o+gPWcrydrF2Z8mjJHUAB1WsAAAAAAAAAAAAAAAAAAAAADxnp5LQxIzplarIsTZWqnl80rMKlVlSoy1VKlQ4PEzPVOETZ7E5Z3A5lZ1lJNTLEWV4EyZ1MM+SMrNLVH0J81CouJ9BGvHies5Trpb4f20ZEoPFJPQ9O01AAAAAAAAAAAAAAAAAAAAAAc1NH0Ojiq/hZG06VkZ0yvULEyrVPLZp0WYVaxUmWqpUmcDid04Rs9jKxxJiKK2HFr1lmZTqR3E4giWJ2sMREIO4o2rGNFG0tD0XLf1fD+2m7k7hi2tczlnDOu1tClWUtPIkMm9s0X8Nie11AnAAAAAALgAAAAAAAAAAABHXfwskIsR3TXl8E/szG6hMq1i1MqVjy+fZZhUrFSsy3Mo1HdnFyV7U9UnFjuCOUTUYXMQwlo07lunSSOIEqZfxsJomw5pJXMJV0WHiU9TscLn7qLaR1lrtXVNiK1+6rc/6M6rVmtWy7Y4qQVs9BbPltOsyz2YVI45rXMnpYxXydmUKi4EZtx8Zkrv1RmsPraFbtRuSHzGAxkoSsnk926+42ae0vmXivsXqcbjnpbojNJXJzSV2UauKb0yRJXqduyjmtRh8LneS8C5ExMawgq3JKWIa33XBmj2UVMXh0s14mRZp1FJXR2UMHO0rcS+AAAAAAAAAIsT3SUhxTyNWf2cs13UJlWqWplWqeXz7LMKVd5MpMt4rQqSObMdJkc2L9KNlYpUs5IvRK8bsu+1ZXOHO5zVlojyLL2JhKmTLQgRdjhsln6HQxsOKdW3TgcV6rb4LgT/s+focywPP0N2jCjI4sX3s9/N6FKcbX5MiOEaUXdXM4v4fuI132ZhImWKWOktc+v3K54YpmtjnWskxq1aWOi+T5/c6xU/gfMxKtfsriV/3cuNuW46eHj5nxw1TT3NjCr41+bjRMfAYy2clrw4dDUpYiMtH4b/I6GPiMeTwyhMTCQAG9gAAAAACDF6E5Xxe40cR7OUq7qUypULVQq1dTzOZYhQxj0KUi7jH8LZntnMtPQS0JfEvzcX4mZGdmuRpRZo82UdbXwEWSVYXXNEMWX8WzCaDzRr09DFuWaU/h1L2HdiWqkeNGX23ubNGjC0bb/qWWHTRj1e8+bb9TWrTsm+H4jIZgeWLuEXwLx9ykzQoq0UacmzMEmcNnUmRtlOWUdePaKdRW/Mi3ORVrzuma+/7HSTRJRxW47/cMzYVM0WVIr5c8xboRDTw+1pLV3XP7mvhMfGemT4P6cT5mJLTk07rI6HCczy450tOsI2pEvqgU9n43tqz7y9eZcPWYstctIvXaWiY0AAbGAr4t6FgrYvcV+K9lKVd1KZUqluZVqHmc6xCnXjfIypZexq1ChjIWd9xyJtpadWVe5fwVe6s9Vp0M5s6hNrNbiPmNyBzUw181qQ4TFqWTyfv0L0S/iYUXQlwfgWsPh5NLK3UmLNF5F3DP5mJeUMIo5vNkzHaKmJxm6OvHh0LbCPG17vsrx68CmenLIjulC7t+WL0iDCwtnx9iRsp5b6zolEM+eTLfay/OBDiaefa9vcrqs1p5ELaXjVhYrSKFerZewr4xvcinObZyMus2SdweaLUZFalGxLFlLJk1t08mYW4MmiVqbLMGXcNtSU+HquMk1u9eR9FCd0mtGfNG3sqpenbg7fU9PynLMWnH5T1ackea4AD0LSFXF6+BaKmK18Crxfs06bqlQq1mWqhVqnm87eqVCtPMs1GV5nCzz1ShQrU7PkRouyinzIJ0GtNPUjjy9rpO5MPIFyji5Lf5lSBLE6uLZFeW0Xw9SxS2i7ZL1MsnoaFvFP5mJWqmJlLVnBxc6RaiWAmw+Hvm9Pc7o4S+b04FuxC1vKGUc0RSZPJEMijkhJDJlavST5FmaK9Uo5LTVln1KPM4UEieoRM5NslrT1k0EzuJGiSJrZT0yeDK8WTQL2GWJWIs19jPKXVGNE2tjw+Fvi/Y9FyrWc8fH+GvJs0AAesVwp4p5lwpYnVlPjPZ/FOm6rMq1i1Mq1UeczbN6pMrzZPUK8jg5pThyeIXPYlLeWXaopnv7Tg/M6pk8WdXBe0QjKr+1ly8zQ2fstzi92fHkRGvsV/DLqvY7HL5jJnittp1/hrv0hVewpLen0yfqerCdj/ABa5/wBm2LHcycvpbwzMff35tcXliqR7c1J4WL1S9vYrz2atzt1zKN+X5q+HqnF4UmRzLc8DJcH0/sr1INaqxRy4r08UaJxMTsqzRBNFqcSCaOblqkzqqzImWa8Cu0cS8aWmGXh3E5OkREsGTQZBEngi1i1kTwR9JhKPZgl59d5mbIwV323ou7zfE2T2/KeGmlO9t57ft9VbJbXoAA7bWFHEd5l4oYjvMpcb4I/dOm6tUK89/QnqFab9TzmWW9TqMgkS1IkUmcHN/tNGdI5bCZUjQWIEsWQQZLFnQxz0YSXNfYmkvD6mOma+xH3vD6nZ5XP+TX4/xKF/C1AAewVgAADxxuegCtUwEHut0KlbY/CXmvqjUBTy8FgyeKvp0Si8w+ZxWzpx1i+qzXoZlSFj7kr18BCfeinz0fmszhcX/wCf7fXFb1+cfJtjL73xdgj6mX6dpP5l/L7nMP03SXzPq/sjlfh/i9f0+v0S72r52mrvLyNvZ2xm/inkvl3vrwNXD4KFPuxS57/PUnO3wPI64Z7Wae1Pu8vq12ya7PEj0A9G1AAAFevhr5osA15MdckaWZidGVWotcuunmUpxzPorEU8LB6xi+qRy83LO14Z9WyMnvfL1EVJn1r2TS+ReF17EU9h0mrWa/k/qcjLyPPfzj1n5Jd5D5MKR9O/03S/9/7f0dL9O0Vul/vIqfh7iffX1n5M97D5yEiVSPoobEpL/C/Vyfo2WKeBpx0hFfxRcx8hzR4rx/2fkx3sPncPSlPupv289De2fgv+NZ6vXh0RaSPTtcHy2nDT2pnWWu15kAB1EAAAAAAAAAAAAAAAAAAAAAAAAAAAAAAAAAAAAAAAAAAAAAAAAAAAAAAAAAAAAAAAAAAAAAAAAAAAAAAAAAAAAAAAAAAAAAAAAAAAAAB//9k="/>
          <p:cNvSpPr>
            <a:spLocks noChangeAspect="1" noChangeArrowheads="1"/>
          </p:cNvSpPr>
          <p:nvPr/>
        </p:nvSpPr>
        <p:spPr bwMode="auto">
          <a:xfrm>
            <a:off x="0" y="-1049338"/>
            <a:ext cx="2187575"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8" rIns="93296" bIns="46648"/>
          <a:lstStyle>
            <a:lvl1pPr eaLnBrk="0" hangingPunct="0">
              <a:lnSpc>
                <a:spcPts val="2300"/>
              </a:lnSpc>
              <a:buSzPct val="120000"/>
              <a:defRPr sz="1600">
                <a:solidFill>
                  <a:schemeClr val="tx1"/>
                </a:solidFill>
                <a:latin typeface="Arial CE" charset="-18"/>
                <a:ea typeface="Arial CE" charset="-18"/>
                <a:cs typeface="Arial CE" charset="-18"/>
              </a:defRPr>
            </a:lvl1pPr>
            <a:lvl2pPr marL="742950" indent="-285750" eaLnBrk="0" hangingPunct="0">
              <a:lnSpc>
                <a:spcPts val="2300"/>
              </a:lnSpc>
              <a:buClr>
                <a:srgbClr val="F24F00"/>
              </a:buClr>
              <a:buSzPct val="120000"/>
              <a:buFont typeface="Wingdings" pitchFamily="2" charset="2"/>
              <a:buChar char="§"/>
              <a:defRPr sz="1600">
                <a:solidFill>
                  <a:schemeClr val="tx1"/>
                </a:solidFill>
                <a:latin typeface="Arial CE" charset="-18"/>
                <a:ea typeface="Arial CE" charset="-18"/>
                <a:cs typeface="Arial CE" charset="-18"/>
              </a:defRPr>
            </a:lvl2pPr>
            <a:lvl3pPr marL="1143000" indent="-228600" eaLnBrk="0" hangingPunct="0">
              <a:lnSpc>
                <a:spcPts val="2300"/>
              </a:lnSpc>
              <a:buClr>
                <a:srgbClr val="C8C8C8"/>
              </a:buClr>
              <a:buSzPct val="120000"/>
              <a:buFont typeface="Wingdings" pitchFamily="2" charset="2"/>
              <a:buChar char="§"/>
              <a:defRPr sz="1600">
                <a:solidFill>
                  <a:schemeClr val="tx1"/>
                </a:solidFill>
                <a:latin typeface="Arial CE" charset="-18"/>
                <a:ea typeface="Arial CE" charset="-18"/>
                <a:cs typeface="Arial CE" charset="-18"/>
              </a:defRPr>
            </a:lvl3pPr>
            <a:lvl4pPr marL="1600200" indent="-228600" eaLnBrk="0" hangingPunct="0">
              <a:lnSpc>
                <a:spcPts val="2300"/>
              </a:lnSpc>
              <a:buSzPct val="89000"/>
              <a:defRPr sz="1600">
                <a:solidFill>
                  <a:schemeClr val="tx1"/>
                </a:solidFill>
                <a:latin typeface="Arial CE" charset="-18"/>
                <a:ea typeface="Arial CE" charset="-18"/>
                <a:cs typeface="Arial CE" charset="-18"/>
              </a:defRPr>
            </a:lvl4pPr>
            <a:lvl5pPr marL="2057400" indent="-228600" eaLnBrk="0" hangingPunct="0">
              <a:lnSpc>
                <a:spcPts val="2300"/>
              </a:lnSpc>
              <a:buSzPct val="75000"/>
              <a:defRPr sz="1600">
                <a:solidFill>
                  <a:schemeClr val="tx1"/>
                </a:solidFill>
                <a:latin typeface="Arial CE" charset="-18"/>
                <a:ea typeface="Arial CE" charset="-18"/>
                <a:cs typeface="Arial CE" charset="-18"/>
              </a:defRPr>
            </a:lvl5pPr>
            <a:lvl6pPr marL="2514600" indent="-22860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6pPr>
            <a:lvl7pPr marL="2971800" indent="-22860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7pPr>
            <a:lvl8pPr marL="3429000" indent="-22860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8pPr>
            <a:lvl9pPr marL="3886200" indent="-22860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9pPr>
          </a:lstStyle>
          <a:p>
            <a:pPr eaLnBrk="1" hangingPunct="1">
              <a:lnSpc>
                <a:spcPct val="100000"/>
              </a:lnSpc>
              <a:buSzTx/>
            </a:pPr>
            <a:endParaRPr lang="cs-CZ" altLang="cs-CZ" sz="1400">
              <a:latin typeface="Arial" pitchFamily="34" charset="0"/>
              <a:cs typeface="Arial" pitchFamily="34" charset="0"/>
            </a:endParaRPr>
          </a:p>
        </p:txBody>
      </p:sp>
      <p:pic>
        <p:nvPicPr>
          <p:cNvPr id="32777"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8963" y="5926138"/>
            <a:ext cx="825500" cy="630237"/>
          </a:xfrm>
          <a:prstGeom prst="rect">
            <a:avLst/>
          </a:prstGeom>
          <a:noFill/>
          <a:ln w="38100" algn="ctr">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8" name="Picture 11" descr="C:\Users\hlinazde\Documents\Injuries\2008\Buřič\Fotodokumentace\DSCF421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2450" y="1244600"/>
            <a:ext cx="3511550" cy="263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9"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76900" y="3209925"/>
            <a:ext cx="817563" cy="612775"/>
          </a:xfrm>
          <a:prstGeom prst="rect">
            <a:avLst/>
          </a:prstGeom>
          <a:noFill/>
          <a:ln w="38100" algn="ctr">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7"/>
          <p:cNvSpPr>
            <a:spLocks noGrp="1" noChangeArrowheads="1"/>
          </p:cNvSpPr>
          <p:nvPr>
            <p:ph type="title"/>
          </p:nvPr>
        </p:nvSpPr>
        <p:spPr>
          <a:xfrm>
            <a:off x="503238" y="490538"/>
            <a:ext cx="7375525" cy="846137"/>
          </a:xfrm>
        </p:spPr>
        <p:txBody>
          <a:bodyPr/>
          <a:lstStyle/>
          <a:p>
            <a:pPr>
              <a:defRPr/>
            </a:pPr>
            <a:r>
              <a:rPr lang="cs-CZ" cap="all" dirty="0">
                <a:solidFill>
                  <a:schemeClr val="tx1"/>
                </a:solidFill>
              </a:rPr>
              <a:t>Specifika lokality  </a:t>
            </a:r>
            <a:r>
              <a:rPr lang="cs-CZ" cap="all" dirty="0" smtClean="0">
                <a:solidFill>
                  <a:schemeClr val="tx1"/>
                </a:solidFill>
              </a:rPr>
              <a:t>Trmice</a:t>
            </a:r>
            <a:r>
              <a:rPr lang="cs-CZ" cap="all" dirty="0" smtClean="0"/>
              <a:t/>
            </a:r>
            <a:br>
              <a:rPr lang="cs-CZ" cap="all" dirty="0" smtClean="0"/>
            </a:br>
            <a:r>
              <a:rPr lang="cs-CZ" cap="all" dirty="0" smtClean="0"/>
              <a:t>1. významná </a:t>
            </a:r>
            <a:r>
              <a:rPr lang="cs-CZ" cap="all" dirty="0"/>
              <a:t>RIZIKA A OPATŘENÍ</a:t>
            </a:r>
          </a:p>
        </p:txBody>
      </p:sp>
      <p:sp>
        <p:nvSpPr>
          <p:cNvPr id="33795" name="Rectangle 3"/>
          <p:cNvSpPr>
            <a:spLocks noGrp="1" noChangeArrowheads="1"/>
          </p:cNvSpPr>
          <p:nvPr>
            <p:ph idx="1"/>
          </p:nvPr>
        </p:nvSpPr>
        <p:spPr>
          <a:xfrm>
            <a:off x="1704975" y="1600200"/>
            <a:ext cx="7275513" cy="4849813"/>
          </a:xfrm>
        </p:spPr>
        <p:txBody>
          <a:bodyPr/>
          <a:lstStyle/>
          <a:p>
            <a:pPr marL="0" indent="0" defTabSz="931863" eaLnBrk="1" hangingPunct="1">
              <a:spcAft>
                <a:spcPct val="20000"/>
              </a:spcAft>
              <a:buClr>
                <a:srgbClr val="FF3300"/>
              </a:buClr>
              <a:buSzTx/>
            </a:pPr>
            <a:r>
              <a:rPr lang="cs-CZ" altLang="cs-CZ" b="1" smtClean="0">
                <a:latin typeface="Arial CE" charset="-18"/>
                <a:cs typeface="Arial CE" charset="-18"/>
              </a:rPr>
              <a:t>Horké povrchy, sálavé teplo</a:t>
            </a:r>
          </a:p>
          <a:p>
            <a:pPr marL="0" lvl="1" indent="-168275" defTabSz="931863" eaLnBrk="1" hangingPunct="1">
              <a:spcAft>
                <a:spcPct val="20000"/>
              </a:spcAft>
              <a:buClr>
                <a:schemeClr val="accent2"/>
              </a:buClr>
            </a:pPr>
            <a:r>
              <a:rPr lang="cs-CZ" altLang="cs-CZ" smtClean="0">
                <a:latin typeface="Arial CE" charset="-18"/>
                <a:cs typeface="Arial CE" charset="-18"/>
              </a:rPr>
              <a:t>Parovody, mlýnice kotlů, armatury - pracovní rukavice, dlouhé rukávy</a:t>
            </a:r>
          </a:p>
          <a:p>
            <a:pPr marL="0" indent="0" defTabSz="931863" eaLnBrk="1" hangingPunct="1">
              <a:spcAft>
                <a:spcPct val="20000"/>
              </a:spcAft>
              <a:buClr>
                <a:srgbClr val="FF3300"/>
              </a:buClr>
            </a:pPr>
            <a:endParaRPr lang="cs-CZ" altLang="cs-CZ" b="1" smtClean="0">
              <a:latin typeface="Arial CE" charset="-18"/>
              <a:cs typeface="Arial CE" charset="-18"/>
            </a:endParaRPr>
          </a:p>
          <a:p>
            <a:pPr marL="0" indent="0" defTabSz="931863" eaLnBrk="1" hangingPunct="1">
              <a:spcAft>
                <a:spcPct val="20000"/>
              </a:spcAft>
              <a:buClr>
                <a:srgbClr val="FF3300"/>
              </a:buClr>
            </a:pPr>
            <a:r>
              <a:rPr lang="cs-CZ" altLang="cs-CZ" b="1" smtClean="0">
                <a:latin typeface="Arial CE" charset="-18"/>
                <a:cs typeface="Arial CE" charset="-18"/>
              </a:rPr>
              <a:t>Poškození zraku</a:t>
            </a:r>
            <a:endParaRPr lang="cs-CZ" altLang="cs-CZ" smtClean="0">
              <a:latin typeface="Arial CE" charset="-18"/>
              <a:cs typeface="Arial CE" charset="-18"/>
            </a:endParaRPr>
          </a:p>
          <a:p>
            <a:pPr marL="0" lvl="1" indent="-168275" defTabSz="931863" eaLnBrk="1" hangingPunct="1">
              <a:spcAft>
                <a:spcPct val="20000"/>
              </a:spcAft>
              <a:buClr>
                <a:schemeClr val="accent2"/>
              </a:buClr>
            </a:pPr>
            <a:r>
              <a:rPr lang="cs-CZ" altLang="cs-CZ" smtClean="0">
                <a:latin typeface="Arial CE" charset="-18"/>
                <a:cs typeface="Arial CE" charset="-18"/>
              </a:rPr>
              <a:t>Odsíření - zařízení pro zpracování vápna – používání ochrany zraku</a:t>
            </a:r>
          </a:p>
          <a:p>
            <a:pPr marL="0" indent="0" defTabSz="931863" eaLnBrk="1" hangingPunct="1">
              <a:spcAft>
                <a:spcPct val="20000"/>
              </a:spcAft>
              <a:buClr>
                <a:srgbClr val="FF3300"/>
              </a:buClr>
              <a:buSzTx/>
            </a:pPr>
            <a:endParaRPr lang="cs-CZ" altLang="cs-CZ" b="1" smtClean="0">
              <a:latin typeface="Arial CE" charset="-18"/>
              <a:cs typeface="Arial CE" charset="-18"/>
            </a:endParaRPr>
          </a:p>
          <a:p>
            <a:pPr marL="0" indent="0" defTabSz="931863" eaLnBrk="1" hangingPunct="1">
              <a:spcAft>
                <a:spcPct val="20000"/>
              </a:spcAft>
              <a:buClr>
                <a:srgbClr val="FF3300"/>
              </a:buClr>
              <a:buSzTx/>
            </a:pPr>
            <a:r>
              <a:rPr lang="cs-CZ" altLang="cs-CZ" b="1" smtClean="0">
                <a:latin typeface="Arial CE" charset="-18"/>
                <a:cs typeface="Arial CE" charset="-18"/>
              </a:rPr>
              <a:t>Zvýšená hladina prachu </a:t>
            </a:r>
            <a:r>
              <a:rPr lang="cs-CZ" altLang="cs-CZ" smtClean="0">
                <a:latin typeface="Arial CE" charset="-18"/>
                <a:cs typeface="Arial CE" charset="-18"/>
              </a:rPr>
              <a:t>– poškození dýchacích cest, zasažení očních sliznic</a:t>
            </a:r>
          </a:p>
          <a:p>
            <a:pPr marL="0" lvl="1" indent="-168275" defTabSz="931863" eaLnBrk="1" hangingPunct="1">
              <a:spcAft>
                <a:spcPct val="20000"/>
              </a:spcAft>
              <a:buClr>
                <a:srgbClr val="FF3300"/>
              </a:buClr>
            </a:pPr>
            <a:r>
              <a:rPr lang="cs-CZ" altLang="cs-CZ" smtClean="0">
                <a:latin typeface="Arial CE" charset="-18"/>
                <a:cs typeface="Arial CE" charset="-18"/>
              </a:rPr>
              <a:t>Objekty zauhlování a odstruskování –  používání respirátorů a brýlí</a:t>
            </a:r>
          </a:p>
          <a:p>
            <a:pPr marL="0" indent="0" defTabSz="931863" eaLnBrk="1" hangingPunct="1">
              <a:spcAft>
                <a:spcPct val="20000"/>
              </a:spcAft>
              <a:buClr>
                <a:srgbClr val="FF3300"/>
              </a:buClr>
              <a:buFont typeface="Wingdings" pitchFamily="2" charset="2"/>
              <a:buChar char="§"/>
            </a:pPr>
            <a:endParaRPr lang="cs-CZ" altLang="cs-CZ" smtClean="0">
              <a:latin typeface="Arial CE" charset="-18"/>
              <a:cs typeface="Arial CE" charset="-18"/>
            </a:endParaRPr>
          </a:p>
          <a:p>
            <a:pPr marL="0" indent="0" defTabSz="931863" eaLnBrk="1" hangingPunct="1">
              <a:spcAft>
                <a:spcPct val="20000"/>
              </a:spcAft>
              <a:buClr>
                <a:srgbClr val="FF3300"/>
              </a:buClr>
            </a:pPr>
            <a:endParaRPr lang="cs-CZ" altLang="cs-CZ" smtClean="0">
              <a:solidFill>
                <a:schemeClr val="accent2"/>
              </a:solidFill>
              <a:latin typeface="Arial CE" charset="-18"/>
              <a:cs typeface="Arial CE" charset="-18"/>
            </a:endParaRPr>
          </a:p>
        </p:txBody>
      </p:sp>
      <p:sp>
        <p:nvSpPr>
          <p:cNvPr id="36868" name="Zástupný symbol pro číslo snímku 3"/>
          <p:cNvSpPr>
            <a:spLocks noGrp="1"/>
          </p:cNvSpPr>
          <p:nvPr>
            <p:ph type="sldNum" sz="quarter" idx="10"/>
          </p:nvPr>
        </p:nvSpPr>
        <p:spPr>
          <a:xfrm>
            <a:off x="503238" y="6634163"/>
            <a:ext cx="311150" cy="1889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526">
              <a:defRPr>
                <a:solidFill>
                  <a:schemeClr val="tx1"/>
                </a:solidFill>
                <a:latin typeface="Arial" pitchFamily="34" charset="0"/>
              </a:defRPr>
            </a:lvl1pPr>
            <a:lvl2pPr marL="758032" indent="-291551" defTabSz="913526">
              <a:defRPr>
                <a:solidFill>
                  <a:schemeClr val="tx1"/>
                </a:solidFill>
                <a:latin typeface="Arial" pitchFamily="34" charset="0"/>
              </a:defRPr>
            </a:lvl2pPr>
            <a:lvl3pPr marL="1166203" indent="-233241" defTabSz="913526">
              <a:defRPr>
                <a:solidFill>
                  <a:schemeClr val="tx1"/>
                </a:solidFill>
                <a:latin typeface="Arial" pitchFamily="34" charset="0"/>
              </a:defRPr>
            </a:lvl3pPr>
            <a:lvl4pPr marL="1632684" indent="-233241" defTabSz="913526">
              <a:defRPr>
                <a:solidFill>
                  <a:schemeClr val="tx1"/>
                </a:solidFill>
                <a:latin typeface="Arial" pitchFamily="34" charset="0"/>
              </a:defRPr>
            </a:lvl4pPr>
            <a:lvl5pPr marL="2099165" indent="-233241" defTabSz="913526">
              <a:defRPr>
                <a:solidFill>
                  <a:schemeClr val="tx1"/>
                </a:solidFill>
                <a:latin typeface="Arial" pitchFamily="34" charset="0"/>
              </a:defRPr>
            </a:lvl5pPr>
            <a:lvl6pPr marL="2565646" indent="-233241" defTabSz="913526" eaLnBrk="0" fontAlgn="base" hangingPunct="0">
              <a:spcBef>
                <a:spcPct val="0"/>
              </a:spcBef>
              <a:spcAft>
                <a:spcPct val="0"/>
              </a:spcAft>
              <a:defRPr>
                <a:solidFill>
                  <a:schemeClr val="tx1"/>
                </a:solidFill>
                <a:latin typeface="Arial" pitchFamily="34" charset="0"/>
              </a:defRPr>
            </a:lvl6pPr>
            <a:lvl7pPr marL="3032128" indent="-233241" defTabSz="913526" eaLnBrk="0" fontAlgn="base" hangingPunct="0">
              <a:spcBef>
                <a:spcPct val="0"/>
              </a:spcBef>
              <a:spcAft>
                <a:spcPct val="0"/>
              </a:spcAft>
              <a:defRPr>
                <a:solidFill>
                  <a:schemeClr val="tx1"/>
                </a:solidFill>
                <a:latin typeface="Arial" pitchFamily="34" charset="0"/>
              </a:defRPr>
            </a:lvl7pPr>
            <a:lvl8pPr marL="3498609" indent="-233241" defTabSz="913526" eaLnBrk="0" fontAlgn="base" hangingPunct="0">
              <a:spcBef>
                <a:spcPct val="0"/>
              </a:spcBef>
              <a:spcAft>
                <a:spcPct val="0"/>
              </a:spcAft>
              <a:defRPr>
                <a:solidFill>
                  <a:schemeClr val="tx1"/>
                </a:solidFill>
                <a:latin typeface="Arial" pitchFamily="34" charset="0"/>
              </a:defRPr>
            </a:lvl8pPr>
            <a:lvl9pPr marL="3965090" indent="-233241" defTabSz="913526" eaLnBrk="0" fontAlgn="base" hangingPunct="0">
              <a:spcBef>
                <a:spcPct val="0"/>
              </a:spcBef>
              <a:spcAft>
                <a:spcPct val="0"/>
              </a:spcAft>
              <a:defRPr>
                <a:solidFill>
                  <a:schemeClr val="tx1"/>
                </a:solidFill>
                <a:latin typeface="Arial" pitchFamily="34" charset="0"/>
              </a:defRPr>
            </a:lvl9pPr>
          </a:lstStyle>
          <a:p>
            <a:pPr>
              <a:defRPr/>
            </a:pPr>
            <a:fld id="{38697602-99E7-4E4F-867B-A56ADA7DB640}" type="slidenum">
              <a:rPr lang="cs-CZ" altLang="cs-CZ" sz="1200">
                <a:solidFill>
                  <a:schemeClr val="bg1"/>
                </a:solidFill>
                <a:latin typeface="+mn-lt"/>
                <a:ea typeface="Arial CE" charset="-18"/>
                <a:cs typeface="Arial CE" charset="-18"/>
              </a:rPr>
              <a:pPr>
                <a:defRPr/>
              </a:pPr>
              <a:t>13</a:t>
            </a:fld>
            <a:endParaRPr lang="cs-CZ" altLang="cs-CZ" sz="1200">
              <a:solidFill>
                <a:schemeClr val="bg1"/>
              </a:solidFill>
              <a:latin typeface="+mn-lt"/>
              <a:ea typeface="Arial CE" charset="-18"/>
              <a:cs typeface="Arial CE" charset="-18"/>
            </a:endParaRPr>
          </a:p>
        </p:txBody>
      </p:sp>
      <p:pic>
        <p:nvPicPr>
          <p:cNvPr id="33797" name="Picture 7" descr="C:\Users\hlinazde\Documents\Safety signal\popálení.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60563"/>
            <a:ext cx="1498600"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8" descr="C:\Users\hlinazde\Documents\Safety signal\elektřina.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538" y="3835400"/>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dpis 1"/>
          <p:cNvSpPr>
            <a:spLocks noGrp="1"/>
          </p:cNvSpPr>
          <p:nvPr>
            <p:ph type="title"/>
          </p:nvPr>
        </p:nvSpPr>
        <p:spPr>
          <a:xfrm>
            <a:off x="503238" y="436563"/>
            <a:ext cx="6877050" cy="847725"/>
          </a:xfrm>
        </p:spPr>
        <p:txBody>
          <a:bodyPr/>
          <a:lstStyle/>
          <a:p>
            <a:pPr>
              <a:defRPr/>
            </a:pPr>
            <a:r>
              <a:rPr lang="cs-CZ" cap="all" dirty="0">
                <a:solidFill>
                  <a:schemeClr val="tx1"/>
                </a:solidFill>
              </a:rPr>
              <a:t>Specifika lokality </a:t>
            </a:r>
            <a:r>
              <a:rPr lang="cs-CZ" cap="all" dirty="0" smtClean="0">
                <a:solidFill>
                  <a:schemeClr val="tx1"/>
                </a:solidFill>
              </a:rPr>
              <a:t>Trmice</a:t>
            </a:r>
            <a:r>
              <a:rPr lang="cs-CZ" cap="all" dirty="0" smtClean="0"/>
              <a:t/>
            </a:r>
            <a:br>
              <a:rPr lang="cs-CZ" cap="all" dirty="0" smtClean="0"/>
            </a:br>
            <a:r>
              <a:rPr lang="cs-CZ" cap="all" dirty="0" smtClean="0"/>
              <a:t>1. významná </a:t>
            </a:r>
            <a:r>
              <a:rPr lang="cs-CZ" cap="all" dirty="0"/>
              <a:t>RIZIKA A OPATŘENÍ</a:t>
            </a:r>
            <a:endParaRPr lang="cs-CZ" altLang="cs-CZ" cap="all" dirty="0"/>
          </a:p>
        </p:txBody>
      </p:sp>
      <p:sp>
        <p:nvSpPr>
          <p:cNvPr id="34819" name="Zástupný symbol pro číslo snímku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lnSpc>
                <a:spcPts val="2300"/>
              </a:lnSpc>
              <a:buSzPct val="120000"/>
              <a:defRPr sz="1600">
                <a:solidFill>
                  <a:schemeClr val="tx1"/>
                </a:solidFill>
                <a:latin typeface="Arial CE" charset="-18"/>
                <a:ea typeface="Arial CE" charset="-18"/>
                <a:cs typeface="Arial CE" charset="-18"/>
              </a:defRPr>
            </a:lvl1pPr>
            <a:lvl2pPr marL="757238" indent="-290513" defTabSz="912813" eaLnBrk="0" hangingPunct="0">
              <a:lnSpc>
                <a:spcPts val="2300"/>
              </a:lnSpc>
              <a:buClr>
                <a:srgbClr val="F24F00"/>
              </a:buClr>
              <a:buSzPct val="120000"/>
              <a:buFont typeface="Wingdings" pitchFamily="2" charset="2"/>
              <a:buChar char="§"/>
              <a:defRPr sz="1600">
                <a:solidFill>
                  <a:schemeClr val="tx1"/>
                </a:solidFill>
                <a:latin typeface="Arial CE" charset="-18"/>
                <a:ea typeface="Arial CE" charset="-18"/>
                <a:cs typeface="Arial CE" charset="-18"/>
              </a:defRPr>
            </a:lvl2pPr>
            <a:lvl3pPr marL="1165225" indent="-231775" defTabSz="912813" eaLnBrk="0" hangingPunct="0">
              <a:lnSpc>
                <a:spcPts val="2300"/>
              </a:lnSpc>
              <a:buClr>
                <a:srgbClr val="C8C8C8"/>
              </a:buClr>
              <a:buSzPct val="120000"/>
              <a:buFont typeface="Wingdings" pitchFamily="2" charset="2"/>
              <a:buChar char="§"/>
              <a:defRPr sz="1600">
                <a:solidFill>
                  <a:schemeClr val="tx1"/>
                </a:solidFill>
                <a:latin typeface="Arial CE" charset="-18"/>
                <a:ea typeface="Arial CE" charset="-18"/>
                <a:cs typeface="Arial CE" charset="-18"/>
              </a:defRPr>
            </a:lvl3pPr>
            <a:lvl4pPr marL="1631950" indent="-231775" defTabSz="912813" eaLnBrk="0" hangingPunct="0">
              <a:lnSpc>
                <a:spcPts val="2300"/>
              </a:lnSpc>
              <a:buSzPct val="89000"/>
              <a:defRPr sz="1600">
                <a:solidFill>
                  <a:schemeClr val="tx1"/>
                </a:solidFill>
                <a:latin typeface="Arial CE" charset="-18"/>
                <a:ea typeface="Arial CE" charset="-18"/>
                <a:cs typeface="Arial CE" charset="-18"/>
              </a:defRPr>
            </a:lvl4pPr>
            <a:lvl5pPr marL="2098675" indent="-231775" defTabSz="912813" eaLnBrk="0" hangingPunct="0">
              <a:lnSpc>
                <a:spcPts val="2300"/>
              </a:lnSpc>
              <a:buSzPct val="75000"/>
              <a:defRPr sz="1600">
                <a:solidFill>
                  <a:schemeClr val="tx1"/>
                </a:solidFill>
                <a:latin typeface="Arial CE" charset="-18"/>
                <a:ea typeface="Arial CE" charset="-18"/>
                <a:cs typeface="Arial CE" charset="-18"/>
              </a:defRPr>
            </a:lvl5pPr>
            <a:lvl6pPr marL="2555875" indent="-231775" defTabSz="91281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6pPr>
            <a:lvl7pPr marL="3013075" indent="-231775" defTabSz="91281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7pPr>
            <a:lvl8pPr marL="3470275" indent="-231775" defTabSz="91281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8pPr>
            <a:lvl9pPr marL="3927475" indent="-231775" defTabSz="91281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9pPr>
          </a:lstStyle>
          <a:p>
            <a:pPr eaLnBrk="1" hangingPunct="1">
              <a:lnSpc>
                <a:spcPct val="100000"/>
              </a:lnSpc>
              <a:buSzTx/>
            </a:pPr>
            <a:fld id="{05DDB44D-28A1-46A3-B870-B39BC9BD0105}" type="slidenum">
              <a:rPr lang="cs-CZ" altLang="cs-CZ" sz="1000" smtClean="0">
                <a:solidFill>
                  <a:schemeClr val="bg1"/>
                </a:solidFill>
                <a:latin typeface="Futura CEZ Demi" pitchFamily="2" charset="0"/>
              </a:rPr>
              <a:pPr eaLnBrk="1" hangingPunct="1">
                <a:lnSpc>
                  <a:spcPct val="100000"/>
                </a:lnSpc>
                <a:buSzTx/>
              </a:pPr>
              <a:t>14</a:t>
            </a:fld>
            <a:endParaRPr lang="cs-CZ" altLang="cs-CZ" sz="1000" smtClean="0">
              <a:solidFill>
                <a:schemeClr val="bg1"/>
              </a:solidFill>
              <a:latin typeface="Futura CEZ Demi" pitchFamily="2" charset="0"/>
            </a:endParaRPr>
          </a:p>
        </p:txBody>
      </p:sp>
      <p:pic>
        <p:nvPicPr>
          <p:cNvPr id="34820" name="Picture 6" descr="E:\DCIM\100PHOTO\SAM_842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38275" y="2638425"/>
            <a:ext cx="6240463" cy="4679950"/>
          </a:xfrm>
          <a:noFill/>
        </p:spPr>
      </p:pic>
      <p:sp>
        <p:nvSpPr>
          <p:cNvPr id="34821" name="Obdélník 1"/>
          <p:cNvSpPr>
            <a:spLocks noChangeArrowheads="1"/>
          </p:cNvSpPr>
          <p:nvPr/>
        </p:nvSpPr>
        <p:spPr bwMode="auto">
          <a:xfrm>
            <a:off x="503238" y="1444625"/>
            <a:ext cx="810895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8" rIns="93296" bIns="46648">
            <a:spAutoFit/>
          </a:bodyPr>
          <a:lstStyle>
            <a:lvl1pPr eaLnBrk="0" hangingPunct="0">
              <a:lnSpc>
                <a:spcPts val="2300"/>
              </a:lnSpc>
              <a:buSzPct val="120000"/>
              <a:defRPr sz="1600">
                <a:solidFill>
                  <a:schemeClr val="tx1"/>
                </a:solidFill>
                <a:latin typeface="Arial CE" charset="-18"/>
                <a:ea typeface="Arial CE" charset="-18"/>
                <a:cs typeface="Arial CE" charset="-18"/>
              </a:defRPr>
            </a:lvl1pPr>
            <a:lvl2pPr marL="742950" indent="-285750" eaLnBrk="0" hangingPunct="0">
              <a:lnSpc>
                <a:spcPts val="2300"/>
              </a:lnSpc>
              <a:buClr>
                <a:srgbClr val="F24F00"/>
              </a:buClr>
              <a:buSzPct val="120000"/>
              <a:buFont typeface="Wingdings" pitchFamily="2" charset="2"/>
              <a:buChar char="§"/>
              <a:defRPr sz="1600">
                <a:solidFill>
                  <a:schemeClr val="tx1"/>
                </a:solidFill>
                <a:latin typeface="Arial CE" charset="-18"/>
                <a:ea typeface="Arial CE" charset="-18"/>
                <a:cs typeface="Arial CE" charset="-18"/>
              </a:defRPr>
            </a:lvl2pPr>
            <a:lvl3pPr marL="1143000" indent="-228600" eaLnBrk="0" hangingPunct="0">
              <a:lnSpc>
                <a:spcPts val="2300"/>
              </a:lnSpc>
              <a:buClr>
                <a:srgbClr val="C8C8C8"/>
              </a:buClr>
              <a:buSzPct val="120000"/>
              <a:buFont typeface="Wingdings" pitchFamily="2" charset="2"/>
              <a:buChar char="§"/>
              <a:defRPr sz="1600">
                <a:solidFill>
                  <a:schemeClr val="tx1"/>
                </a:solidFill>
                <a:latin typeface="Arial CE" charset="-18"/>
                <a:ea typeface="Arial CE" charset="-18"/>
                <a:cs typeface="Arial CE" charset="-18"/>
              </a:defRPr>
            </a:lvl3pPr>
            <a:lvl4pPr marL="1600200" indent="-228600" eaLnBrk="0" hangingPunct="0">
              <a:lnSpc>
                <a:spcPts val="2300"/>
              </a:lnSpc>
              <a:buSzPct val="89000"/>
              <a:defRPr sz="1600">
                <a:solidFill>
                  <a:schemeClr val="tx1"/>
                </a:solidFill>
                <a:latin typeface="Arial CE" charset="-18"/>
                <a:ea typeface="Arial CE" charset="-18"/>
                <a:cs typeface="Arial CE" charset="-18"/>
              </a:defRPr>
            </a:lvl4pPr>
            <a:lvl5pPr marL="2057400" indent="-228600" eaLnBrk="0" hangingPunct="0">
              <a:lnSpc>
                <a:spcPts val="2300"/>
              </a:lnSpc>
              <a:buSzPct val="75000"/>
              <a:defRPr sz="1600">
                <a:solidFill>
                  <a:schemeClr val="tx1"/>
                </a:solidFill>
                <a:latin typeface="Arial CE" charset="-18"/>
                <a:ea typeface="Arial CE" charset="-18"/>
                <a:cs typeface="Arial CE" charset="-18"/>
              </a:defRPr>
            </a:lvl5pPr>
            <a:lvl6pPr marL="2514600" indent="-22860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6pPr>
            <a:lvl7pPr marL="2971800" indent="-22860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7pPr>
            <a:lvl8pPr marL="3429000" indent="-22860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8pPr>
            <a:lvl9pPr marL="3886200" indent="-22860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9pPr>
          </a:lstStyle>
          <a:p>
            <a:pPr eaLnBrk="1" hangingPunct="1">
              <a:lnSpc>
                <a:spcPct val="100000"/>
              </a:lnSpc>
              <a:spcAft>
                <a:spcPct val="20000"/>
              </a:spcAft>
              <a:buClr>
                <a:srgbClr val="FF3300"/>
              </a:buClr>
              <a:buSzTx/>
            </a:pPr>
            <a:r>
              <a:rPr lang="cs-CZ" altLang="cs-CZ" b="1" i="0"/>
              <a:t>Možný výskyt toxických plynů </a:t>
            </a:r>
            <a:r>
              <a:rPr lang="cs-CZ" altLang="cs-CZ" i="0"/>
              <a:t>(CO – oxid uhelnatý) - otrava</a:t>
            </a:r>
          </a:p>
          <a:p>
            <a:pPr lvl="1" eaLnBrk="1" hangingPunct="1">
              <a:lnSpc>
                <a:spcPct val="100000"/>
              </a:lnSpc>
              <a:spcAft>
                <a:spcPct val="20000"/>
              </a:spcAft>
              <a:buClr>
                <a:schemeClr val="accent2"/>
              </a:buClr>
            </a:pPr>
            <a:r>
              <a:rPr lang="cs-CZ" altLang="cs-CZ" sz="1400" i="0"/>
              <a:t>Objekt kotelny TTR 4: zásobníky paliva kotlů K7 a K8</a:t>
            </a:r>
          </a:p>
          <a:p>
            <a:pPr lvl="1" eaLnBrk="1" hangingPunct="1">
              <a:lnSpc>
                <a:spcPct val="100000"/>
              </a:lnSpc>
              <a:spcAft>
                <a:spcPct val="20000"/>
              </a:spcAft>
              <a:buClr>
                <a:schemeClr val="accent2"/>
              </a:buClr>
            </a:pPr>
            <a:r>
              <a:rPr lang="cs-CZ" altLang="cs-CZ" sz="1400" i="0"/>
              <a:t>Pozor - Stabilní měření CO – </a:t>
            </a:r>
            <a:r>
              <a:rPr lang="cs-CZ" altLang="cs-CZ" sz="2000" i="0">
                <a:solidFill>
                  <a:schemeClr val="accent2"/>
                </a:solidFill>
              </a:rPr>
              <a:t>v případě signalizace opusťte prostor</a:t>
            </a:r>
            <a:endParaRPr lang="cs-CZ" altLang="cs-CZ" sz="1400" i="0">
              <a:solidFill>
                <a:schemeClr val="accent2"/>
              </a:solidFill>
            </a:endParaRPr>
          </a:p>
        </p:txBody>
      </p:sp>
      <p:sp>
        <p:nvSpPr>
          <p:cNvPr id="8" name="Šipka dolů 7"/>
          <p:cNvSpPr/>
          <p:nvPr/>
        </p:nvSpPr>
        <p:spPr bwMode="auto">
          <a:xfrm rot="18446556">
            <a:off x="3778250" y="3408363"/>
            <a:ext cx="327025" cy="777875"/>
          </a:xfrm>
          <a:prstGeom prst="downArrow">
            <a:avLst/>
          </a:prstGeom>
          <a:solidFill>
            <a:schemeClr val="accent2"/>
          </a:solidFill>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vert270" lIns="93266" tIns="46633" rIns="93266" bIns="46633"/>
          <a:lstStyle/>
          <a:p>
            <a:pPr>
              <a:defRPr/>
            </a:pPr>
            <a:endParaRPr lang="cs-CZ" sz="1200" b="1" dirty="0">
              <a:solidFill>
                <a:schemeClr val="tx1"/>
              </a:solidFill>
            </a:endParaRPr>
          </a:p>
        </p:txBody>
      </p:sp>
      <p:pic>
        <p:nvPicPr>
          <p:cNvPr id="34823" name="Picture 8" descr="C:\Users\hlinazde\Documents\Safety signal\elektřin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538" y="3835400"/>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3238" y="436563"/>
            <a:ext cx="6877050" cy="847725"/>
          </a:xfrm>
        </p:spPr>
        <p:txBody>
          <a:bodyPr/>
          <a:lstStyle/>
          <a:p>
            <a:pPr>
              <a:defRPr/>
            </a:pPr>
            <a:r>
              <a:rPr lang="cs-CZ" cap="all" dirty="0">
                <a:solidFill>
                  <a:schemeClr val="tx1"/>
                </a:solidFill>
              </a:rPr>
              <a:t>Specifika lokality </a:t>
            </a:r>
            <a:r>
              <a:rPr lang="cs-CZ" cap="all" dirty="0" smtClean="0">
                <a:solidFill>
                  <a:schemeClr val="tx1"/>
                </a:solidFill>
              </a:rPr>
              <a:t>Trmice</a:t>
            </a:r>
            <a:r>
              <a:rPr lang="cs-CZ" cap="all" dirty="0" smtClean="0"/>
              <a:t/>
            </a:r>
            <a:br>
              <a:rPr lang="cs-CZ" cap="all" dirty="0" smtClean="0"/>
            </a:br>
            <a:r>
              <a:rPr lang="cs-CZ" cap="all" dirty="0" smtClean="0"/>
              <a:t>1. významná </a:t>
            </a:r>
            <a:r>
              <a:rPr lang="cs-CZ" cap="all" dirty="0"/>
              <a:t>RIZIKA A OPATŘENÍ</a:t>
            </a:r>
          </a:p>
        </p:txBody>
      </p:sp>
      <p:sp>
        <p:nvSpPr>
          <p:cNvPr id="35843" name="Zástupný symbol pro obsah 2"/>
          <p:cNvSpPr>
            <a:spLocks noGrp="1"/>
          </p:cNvSpPr>
          <p:nvPr>
            <p:ph idx="1"/>
          </p:nvPr>
        </p:nvSpPr>
        <p:spPr>
          <a:xfrm>
            <a:off x="503238" y="1692275"/>
            <a:ext cx="6151562" cy="4679950"/>
          </a:xfrm>
        </p:spPr>
        <p:txBody>
          <a:bodyPr/>
          <a:lstStyle/>
          <a:p>
            <a:r>
              <a:rPr lang="cs-CZ" altLang="cs-CZ" b="1" smtClean="0">
                <a:latin typeface="Arial CE" charset="-18"/>
                <a:cs typeface="Arial CE" charset="-18"/>
              </a:rPr>
              <a:t>Výstražné oděvy</a:t>
            </a:r>
          </a:p>
          <a:p>
            <a:endParaRPr lang="cs-CZ" altLang="cs-CZ" smtClean="0">
              <a:latin typeface="Arial CE" charset="-18"/>
              <a:cs typeface="Arial CE" charset="-18"/>
            </a:endParaRPr>
          </a:p>
          <a:p>
            <a:pPr>
              <a:buClr>
                <a:schemeClr val="accent2"/>
              </a:buClr>
              <a:buFont typeface="Wingdings" pitchFamily="2" charset="2"/>
              <a:buChar char="§"/>
            </a:pPr>
            <a:r>
              <a:rPr lang="cs-CZ" altLang="cs-CZ" smtClean="0">
                <a:latin typeface="Arial CE" charset="-18"/>
                <a:cs typeface="Arial CE" charset="-18"/>
              </a:rPr>
              <a:t>Práce na komunikacích</a:t>
            </a:r>
          </a:p>
          <a:p>
            <a:pPr>
              <a:buClr>
                <a:schemeClr val="accent2"/>
              </a:buClr>
              <a:buFont typeface="Wingdings" pitchFamily="2" charset="2"/>
              <a:buChar char="§"/>
            </a:pPr>
            <a:endParaRPr lang="cs-CZ" altLang="cs-CZ" smtClean="0">
              <a:latin typeface="Arial CE" charset="-18"/>
              <a:cs typeface="Arial CE" charset="-18"/>
            </a:endParaRPr>
          </a:p>
          <a:p>
            <a:pPr>
              <a:buClr>
                <a:schemeClr val="accent2"/>
              </a:buClr>
              <a:buFont typeface="Wingdings" pitchFamily="2" charset="2"/>
              <a:buChar char="§"/>
            </a:pPr>
            <a:r>
              <a:rPr lang="cs-CZ" altLang="cs-CZ" smtClean="0">
                <a:latin typeface="Arial CE" charset="-18"/>
                <a:cs typeface="Arial CE" charset="-18"/>
              </a:rPr>
              <a:t>Jeřábnické práce</a:t>
            </a:r>
          </a:p>
          <a:p>
            <a:pPr>
              <a:buClr>
                <a:schemeClr val="accent2"/>
              </a:buClr>
              <a:buFont typeface="Wingdings" pitchFamily="2" charset="2"/>
              <a:buChar char="§"/>
            </a:pPr>
            <a:endParaRPr lang="cs-CZ" altLang="cs-CZ" smtClean="0">
              <a:latin typeface="Arial CE" charset="-18"/>
              <a:cs typeface="Arial CE" charset="-18"/>
            </a:endParaRPr>
          </a:p>
          <a:p>
            <a:pPr>
              <a:buClr>
                <a:schemeClr val="accent2"/>
              </a:buClr>
              <a:buFont typeface="Wingdings" pitchFamily="2" charset="2"/>
              <a:buChar char="§"/>
            </a:pPr>
            <a:r>
              <a:rPr lang="cs-CZ" altLang="cs-CZ" smtClean="0">
                <a:latin typeface="Arial CE" charset="-18"/>
                <a:cs typeface="Arial CE" charset="-18"/>
              </a:rPr>
              <a:t>Kontrolní orgány na staveništích a pracovištích dodavatelů</a:t>
            </a:r>
          </a:p>
          <a:p>
            <a:endParaRPr lang="cs-CZ" altLang="cs-CZ" smtClean="0">
              <a:latin typeface="Arial CE" charset="-18"/>
              <a:cs typeface="Arial CE" charset="-18"/>
            </a:endParaRPr>
          </a:p>
        </p:txBody>
      </p:sp>
      <p:sp>
        <p:nvSpPr>
          <p:cNvPr id="35844" name="Zástupný symbol pro číslo snímku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3763" eaLnBrk="0" hangingPunct="0">
              <a:lnSpc>
                <a:spcPts val="2300"/>
              </a:lnSpc>
              <a:buSzPct val="120000"/>
              <a:defRPr sz="1600">
                <a:solidFill>
                  <a:schemeClr val="tx1"/>
                </a:solidFill>
                <a:latin typeface="Arial CE" charset="-18"/>
                <a:ea typeface="Arial CE" charset="-18"/>
                <a:cs typeface="Arial CE" charset="-18"/>
              </a:defRPr>
            </a:lvl1pPr>
            <a:lvl2pPr marL="757238" indent="-290513" defTabSz="893763" eaLnBrk="0" hangingPunct="0">
              <a:lnSpc>
                <a:spcPts val="2300"/>
              </a:lnSpc>
              <a:buClr>
                <a:srgbClr val="F24F00"/>
              </a:buClr>
              <a:buSzPct val="120000"/>
              <a:buFont typeface="Wingdings" pitchFamily="2" charset="2"/>
              <a:buChar char="§"/>
              <a:defRPr sz="1600">
                <a:solidFill>
                  <a:schemeClr val="tx1"/>
                </a:solidFill>
                <a:latin typeface="Arial CE" charset="-18"/>
                <a:ea typeface="Arial CE" charset="-18"/>
                <a:cs typeface="Arial CE" charset="-18"/>
              </a:defRPr>
            </a:lvl2pPr>
            <a:lvl3pPr marL="1165225" indent="-231775" defTabSz="893763" eaLnBrk="0" hangingPunct="0">
              <a:lnSpc>
                <a:spcPts val="2300"/>
              </a:lnSpc>
              <a:buClr>
                <a:srgbClr val="C8C8C8"/>
              </a:buClr>
              <a:buSzPct val="120000"/>
              <a:buFont typeface="Wingdings" pitchFamily="2" charset="2"/>
              <a:buChar char="§"/>
              <a:defRPr sz="1600">
                <a:solidFill>
                  <a:schemeClr val="tx1"/>
                </a:solidFill>
                <a:latin typeface="Arial CE" charset="-18"/>
                <a:ea typeface="Arial CE" charset="-18"/>
                <a:cs typeface="Arial CE" charset="-18"/>
              </a:defRPr>
            </a:lvl3pPr>
            <a:lvl4pPr marL="1631950" indent="-231775" defTabSz="893763" eaLnBrk="0" hangingPunct="0">
              <a:lnSpc>
                <a:spcPts val="2300"/>
              </a:lnSpc>
              <a:buSzPct val="89000"/>
              <a:defRPr sz="1600">
                <a:solidFill>
                  <a:schemeClr val="tx1"/>
                </a:solidFill>
                <a:latin typeface="Arial CE" charset="-18"/>
                <a:ea typeface="Arial CE" charset="-18"/>
                <a:cs typeface="Arial CE" charset="-18"/>
              </a:defRPr>
            </a:lvl4pPr>
            <a:lvl5pPr marL="2098675" indent="-231775" defTabSz="893763" eaLnBrk="0" hangingPunct="0">
              <a:lnSpc>
                <a:spcPts val="2300"/>
              </a:lnSpc>
              <a:buSzPct val="75000"/>
              <a:defRPr sz="1600">
                <a:solidFill>
                  <a:schemeClr val="tx1"/>
                </a:solidFill>
                <a:latin typeface="Arial CE" charset="-18"/>
                <a:ea typeface="Arial CE" charset="-18"/>
                <a:cs typeface="Arial CE" charset="-18"/>
              </a:defRPr>
            </a:lvl5pPr>
            <a:lvl6pPr marL="2555875" indent="-231775" defTabSz="89376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6pPr>
            <a:lvl7pPr marL="3013075" indent="-231775" defTabSz="89376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7pPr>
            <a:lvl8pPr marL="3470275" indent="-231775" defTabSz="89376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8pPr>
            <a:lvl9pPr marL="3927475" indent="-231775" defTabSz="89376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9pPr>
          </a:lstStyle>
          <a:p>
            <a:pPr eaLnBrk="1" hangingPunct="1">
              <a:lnSpc>
                <a:spcPct val="100000"/>
              </a:lnSpc>
              <a:buSzTx/>
            </a:pPr>
            <a:fld id="{4924DC12-BA71-4FB3-B2E8-06E4AEEB404F}" type="slidenum">
              <a:rPr lang="cs-CZ" altLang="cs-CZ" sz="1000" smtClean="0">
                <a:solidFill>
                  <a:schemeClr val="bg1"/>
                </a:solidFill>
              </a:rPr>
              <a:pPr eaLnBrk="1" hangingPunct="1">
                <a:lnSpc>
                  <a:spcPct val="100000"/>
                </a:lnSpc>
                <a:buSzTx/>
              </a:pPr>
              <a:t>15</a:t>
            </a:fld>
            <a:endParaRPr lang="cs-CZ" altLang="cs-CZ" sz="1000" smtClean="0">
              <a:solidFill>
                <a:schemeClr val="bg1"/>
              </a:solidFill>
            </a:endParaRPr>
          </a:p>
        </p:txBody>
      </p:sp>
      <p:pic>
        <p:nvPicPr>
          <p:cNvPr id="3584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6213" y="1960563"/>
            <a:ext cx="2389187" cy="154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5846" name="Picture 4" descr="Vesta reflexní 2RP žlutá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4800" y="4016375"/>
            <a:ext cx="1931988"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3238" y="436563"/>
            <a:ext cx="6877050" cy="847725"/>
          </a:xfrm>
        </p:spPr>
        <p:txBody>
          <a:bodyPr/>
          <a:lstStyle/>
          <a:p>
            <a:pPr>
              <a:defRPr/>
            </a:pPr>
            <a:r>
              <a:rPr lang="cs-CZ" cap="all" dirty="0">
                <a:solidFill>
                  <a:schemeClr val="tx1"/>
                </a:solidFill>
              </a:rPr>
              <a:t>Specifika lokality </a:t>
            </a:r>
            <a:r>
              <a:rPr lang="cs-CZ" cap="all" dirty="0" smtClean="0">
                <a:solidFill>
                  <a:schemeClr val="tx1"/>
                </a:solidFill>
              </a:rPr>
              <a:t>Trmice</a:t>
            </a:r>
            <a:r>
              <a:rPr lang="cs-CZ" cap="all" dirty="0" smtClean="0"/>
              <a:t/>
            </a:r>
            <a:br>
              <a:rPr lang="cs-CZ" cap="all" dirty="0" smtClean="0"/>
            </a:br>
            <a:r>
              <a:rPr lang="cs-CZ" cap="all" dirty="0" smtClean="0"/>
              <a:t>1. Ostatní</a:t>
            </a:r>
            <a:endParaRPr lang="cs-CZ" cap="all" dirty="0"/>
          </a:p>
        </p:txBody>
      </p:sp>
      <p:sp>
        <p:nvSpPr>
          <p:cNvPr id="36867" name="Zástupný symbol pro obsah 2"/>
          <p:cNvSpPr>
            <a:spLocks noGrp="1"/>
          </p:cNvSpPr>
          <p:nvPr>
            <p:ph idx="1"/>
          </p:nvPr>
        </p:nvSpPr>
        <p:spPr>
          <a:xfrm>
            <a:off x="503238" y="1692275"/>
            <a:ext cx="8137525" cy="4679950"/>
          </a:xfrm>
        </p:spPr>
        <p:txBody>
          <a:bodyPr/>
          <a:lstStyle/>
          <a:p>
            <a:r>
              <a:rPr lang="cs-CZ" altLang="cs-CZ" sz="1800" b="1" smtClean="0">
                <a:latin typeface="Arial CE" charset="-18"/>
                <a:cs typeface="Arial CE" charset="-18"/>
              </a:rPr>
              <a:t>Šatnování zaměstnanců dodavatelů</a:t>
            </a:r>
          </a:p>
          <a:p>
            <a:r>
              <a:rPr lang="cs-CZ" altLang="cs-CZ" sz="1800" smtClean="0">
                <a:latin typeface="Arial CE" charset="-18"/>
                <a:cs typeface="Arial CE" charset="-18"/>
              </a:rPr>
              <a:t>	po dohodě lze zajistit šatny  sociální budově (zajistí Ing. Martin Burian)</a:t>
            </a:r>
          </a:p>
          <a:p>
            <a:endParaRPr lang="cs-CZ" altLang="cs-CZ" b="1" smtClean="0">
              <a:latin typeface="Arial CE" charset="-18"/>
              <a:cs typeface="Arial CE" charset="-18"/>
            </a:endParaRPr>
          </a:p>
          <a:p>
            <a:r>
              <a:rPr lang="cs-CZ" altLang="cs-CZ" sz="1800" b="1" smtClean="0">
                <a:latin typeface="Arial CE" charset="-18"/>
                <a:cs typeface="Arial CE" charset="-18"/>
              </a:rPr>
              <a:t>WC - provozní</a:t>
            </a:r>
            <a:endParaRPr lang="cs-CZ" altLang="cs-CZ" sz="1800" smtClean="0">
              <a:latin typeface="Arial CE" charset="-18"/>
              <a:cs typeface="Arial CE" charset="-18"/>
            </a:endParaRPr>
          </a:p>
          <a:p>
            <a:pPr marL="88900" lvl="1" indent="-290513" eaLnBrk="1" hangingPunct="1">
              <a:spcBef>
                <a:spcPct val="50000"/>
              </a:spcBef>
              <a:buClr>
                <a:schemeClr val="accent2"/>
              </a:buClr>
            </a:pPr>
            <a:r>
              <a:rPr lang="cs-CZ" altLang="cs-CZ" smtClean="0">
                <a:latin typeface="Arial CE" charset="-18"/>
                <a:cs typeface="Arial CE" charset="-18"/>
              </a:rPr>
              <a:t>TTR I (kotel K1, K4, TG6) přízemí u vstupu od korečku</a:t>
            </a:r>
          </a:p>
          <a:p>
            <a:pPr marL="88900" lvl="1" indent="-290513" eaLnBrk="1" hangingPunct="1">
              <a:spcBef>
                <a:spcPct val="50000"/>
              </a:spcBef>
              <a:buClr>
                <a:schemeClr val="accent2"/>
              </a:buClr>
            </a:pPr>
            <a:r>
              <a:rPr lang="cs-CZ" altLang="cs-CZ" smtClean="0">
                <a:latin typeface="Arial CE" charset="-18"/>
                <a:cs typeface="Arial CE" charset="-18"/>
              </a:rPr>
              <a:t>TTR II – III (kotel K5 K6, TG 7 TG 8) 2.NP vlevo od výtahu</a:t>
            </a:r>
          </a:p>
          <a:p>
            <a:pPr marL="88900" lvl="1" indent="-290513" eaLnBrk="1" hangingPunct="1">
              <a:spcBef>
                <a:spcPct val="50000"/>
              </a:spcBef>
              <a:buClr>
                <a:schemeClr val="accent2"/>
              </a:buClr>
            </a:pPr>
            <a:r>
              <a:rPr lang="cs-CZ" altLang="cs-CZ" smtClean="0">
                <a:latin typeface="Arial CE" charset="-18"/>
                <a:cs typeface="Arial CE" charset="-18"/>
              </a:rPr>
              <a:t>CHUV 5 – přízemí u hlavního vstupu</a:t>
            </a:r>
          </a:p>
          <a:p>
            <a:endParaRPr lang="cs-CZ" altLang="cs-CZ" smtClean="0">
              <a:latin typeface="Arial CE" charset="-18"/>
              <a:cs typeface="Arial CE" charset="-18"/>
            </a:endParaRPr>
          </a:p>
        </p:txBody>
      </p:sp>
      <p:sp>
        <p:nvSpPr>
          <p:cNvPr id="36868" name="Zástupný symbol pro číslo snímku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3763" eaLnBrk="0" hangingPunct="0">
              <a:lnSpc>
                <a:spcPts val="2300"/>
              </a:lnSpc>
              <a:buSzPct val="120000"/>
              <a:defRPr sz="1600">
                <a:solidFill>
                  <a:schemeClr val="tx1"/>
                </a:solidFill>
                <a:latin typeface="Arial CE" charset="-18"/>
                <a:ea typeface="Arial CE" charset="-18"/>
                <a:cs typeface="Arial CE" charset="-18"/>
              </a:defRPr>
            </a:lvl1pPr>
            <a:lvl2pPr marL="757238" indent="-290513" defTabSz="893763" eaLnBrk="0" hangingPunct="0">
              <a:lnSpc>
                <a:spcPts val="2300"/>
              </a:lnSpc>
              <a:buClr>
                <a:srgbClr val="F24F00"/>
              </a:buClr>
              <a:buSzPct val="120000"/>
              <a:buFont typeface="Wingdings" pitchFamily="2" charset="2"/>
              <a:buChar char="§"/>
              <a:defRPr sz="1600">
                <a:solidFill>
                  <a:schemeClr val="tx1"/>
                </a:solidFill>
                <a:latin typeface="Arial CE" charset="-18"/>
                <a:ea typeface="Arial CE" charset="-18"/>
                <a:cs typeface="Arial CE" charset="-18"/>
              </a:defRPr>
            </a:lvl2pPr>
            <a:lvl3pPr marL="1165225" indent="-231775" defTabSz="893763" eaLnBrk="0" hangingPunct="0">
              <a:lnSpc>
                <a:spcPts val="2300"/>
              </a:lnSpc>
              <a:buClr>
                <a:srgbClr val="C8C8C8"/>
              </a:buClr>
              <a:buSzPct val="120000"/>
              <a:buFont typeface="Wingdings" pitchFamily="2" charset="2"/>
              <a:buChar char="§"/>
              <a:defRPr sz="1600">
                <a:solidFill>
                  <a:schemeClr val="tx1"/>
                </a:solidFill>
                <a:latin typeface="Arial CE" charset="-18"/>
                <a:ea typeface="Arial CE" charset="-18"/>
                <a:cs typeface="Arial CE" charset="-18"/>
              </a:defRPr>
            </a:lvl3pPr>
            <a:lvl4pPr marL="1631950" indent="-231775" defTabSz="893763" eaLnBrk="0" hangingPunct="0">
              <a:lnSpc>
                <a:spcPts val="2300"/>
              </a:lnSpc>
              <a:buSzPct val="89000"/>
              <a:defRPr sz="1600">
                <a:solidFill>
                  <a:schemeClr val="tx1"/>
                </a:solidFill>
                <a:latin typeface="Arial CE" charset="-18"/>
                <a:ea typeface="Arial CE" charset="-18"/>
                <a:cs typeface="Arial CE" charset="-18"/>
              </a:defRPr>
            </a:lvl4pPr>
            <a:lvl5pPr marL="2098675" indent="-231775" defTabSz="893763" eaLnBrk="0" hangingPunct="0">
              <a:lnSpc>
                <a:spcPts val="2300"/>
              </a:lnSpc>
              <a:buSzPct val="75000"/>
              <a:defRPr sz="1600">
                <a:solidFill>
                  <a:schemeClr val="tx1"/>
                </a:solidFill>
                <a:latin typeface="Arial CE" charset="-18"/>
                <a:ea typeface="Arial CE" charset="-18"/>
                <a:cs typeface="Arial CE" charset="-18"/>
              </a:defRPr>
            </a:lvl5pPr>
            <a:lvl6pPr marL="2555875" indent="-231775" defTabSz="89376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6pPr>
            <a:lvl7pPr marL="3013075" indent="-231775" defTabSz="89376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7pPr>
            <a:lvl8pPr marL="3470275" indent="-231775" defTabSz="89376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8pPr>
            <a:lvl9pPr marL="3927475" indent="-231775" defTabSz="89376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9pPr>
          </a:lstStyle>
          <a:p>
            <a:pPr eaLnBrk="1" hangingPunct="1">
              <a:lnSpc>
                <a:spcPct val="100000"/>
              </a:lnSpc>
              <a:buSzTx/>
            </a:pPr>
            <a:fld id="{61FDA3A3-65D6-4377-9039-174CBD6B036F}" type="slidenum">
              <a:rPr lang="cs-CZ" altLang="cs-CZ" sz="1000" smtClean="0">
                <a:solidFill>
                  <a:schemeClr val="bg1"/>
                </a:solidFill>
              </a:rPr>
              <a:pPr eaLnBrk="1" hangingPunct="1">
                <a:lnSpc>
                  <a:spcPct val="100000"/>
                </a:lnSpc>
                <a:buSzTx/>
              </a:pPr>
              <a:t>16</a:t>
            </a:fld>
            <a:endParaRPr lang="cs-CZ" altLang="cs-CZ" sz="1000" smtClean="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Nadpis 1"/>
          <p:cNvSpPr>
            <a:spLocks noGrp="1"/>
          </p:cNvSpPr>
          <p:nvPr>
            <p:ph type="title"/>
          </p:nvPr>
        </p:nvSpPr>
        <p:spPr>
          <a:xfrm>
            <a:off x="503238" y="436563"/>
            <a:ext cx="6877050" cy="423862"/>
          </a:xfrm>
        </p:spPr>
        <p:txBody>
          <a:bodyPr/>
          <a:lstStyle/>
          <a:p>
            <a:endParaRPr lang="cs-CZ" altLang="cs-CZ" smtClean="0"/>
          </a:p>
        </p:txBody>
      </p:sp>
      <p:sp>
        <p:nvSpPr>
          <p:cNvPr id="37891" name="Zástupný symbol pro obsah 2"/>
          <p:cNvSpPr>
            <a:spLocks noGrp="1"/>
          </p:cNvSpPr>
          <p:nvPr>
            <p:ph idx="1"/>
          </p:nvPr>
        </p:nvSpPr>
        <p:spPr>
          <a:xfrm>
            <a:off x="503238" y="1692275"/>
            <a:ext cx="8137525" cy="4679950"/>
          </a:xfrm>
        </p:spPr>
        <p:txBody>
          <a:bodyPr/>
          <a:lstStyle/>
          <a:p>
            <a:endParaRPr lang="cs-CZ" altLang="cs-CZ" smtClean="0">
              <a:latin typeface="Arial CE" charset="-18"/>
              <a:cs typeface="Arial CE" charset="-18"/>
            </a:endParaRPr>
          </a:p>
        </p:txBody>
      </p:sp>
      <p:sp>
        <p:nvSpPr>
          <p:cNvPr id="37892" name="Zástupný symbol pro číslo snímku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3763" eaLnBrk="0" hangingPunct="0">
              <a:lnSpc>
                <a:spcPts val="2300"/>
              </a:lnSpc>
              <a:buSzPct val="120000"/>
              <a:defRPr sz="1600">
                <a:solidFill>
                  <a:schemeClr val="tx1"/>
                </a:solidFill>
                <a:latin typeface="Arial CE" charset="-18"/>
                <a:ea typeface="Arial CE" charset="-18"/>
                <a:cs typeface="Arial CE" charset="-18"/>
              </a:defRPr>
            </a:lvl1pPr>
            <a:lvl2pPr marL="757238" indent="-290513" defTabSz="893763" eaLnBrk="0" hangingPunct="0">
              <a:lnSpc>
                <a:spcPts val="2300"/>
              </a:lnSpc>
              <a:buClr>
                <a:srgbClr val="F24F00"/>
              </a:buClr>
              <a:buSzPct val="120000"/>
              <a:buFont typeface="Wingdings" pitchFamily="2" charset="2"/>
              <a:buChar char="§"/>
              <a:defRPr sz="1600">
                <a:solidFill>
                  <a:schemeClr val="tx1"/>
                </a:solidFill>
                <a:latin typeface="Arial CE" charset="-18"/>
                <a:ea typeface="Arial CE" charset="-18"/>
                <a:cs typeface="Arial CE" charset="-18"/>
              </a:defRPr>
            </a:lvl2pPr>
            <a:lvl3pPr marL="1165225" indent="-231775" defTabSz="893763" eaLnBrk="0" hangingPunct="0">
              <a:lnSpc>
                <a:spcPts val="2300"/>
              </a:lnSpc>
              <a:buClr>
                <a:srgbClr val="C8C8C8"/>
              </a:buClr>
              <a:buSzPct val="120000"/>
              <a:buFont typeface="Wingdings" pitchFamily="2" charset="2"/>
              <a:buChar char="§"/>
              <a:defRPr sz="1600">
                <a:solidFill>
                  <a:schemeClr val="tx1"/>
                </a:solidFill>
                <a:latin typeface="Arial CE" charset="-18"/>
                <a:ea typeface="Arial CE" charset="-18"/>
                <a:cs typeface="Arial CE" charset="-18"/>
              </a:defRPr>
            </a:lvl3pPr>
            <a:lvl4pPr marL="1631950" indent="-231775" defTabSz="893763" eaLnBrk="0" hangingPunct="0">
              <a:lnSpc>
                <a:spcPts val="2300"/>
              </a:lnSpc>
              <a:buSzPct val="89000"/>
              <a:defRPr sz="1600">
                <a:solidFill>
                  <a:schemeClr val="tx1"/>
                </a:solidFill>
                <a:latin typeface="Arial CE" charset="-18"/>
                <a:ea typeface="Arial CE" charset="-18"/>
                <a:cs typeface="Arial CE" charset="-18"/>
              </a:defRPr>
            </a:lvl4pPr>
            <a:lvl5pPr marL="2098675" indent="-231775" defTabSz="893763" eaLnBrk="0" hangingPunct="0">
              <a:lnSpc>
                <a:spcPts val="2300"/>
              </a:lnSpc>
              <a:buSzPct val="75000"/>
              <a:defRPr sz="1600">
                <a:solidFill>
                  <a:schemeClr val="tx1"/>
                </a:solidFill>
                <a:latin typeface="Arial CE" charset="-18"/>
                <a:ea typeface="Arial CE" charset="-18"/>
                <a:cs typeface="Arial CE" charset="-18"/>
              </a:defRPr>
            </a:lvl5pPr>
            <a:lvl6pPr marL="2555875" indent="-231775" defTabSz="89376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6pPr>
            <a:lvl7pPr marL="3013075" indent="-231775" defTabSz="89376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7pPr>
            <a:lvl8pPr marL="3470275" indent="-231775" defTabSz="89376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8pPr>
            <a:lvl9pPr marL="3927475" indent="-231775" defTabSz="89376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9pPr>
          </a:lstStyle>
          <a:p>
            <a:pPr eaLnBrk="1" hangingPunct="1">
              <a:lnSpc>
                <a:spcPct val="100000"/>
              </a:lnSpc>
              <a:buSzTx/>
            </a:pPr>
            <a:fld id="{6791F81A-1C17-4C5D-9DCF-E23EF4DAA739}" type="slidenum">
              <a:rPr lang="cs-CZ" altLang="cs-CZ" sz="1000" smtClean="0">
                <a:solidFill>
                  <a:schemeClr val="bg1"/>
                </a:solidFill>
              </a:rPr>
              <a:pPr eaLnBrk="1" hangingPunct="1">
                <a:lnSpc>
                  <a:spcPct val="100000"/>
                </a:lnSpc>
                <a:buSzTx/>
              </a:pPr>
              <a:t>17</a:t>
            </a:fld>
            <a:endParaRPr lang="cs-CZ" altLang="cs-CZ" sz="1000" smtClean="0">
              <a:solidFill>
                <a:schemeClr val="bg1"/>
              </a:solidFill>
            </a:endParaRPr>
          </a:p>
        </p:txBody>
      </p:sp>
      <p:pic>
        <p:nvPicPr>
          <p:cNvPr id="37893" name="Obráze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Obdélník 16"/>
          <p:cNvSpPr>
            <a:spLocks noChangeArrowheads="1"/>
          </p:cNvSpPr>
          <p:nvPr/>
        </p:nvSpPr>
        <p:spPr bwMode="auto">
          <a:xfrm>
            <a:off x="0" y="-34925"/>
            <a:ext cx="9144000" cy="441325"/>
          </a:xfrm>
          <a:prstGeom prst="rect">
            <a:avLst/>
          </a:prstGeom>
          <a:solidFill>
            <a:srgbClr val="FF5E0D"/>
          </a:solidFill>
          <a:ln>
            <a:noFill/>
          </a:ln>
          <a:extLst>
            <a:ext uri="{91240B29-F687-4F45-9708-019B960494DF}">
              <a14:hiddenLine xmlns:a14="http://schemas.microsoft.com/office/drawing/2010/main" w="25400" algn="ctr">
                <a:solidFill>
                  <a:srgbClr val="000000"/>
                </a:solidFill>
                <a:round/>
                <a:headEnd/>
                <a:tailEnd/>
              </a14:hiddenLine>
            </a:ext>
          </a:extLst>
        </p:spPr>
        <p:txBody>
          <a:bodyPr lIns="93266" tIns="46633" rIns="93266" bIns="46633"/>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cs-CZ" altLang="cs-CZ" i="0" cap="all" smtClean="0">
                <a:solidFill>
                  <a:schemeClr val="bg1"/>
                </a:solidFill>
                <a:latin typeface="Futura CEZ OT Medium" pitchFamily="50" charset="0"/>
                <a:cs typeface="Arial" charset="0"/>
              </a:rPr>
              <a:t>Specifika lokality </a:t>
            </a:r>
            <a:r>
              <a:rPr lang="cs-CZ" altLang="cs-CZ" i="0" cap="all" dirty="0" smtClean="0">
                <a:solidFill>
                  <a:schemeClr val="bg1"/>
                </a:solidFill>
                <a:latin typeface="Futura CEZ OT Medium" pitchFamily="50" charset="0"/>
                <a:cs typeface="Arial" charset="0"/>
              </a:rPr>
              <a:t>TTR – WC provozní</a:t>
            </a:r>
            <a:endParaRPr lang="cs-CZ" altLang="cs-CZ" i="0" cap="all" dirty="0" smtClean="0">
              <a:solidFill>
                <a:schemeClr val="bg1"/>
              </a:solidFill>
              <a:cs typeface="Arial" charset="0"/>
            </a:endParaRPr>
          </a:p>
        </p:txBody>
      </p:sp>
      <p:sp>
        <p:nvSpPr>
          <p:cNvPr id="37895" name="Čárový popisek 2 9"/>
          <p:cNvSpPr>
            <a:spLocks/>
          </p:cNvSpPr>
          <p:nvPr/>
        </p:nvSpPr>
        <p:spPr bwMode="auto">
          <a:xfrm>
            <a:off x="7543800" y="2035175"/>
            <a:ext cx="1320800" cy="909638"/>
          </a:xfrm>
          <a:prstGeom prst="borderCallout2">
            <a:avLst>
              <a:gd name="adj1" fmla="val 18750"/>
              <a:gd name="adj2" fmla="val -8333"/>
              <a:gd name="adj3" fmla="val 18750"/>
              <a:gd name="adj4" fmla="val -16667"/>
              <a:gd name="adj5" fmla="val 237778"/>
              <a:gd name="adj6" fmla="val -109014"/>
            </a:avLst>
          </a:prstGeom>
          <a:solidFill>
            <a:schemeClr val="accent1"/>
          </a:solidFill>
          <a:ln w="19050" algn="ctr">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3266" tIns="46633" rIns="93266" bIns="46633"/>
          <a:lstStyle>
            <a:lvl1pPr eaLnBrk="0" hangingPunct="0">
              <a:lnSpc>
                <a:spcPts val="2300"/>
              </a:lnSpc>
              <a:buSzPct val="120000"/>
              <a:defRPr sz="1600">
                <a:solidFill>
                  <a:schemeClr val="tx1"/>
                </a:solidFill>
                <a:latin typeface="Arial CE" charset="-18"/>
                <a:ea typeface="Arial CE" charset="-18"/>
                <a:cs typeface="Arial CE" charset="-18"/>
              </a:defRPr>
            </a:lvl1pPr>
            <a:lvl2pPr marL="742950" indent="-285750" eaLnBrk="0" hangingPunct="0">
              <a:lnSpc>
                <a:spcPts val="2300"/>
              </a:lnSpc>
              <a:buClr>
                <a:srgbClr val="F24F00"/>
              </a:buClr>
              <a:buSzPct val="120000"/>
              <a:buFont typeface="Wingdings" pitchFamily="2" charset="2"/>
              <a:buChar char="§"/>
              <a:defRPr sz="1600">
                <a:solidFill>
                  <a:schemeClr val="tx1"/>
                </a:solidFill>
                <a:latin typeface="Arial CE" charset="-18"/>
                <a:ea typeface="Arial CE" charset="-18"/>
                <a:cs typeface="Arial CE" charset="-18"/>
              </a:defRPr>
            </a:lvl2pPr>
            <a:lvl3pPr marL="1143000" indent="-228600" eaLnBrk="0" hangingPunct="0">
              <a:lnSpc>
                <a:spcPts val="2300"/>
              </a:lnSpc>
              <a:buClr>
                <a:srgbClr val="C8C8C8"/>
              </a:buClr>
              <a:buSzPct val="120000"/>
              <a:buFont typeface="Wingdings" pitchFamily="2" charset="2"/>
              <a:buChar char="§"/>
              <a:defRPr sz="1600">
                <a:solidFill>
                  <a:schemeClr val="tx1"/>
                </a:solidFill>
                <a:latin typeface="Arial CE" charset="-18"/>
                <a:ea typeface="Arial CE" charset="-18"/>
                <a:cs typeface="Arial CE" charset="-18"/>
              </a:defRPr>
            </a:lvl3pPr>
            <a:lvl4pPr marL="1600200" indent="-228600" eaLnBrk="0" hangingPunct="0">
              <a:lnSpc>
                <a:spcPts val="2300"/>
              </a:lnSpc>
              <a:buSzPct val="89000"/>
              <a:defRPr sz="1600">
                <a:solidFill>
                  <a:schemeClr val="tx1"/>
                </a:solidFill>
                <a:latin typeface="Arial CE" charset="-18"/>
                <a:ea typeface="Arial CE" charset="-18"/>
                <a:cs typeface="Arial CE" charset="-18"/>
              </a:defRPr>
            </a:lvl4pPr>
            <a:lvl5pPr marL="2057400" indent="-228600" eaLnBrk="0" hangingPunct="0">
              <a:lnSpc>
                <a:spcPts val="2300"/>
              </a:lnSpc>
              <a:buSzPct val="75000"/>
              <a:defRPr sz="1600">
                <a:solidFill>
                  <a:schemeClr val="tx1"/>
                </a:solidFill>
                <a:latin typeface="Arial CE" charset="-18"/>
                <a:ea typeface="Arial CE" charset="-18"/>
                <a:cs typeface="Arial CE" charset="-18"/>
              </a:defRPr>
            </a:lvl5pPr>
            <a:lvl6pPr marL="2514600" indent="-22860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6pPr>
            <a:lvl7pPr marL="2971800" indent="-22860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7pPr>
            <a:lvl8pPr marL="3429000" indent="-22860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8pPr>
            <a:lvl9pPr marL="3886200" indent="-22860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9pPr>
          </a:lstStyle>
          <a:p>
            <a:pPr eaLnBrk="1" hangingPunct="1">
              <a:lnSpc>
                <a:spcPct val="100000"/>
              </a:lnSpc>
              <a:buSzTx/>
            </a:pPr>
            <a:r>
              <a:rPr lang="cs-CZ" altLang="cs-CZ" sz="1400">
                <a:solidFill>
                  <a:srgbClr val="FF0000"/>
                </a:solidFill>
                <a:latin typeface="Arial" pitchFamily="34" charset="0"/>
                <a:cs typeface="Arial" pitchFamily="34" charset="0"/>
              </a:rPr>
              <a:t>TTR II 2.patro u výtahu</a:t>
            </a:r>
          </a:p>
        </p:txBody>
      </p:sp>
      <p:sp>
        <p:nvSpPr>
          <p:cNvPr id="37896" name="Čárový popisek 2 18"/>
          <p:cNvSpPr>
            <a:spLocks/>
          </p:cNvSpPr>
          <p:nvPr/>
        </p:nvSpPr>
        <p:spPr bwMode="auto">
          <a:xfrm flipH="1">
            <a:off x="2220913" y="4794250"/>
            <a:ext cx="1249362" cy="692150"/>
          </a:xfrm>
          <a:prstGeom prst="borderCallout2">
            <a:avLst>
              <a:gd name="adj1" fmla="val 18750"/>
              <a:gd name="adj2" fmla="val -8333"/>
              <a:gd name="adj3" fmla="val 18750"/>
              <a:gd name="adj4" fmla="val -16667"/>
              <a:gd name="adj5" fmla="val 44528"/>
              <a:gd name="adj6" fmla="val -135009"/>
            </a:avLst>
          </a:prstGeom>
          <a:solidFill>
            <a:schemeClr val="accent1"/>
          </a:solidFill>
          <a:ln w="19050" algn="ctr">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3266" tIns="46633" rIns="93266" bIns="46633"/>
          <a:lstStyle>
            <a:lvl1pPr eaLnBrk="0" hangingPunct="0">
              <a:lnSpc>
                <a:spcPts val="2300"/>
              </a:lnSpc>
              <a:buSzPct val="120000"/>
              <a:defRPr sz="1600">
                <a:solidFill>
                  <a:schemeClr val="tx1"/>
                </a:solidFill>
                <a:latin typeface="Arial CE" charset="-18"/>
                <a:ea typeface="Arial CE" charset="-18"/>
                <a:cs typeface="Arial CE" charset="-18"/>
              </a:defRPr>
            </a:lvl1pPr>
            <a:lvl2pPr marL="742950" indent="-285750" eaLnBrk="0" hangingPunct="0">
              <a:lnSpc>
                <a:spcPts val="2300"/>
              </a:lnSpc>
              <a:buClr>
                <a:srgbClr val="F24F00"/>
              </a:buClr>
              <a:buSzPct val="120000"/>
              <a:buFont typeface="Wingdings" pitchFamily="2" charset="2"/>
              <a:buChar char="§"/>
              <a:defRPr sz="1600">
                <a:solidFill>
                  <a:schemeClr val="tx1"/>
                </a:solidFill>
                <a:latin typeface="Arial CE" charset="-18"/>
                <a:ea typeface="Arial CE" charset="-18"/>
                <a:cs typeface="Arial CE" charset="-18"/>
              </a:defRPr>
            </a:lvl2pPr>
            <a:lvl3pPr marL="1143000" indent="-228600" eaLnBrk="0" hangingPunct="0">
              <a:lnSpc>
                <a:spcPts val="2300"/>
              </a:lnSpc>
              <a:buClr>
                <a:srgbClr val="C8C8C8"/>
              </a:buClr>
              <a:buSzPct val="120000"/>
              <a:buFont typeface="Wingdings" pitchFamily="2" charset="2"/>
              <a:buChar char="§"/>
              <a:defRPr sz="1600">
                <a:solidFill>
                  <a:schemeClr val="tx1"/>
                </a:solidFill>
                <a:latin typeface="Arial CE" charset="-18"/>
                <a:ea typeface="Arial CE" charset="-18"/>
                <a:cs typeface="Arial CE" charset="-18"/>
              </a:defRPr>
            </a:lvl3pPr>
            <a:lvl4pPr marL="1600200" indent="-228600" eaLnBrk="0" hangingPunct="0">
              <a:lnSpc>
                <a:spcPts val="2300"/>
              </a:lnSpc>
              <a:buSzPct val="89000"/>
              <a:defRPr sz="1600">
                <a:solidFill>
                  <a:schemeClr val="tx1"/>
                </a:solidFill>
                <a:latin typeface="Arial CE" charset="-18"/>
                <a:ea typeface="Arial CE" charset="-18"/>
                <a:cs typeface="Arial CE" charset="-18"/>
              </a:defRPr>
            </a:lvl4pPr>
            <a:lvl5pPr marL="2057400" indent="-228600" eaLnBrk="0" hangingPunct="0">
              <a:lnSpc>
                <a:spcPts val="2300"/>
              </a:lnSpc>
              <a:buSzPct val="75000"/>
              <a:defRPr sz="1600">
                <a:solidFill>
                  <a:schemeClr val="tx1"/>
                </a:solidFill>
                <a:latin typeface="Arial CE" charset="-18"/>
                <a:ea typeface="Arial CE" charset="-18"/>
                <a:cs typeface="Arial CE" charset="-18"/>
              </a:defRPr>
            </a:lvl5pPr>
            <a:lvl6pPr marL="2514600" indent="-22860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6pPr>
            <a:lvl7pPr marL="2971800" indent="-22860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7pPr>
            <a:lvl8pPr marL="3429000" indent="-22860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8pPr>
            <a:lvl9pPr marL="3886200" indent="-22860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9pPr>
          </a:lstStyle>
          <a:p>
            <a:pPr eaLnBrk="1" hangingPunct="1">
              <a:lnSpc>
                <a:spcPct val="100000"/>
              </a:lnSpc>
              <a:buSzTx/>
            </a:pPr>
            <a:r>
              <a:rPr lang="cs-CZ" altLang="cs-CZ" sz="1400">
                <a:solidFill>
                  <a:srgbClr val="FF0000"/>
                </a:solidFill>
                <a:latin typeface="Arial" pitchFamily="34" charset="0"/>
                <a:cs typeface="Arial" pitchFamily="34" charset="0"/>
              </a:rPr>
              <a:t>CHUV V přízemí</a:t>
            </a:r>
          </a:p>
        </p:txBody>
      </p:sp>
      <p:sp>
        <p:nvSpPr>
          <p:cNvPr id="37897" name="Čárový popisek 2 19"/>
          <p:cNvSpPr>
            <a:spLocks/>
          </p:cNvSpPr>
          <p:nvPr/>
        </p:nvSpPr>
        <p:spPr bwMode="auto">
          <a:xfrm flipH="1">
            <a:off x="2073275" y="2408238"/>
            <a:ext cx="1249363" cy="692150"/>
          </a:xfrm>
          <a:prstGeom prst="borderCallout2">
            <a:avLst>
              <a:gd name="adj1" fmla="val 18750"/>
              <a:gd name="adj2" fmla="val -8333"/>
              <a:gd name="adj3" fmla="val 18750"/>
              <a:gd name="adj4" fmla="val -16667"/>
              <a:gd name="adj5" fmla="val 242199"/>
              <a:gd name="adj6" fmla="val -188861"/>
            </a:avLst>
          </a:prstGeom>
          <a:solidFill>
            <a:schemeClr val="accent1"/>
          </a:solidFill>
          <a:ln w="19050" algn="ctr">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3266" tIns="46633" rIns="93266" bIns="46633"/>
          <a:lstStyle>
            <a:lvl1pPr eaLnBrk="0" hangingPunct="0">
              <a:lnSpc>
                <a:spcPts val="2300"/>
              </a:lnSpc>
              <a:buSzPct val="120000"/>
              <a:defRPr sz="1600">
                <a:solidFill>
                  <a:schemeClr val="tx1"/>
                </a:solidFill>
                <a:latin typeface="Arial CE" charset="-18"/>
                <a:ea typeface="Arial CE" charset="-18"/>
                <a:cs typeface="Arial CE" charset="-18"/>
              </a:defRPr>
            </a:lvl1pPr>
            <a:lvl2pPr marL="742950" indent="-285750" eaLnBrk="0" hangingPunct="0">
              <a:lnSpc>
                <a:spcPts val="2300"/>
              </a:lnSpc>
              <a:buClr>
                <a:srgbClr val="F24F00"/>
              </a:buClr>
              <a:buSzPct val="120000"/>
              <a:buFont typeface="Wingdings" pitchFamily="2" charset="2"/>
              <a:buChar char="§"/>
              <a:defRPr sz="1600">
                <a:solidFill>
                  <a:schemeClr val="tx1"/>
                </a:solidFill>
                <a:latin typeface="Arial CE" charset="-18"/>
                <a:ea typeface="Arial CE" charset="-18"/>
                <a:cs typeface="Arial CE" charset="-18"/>
              </a:defRPr>
            </a:lvl2pPr>
            <a:lvl3pPr marL="1143000" indent="-228600" eaLnBrk="0" hangingPunct="0">
              <a:lnSpc>
                <a:spcPts val="2300"/>
              </a:lnSpc>
              <a:buClr>
                <a:srgbClr val="C8C8C8"/>
              </a:buClr>
              <a:buSzPct val="120000"/>
              <a:buFont typeface="Wingdings" pitchFamily="2" charset="2"/>
              <a:buChar char="§"/>
              <a:defRPr sz="1600">
                <a:solidFill>
                  <a:schemeClr val="tx1"/>
                </a:solidFill>
                <a:latin typeface="Arial CE" charset="-18"/>
                <a:ea typeface="Arial CE" charset="-18"/>
                <a:cs typeface="Arial CE" charset="-18"/>
              </a:defRPr>
            </a:lvl3pPr>
            <a:lvl4pPr marL="1600200" indent="-228600" eaLnBrk="0" hangingPunct="0">
              <a:lnSpc>
                <a:spcPts val="2300"/>
              </a:lnSpc>
              <a:buSzPct val="89000"/>
              <a:defRPr sz="1600">
                <a:solidFill>
                  <a:schemeClr val="tx1"/>
                </a:solidFill>
                <a:latin typeface="Arial CE" charset="-18"/>
                <a:ea typeface="Arial CE" charset="-18"/>
                <a:cs typeface="Arial CE" charset="-18"/>
              </a:defRPr>
            </a:lvl4pPr>
            <a:lvl5pPr marL="2057400" indent="-228600" eaLnBrk="0" hangingPunct="0">
              <a:lnSpc>
                <a:spcPts val="2300"/>
              </a:lnSpc>
              <a:buSzPct val="75000"/>
              <a:defRPr sz="1600">
                <a:solidFill>
                  <a:schemeClr val="tx1"/>
                </a:solidFill>
                <a:latin typeface="Arial CE" charset="-18"/>
                <a:ea typeface="Arial CE" charset="-18"/>
                <a:cs typeface="Arial CE" charset="-18"/>
              </a:defRPr>
            </a:lvl5pPr>
            <a:lvl6pPr marL="2514600" indent="-22860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6pPr>
            <a:lvl7pPr marL="2971800" indent="-22860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7pPr>
            <a:lvl8pPr marL="3429000" indent="-22860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8pPr>
            <a:lvl9pPr marL="3886200" indent="-22860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9pPr>
          </a:lstStyle>
          <a:p>
            <a:pPr eaLnBrk="1" hangingPunct="1">
              <a:lnSpc>
                <a:spcPct val="100000"/>
              </a:lnSpc>
              <a:buSzTx/>
            </a:pPr>
            <a:r>
              <a:rPr lang="cs-CZ" altLang="cs-CZ" sz="1400">
                <a:solidFill>
                  <a:srgbClr val="FF0000"/>
                </a:solidFill>
                <a:latin typeface="Arial" pitchFamily="34" charset="0"/>
                <a:cs typeface="Arial" pitchFamily="34" charset="0"/>
              </a:rPr>
              <a:t>TTR I přízemí</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Obdélník 1"/>
          <p:cNvSpPr>
            <a:spLocks noChangeArrowheads="1"/>
          </p:cNvSpPr>
          <p:nvPr/>
        </p:nvSpPr>
        <p:spPr bwMode="auto">
          <a:xfrm>
            <a:off x="368300" y="4022725"/>
            <a:ext cx="8397875" cy="2316163"/>
          </a:xfrm>
          <a:prstGeom prst="rect">
            <a:avLst/>
          </a:prstGeom>
          <a:noFill/>
          <a:ln w="57150" algn="ctr">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lIns="78762" tIns="39382" rIns="78762" bIns="39382" anchor="ctr"/>
          <a:lstStyle>
            <a:lvl1pPr defTabSz="652463" eaLnBrk="0" hangingPunct="0">
              <a:lnSpc>
                <a:spcPts val="2300"/>
              </a:lnSpc>
              <a:buSzPct val="120000"/>
              <a:defRPr sz="1600">
                <a:solidFill>
                  <a:schemeClr val="tx1"/>
                </a:solidFill>
                <a:latin typeface="Arial CE" charset="-18"/>
                <a:ea typeface="Arial CE" charset="-18"/>
                <a:cs typeface="Arial CE" charset="-18"/>
              </a:defRPr>
            </a:lvl1pPr>
            <a:lvl2pPr marL="180975" indent="-179388" defTabSz="652463" eaLnBrk="0" hangingPunct="0">
              <a:lnSpc>
                <a:spcPts val="2300"/>
              </a:lnSpc>
              <a:buClr>
                <a:srgbClr val="F24F00"/>
              </a:buClr>
              <a:buSzPct val="120000"/>
              <a:buFont typeface="Wingdings" pitchFamily="2" charset="2"/>
              <a:buChar char="§"/>
              <a:defRPr sz="1600">
                <a:solidFill>
                  <a:schemeClr val="tx1"/>
                </a:solidFill>
                <a:latin typeface="Arial CE" charset="-18"/>
                <a:ea typeface="Arial CE" charset="-18"/>
                <a:cs typeface="Arial CE" charset="-18"/>
              </a:defRPr>
            </a:lvl2pPr>
            <a:lvl3pPr marL="361950" indent="-180975" defTabSz="652463" eaLnBrk="0" hangingPunct="0">
              <a:lnSpc>
                <a:spcPts val="2300"/>
              </a:lnSpc>
              <a:buClr>
                <a:srgbClr val="C8C8C8"/>
              </a:buClr>
              <a:buSzPct val="120000"/>
              <a:buFont typeface="Wingdings" pitchFamily="2" charset="2"/>
              <a:buChar char="§"/>
              <a:defRPr sz="1600">
                <a:solidFill>
                  <a:schemeClr val="tx1"/>
                </a:solidFill>
                <a:latin typeface="Arial CE" charset="-18"/>
                <a:ea typeface="Arial CE" charset="-18"/>
                <a:cs typeface="Arial CE" charset="-18"/>
              </a:defRPr>
            </a:lvl3pPr>
            <a:lvl4pPr marL="534988" indent="-180975" defTabSz="652463" eaLnBrk="0" hangingPunct="0">
              <a:lnSpc>
                <a:spcPts val="2300"/>
              </a:lnSpc>
              <a:buSzPct val="89000"/>
              <a:defRPr sz="1600">
                <a:solidFill>
                  <a:schemeClr val="tx1"/>
                </a:solidFill>
                <a:latin typeface="Arial CE" charset="-18"/>
                <a:ea typeface="Arial CE" charset="-18"/>
                <a:cs typeface="Arial CE" charset="-18"/>
              </a:defRPr>
            </a:lvl4pPr>
            <a:lvl5pPr marL="715963" indent="-180975" defTabSz="652463" eaLnBrk="0" hangingPunct="0">
              <a:lnSpc>
                <a:spcPts val="2300"/>
              </a:lnSpc>
              <a:buSzPct val="75000"/>
              <a:defRPr sz="1600">
                <a:solidFill>
                  <a:schemeClr val="tx1"/>
                </a:solidFill>
                <a:latin typeface="Arial CE" charset="-18"/>
                <a:ea typeface="Arial CE" charset="-18"/>
                <a:cs typeface="Arial CE" charset="-18"/>
              </a:defRPr>
            </a:lvl5pPr>
            <a:lvl6pPr marL="1173163" indent="-180975" defTabSz="65246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6pPr>
            <a:lvl7pPr marL="1630363" indent="-180975" defTabSz="65246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7pPr>
            <a:lvl8pPr marL="2087563" indent="-180975" defTabSz="65246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8pPr>
            <a:lvl9pPr marL="2544763" indent="-180975" defTabSz="65246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9pPr>
          </a:lstStyle>
          <a:p>
            <a:pPr algn="ctr">
              <a:lnSpc>
                <a:spcPct val="100000"/>
              </a:lnSpc>
              <a:spcBef>
                <a:spcPct val="50000"/>
              </a:spcBef>
              <a:buClr>
                <a:schemeClr val="accent2"/>
              </a:buClr>
              <a:buSzTx/>
              <a:buFont typeface="Wingdings" pitchFamily="2" charset="2"/>
              <a:buNone/>
            </a:pPr>
            <a:endParaRPr lang="cs-CZ" altLang="cs-CZ" sz="1400">
              <a:latin typeface="Arial" pitchFamily="34" charset="0"/>
              <a:cs typeface="Arial" pitchFamily="34" charset="0"/>
            </a:endParaRPr>
          </a:p>
        </p:txBody>
      </p:sp>
      <p:sp>
        <p:nvSpPr>
          <p:cNvPr id="8195" name="Rectangle 2"/>
          <p:cNvSpPr>
            <a:spLocks noGrp="1" noChangeArrowheads="1"/>
          </p:cNvSpPr>
          <p:nvPr>
            <p:ph type="title"/>
          </p:nvPr>
        </p:nvSpPr>
        <p:spPr>
          <a:xfrm>
            <a:off x="503238" y="533400"/>
            <a:ext cx="6973887" cy="846138"/>
          </a:xfrm>
        </p:spPr>
        <p:txBody>
          <a:bodyPr/>
          <a:lstStyle/>
          <a:p>
            <a:pPr>
              <a:defRPr/>
            </a:pPr>
            <a:r>
              <a:rPr lang="cs-CZ" cap="all" dirty="0">
                <a:solidFill>
                  <a:schemeClr val="tx1"/>
                </a:solidFill>
              </a:rPr>
              <a:t>Specifika </a:t>
            </a:r>
            <a:r>
              <a:rPr lang="cs-CZ" cap="all" dirty="0" smtClean="0">
                <a:solidFill>
                  <a:schemeClr val="tx1"/>
                </a:solidFill>
              </a:rPr>
              <a:t>lokality Trmice</a:t>
            </a:r>
            <a:r>
              <a:rPr lang="cs-CZ" cap="all" dirty="0" smtClean="0"/>
              <a:t/>
            </a:r>
            <a:br>
              <a:rPr lang="cs-CZ" cap="all" dirty="0" smtClean="0"/>
            </a:br>
            <a:r>
              <a:rPr lang="cs-CZ" cap="all" dirty="0" smtClean="0"/>
              <a:t>1. důležité kontakty – </a:t>
            </a:r>
            <a:r>
              <a:rPr lang="cs-CZ" cap="all" dirty="0"/>
              <a:t>první pomoc</a:t>
            </a:r>
          </a:p>
        </p:txBody>
      </p:sp>
      <p:sp>
        <p:nvSpPr>
          <p:cNvPr id="31747" name="Zástupný symbol pro číslo snímku 3"/>
          <p:cNvSpPr>
            <a:spLocks noGrp="1"/>
          </p:cNvSpPr>
          <p:nvPr>
            <p:ph type="sldNum" sz="quarter" idx="10"/>
          </p:nvPr>
        </p:nvSpPr>
        <p:spPr>
          <a:xfrm>
            <a:off x="503238" y="6634163"/>
            <a:ext cx="311150" cy="1889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526">
              <a:defRPr>
                <a:solidFill>
                  <a:schemeClr val="tx1"/>
                </a:solidFill>
                <a:latin typeface="Arial" pitchFamily="34" charset="0"/>
              </a:defRPr>
            </a:lvl1pPr>
            <a:lvl2pPr marL="758032" indent="-291551" defTabSz="913526">
              <a:defRPr>
                <a:solidFill>
                  <a:schemeClr val="tx1"/>
                </a:solidFill>
                <a:latin typeface="Arial" pitchFamily="34" charset="0"/>
              </a:defRPr>
            </a:lvl2pPr>
            <a:lvl3pPr marL="1166203" indent="-233241" defTabSz="913526">
              <a:defRPr>
                <a:solidFill>
                  <a:schemeClr val="tx1"/>
                </a:solidFill>
                <a:latin typeface="Arial" pitchFamily="34" charset="0"/>
              </a:defRPr>
            </a:lvl3pPr>
            <a:lvl4pPr marL="1632684" indent="-233241" defTabSz="913526">
              <a:defRPr>
                <a:solidFill>
                  <a:schemeClr val="tx1"/>
                </a:solidFill>
                <a:latin typeface="Arial" pitchFamily="34" charset="0"/>
              </a:defRPr>
            </a:lvl4pPr>
            <a:lvl5pPr marL="2099165" indent="-233241" defTabSz="913526">
              <a:defRPr>
                <a:solidFill>
                  <a:schemeClr val="tx1"/>
                </a:solidFill>
                <a:latin typeface="Arial" pitchFamily="34" charset="0"/>
              </a:defRPr>
            </a:lvl5pPr>
            <a:lvl6pPr marL="2565646" indent="-233241" defTabSz="913526" eaLnBrk="0" fontAlgn="base" hangingPunct="0">
              <a:spcBef>
                <a:spcPct val="0"/>
              </a:spcBef>
              <a:spcAft>
                <a:spcPct val="0"/>
              </a:spcAft>
              <a:defRPr>
                <a:solidFill>
                  <a:schemeClr val="tx1"/>
                </a:solidFill>
                <a:latin typeface="Arial" pitchFamily="34" charset="0"/>
              </a:defRPr>
            </a:lvl6pPr>
            <a:lvl7pPr marL="3032128" indent="-233241" defTabSz="913526" eaLnBrk="0" fontAlgn="base" hangingPunct="0">
              <a:spcBef>
                <a:spcPct val="0"/>
              </a:spcBef>
              <a:spcAft>
                <a:spcPct val="0"/>
              </a:spcAft>
              <a:defRPr>
                <a:solidFill>
                  <a:schemeClr val="tx1"/>
                </a:solidFill>
                <a:latin typeface="Arial" pitchFamily="34" charset="0"/>
              </a:defRPr>
            </a:lvl7pPr>
            <a:lvl8pPr marL="3498609" indent="-233241" defTabSz="913526" eaLnBrk="0" fontAlgn="base" hangingPunct="0">
              <a:spcBef>
                <a:spcPct val="0"/>
              </a:spcBef>
              <a:spcAft>
                <a:spcPct val="0"/>
              </a:spcAft>
              <a:defRPr>
                <a:solidFill>
                  <a:schemeClr val="tx1"/>
                </a:solidFill>
                <a:latin typeface="Arial" pitchFamily="34" charset="0"/>
              </a:defRPr>
            </a:lvl8pPr>
            <a:lvl9pPr marL="3965090" indent="-233241" defTabSz="913526" eaLnBrk="0" fontAlgn="base" hangingPunct="0">
              <a:spcBef>
                <a:spcPct val="0"/>
              </a:spcBef>
              <a:spcAft>
                <a:spcPct val="0"/>
              </a:spcAft>
              <a:defRPr>
                <a:solidFill>
                  <a:schemeClr val="tx1"/>
                </a:solidFill>
                <a:latin typeface="Arial" pitchFamily="34" charset="0"/>
              </a:defRPr>
            </a:lvl9pPr>
          </a:lstStyle>
          <a:p>
            <a:pPr>
              <a:defRPr/>
            </a:pPr>
            <a:fld id="{06C3D9C7-EB30-4F0D-B2DF-B09E0663219A}" type="slidenum">
              <a:rPr lang="cs-CZ" altLang="cs-CZ" sz="1200">
                <a:solidFill>
                  <a:schemeClr val="bg1"/>
                </a:solidFill>
                <a:latin typeface="+mn-lt"/>
                <a:ea typeface="Arial CE" charset="-18"/>
                <a:cs typeface="Arial CE" charset="-18"/>
              </a:rPr>
              <a:pPr>
                <a:defRPr/>
              </a:pPr>
              <a:t>18</a:t>
            </a:fld>
            <a:endParaRPr lang="cs-CZ" altLang="cs-CZ" sz="1200">
              <a:solidFill>
                <a:schemeClr val="bg1"/>
              </a:solidFill>
              <a:latin typeface="+mn-lt"/>
              <a:ea typeface="Arial CE" charset="-18"/>
              <a:cs typeface="Arial CE" charset="-18"/>
            </a:endParaRPr>
          </a:p>
        </p:txBody>
      </p:sp>
      <p:sp>
        <p:nvSpPr>
          <p:cNvPr id="30724" name="Rectangle 3"/>
          <p:cNvSpPr>
            <a:spLocks noChangeArrowheads="1"/>
          </p:cNvSpPr>
          <p:nvPr/>
        </p:nvSpPr>
        <p:spPr bwMode="auto">
          <a:xfrm>
            <a:off x="503238" y="1444625"/>
            <a:ext cx="8153400" cy="5314950"/>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8576" tIns="40860" rIns="78576" bIns="40860">
            <a:spAutoFit/>
          </a:bodyPr>
          <a:lstStyle>
            <a:lvl1pPr defTabSz="892175">
              <a:defRPr>
                <a:solidFill>
                  <a:schemeClr val="tx1"/>
                </a:solidFill>
                <a:latin typeface="Arial" pitchFamily="34" charset="0"/>
              </a:defRPr>
            </a:lvl1pPr>
            <a:lvl2pPr marL="742950" indent="-285750" defTabSz="892175">
              <a:defRPr>
                <a:solidFill>
                  <a:schemeClr val="tx1"/>
                </a:solidFill>
                <a:latin typeface="Arial" pitchFamily="34" charset="0"/>
              </a:defRPr>
            </a:lvl2pPr>
            <a:lvl3pPr marL="1143000" indent="-228600" defTabSz="892175">
              <a:defRPr>
                <a:solidFill>
                  <a:schemeClr val="tx1"/>
                </a:solidFill>
                <a:latin typeface="Arial" pitchFamily="34" charset="0"/>
              </a:defRPr>
            </a:lvl3pPr>
            <a:lvl4pPr marL="1600200" indent="-228600" defTabSz="892175">
              <a:defRPr>
                <a:solidFill>
                  <a:schemeClr val="tx1"/>
                </a:solidFill>
                <a:latin typeface="Arial" pitchFamily="34" charset="0"/>
              </a:defRPr>
            </a:lvl4pPr>
            <a:lvl5pPr marL="2057400" indent="-228600" defTabSz="892175">
              <a:defRPr>
                <a:solidFill>
                  <a:schemeClr val="tx1"/>
                </a:solidFill>
                <a:latin typeface="Arial" pitchFamily="34" charset="0"/>
              </a:defRPr>
            </a:lvl5pPr>
            <a:lvl6pPr marL="2514600" indent="-228600" defTabSz="892175" eaLnBrk="0" fontAlgn="base" hangingPunct="0">
              <a:spcBef>
                <a:spcPct val="0"/>
              </a:spcBef>
              <a:spcAft>
                <a:spcPct val="0"/>
              </a:spcAft>
              <a:defRPr>
                <a:solidFill>
                  <a:schemeClr val="tx1"/>
                </a:solidFill>
                <a:latin typeface="Arial" pitchFamily="34" charset="0"/>
              </a:defRPr>
            </a:lvl6pPr>
            <a:lvl7pPr marL="2971800" indent="-228600" defTabSz="892175" eaLnBrk="0" fontAlgn="base" hangingPunct="0">
              <a:spcBef>
                <a:spcPct val="0"/>
              </a:spcBef>
              <a:spcAft>
                <a:spcPct val="0"/>
              </a:spcAft>
              <a:defRPr>
                <a:solidFill>
                  <a:schemeClr val="tx1"/>
                </a:solidFill>
                <a:latin typeface="Arial" pitchFamily="34" charset="0"/>
              </a:defRPr>
            </a:lvl7pPr>
            <a:lvl8pPr marL="3429000" indent="-228600" defTabSz="892175" eaLnBrk="0" fontAlgn="base" hangingPunct="0">
              <a:spcBef>
                <a:spcPct val="0"/>
              </a:spcBef>
              <a:spcAft>
                <a:spcPct val="0"/>
              </a:spcAft>
              <a:defRPr>
                <a:solidFill>
                  <a:schemeClr val="tx1"/>
                </a:solidFill>
                <a:latin typeface="Arial" pitchFamily="34" charset="0"/>
              </a:defRPr>
            </a:lvl8pPr>
            <a:lvl9pPr marL="3886200" indent="-228600" defTabSz="892175" eaLnBrk="0" fontAlgn="base" hangingPunct="0">
              <a:spcBef>
                <a:spcPct val="0"/>
              </a:spcBef>
              <a:spcAft>
                <a:spcPct val="0"/>
              </a:spcAft>
              <a:defRPr>
                <a:solidFill>
                  <a:schemeClr val="tx1"/>
                </a:solidFill>
                <a:latin typeface="Arial" pitchFamily="34" charset="0"/>
              </a:defRPr>
            </a:lvl9pPr>
          </a:lstStyle>
          <a:p>
            <a:pPr>
              <a:lnSpc>
                <a:spcPct val="110000"/>
              </a:lnSpc>
              <a:spcBef>
                <a:spcPts val="0"/>
              </a:spcBef>
              <a:buClr>
                <a:srgbClr val="FF6600"/>
              </a:buClr>
              <a:defRPr/>
            </a:pPr>
            <a:r>
              <a:rPr lang="cs-CZ" sz="2400" b="1" i="0" dirty="0">
                <a:cs typeface="Arial" charset="0"/>
              </a:rPr>
              <a:t>První pomoc:</a:t>
            </a:r>
          </a:p>
          <a:p>
            <a:pPr>
              <a:lnSpc>
                <a:spcPct val="110000"/>
              </a:lnSpc>
              <a:spcBef>
                <a:spcPts val="0"/>
              </a:spcBef>
              <a:buClr>
                <a:srgbClr val="FF6600"/>
              </a:buClr>
              <a:defRPr/>
            </a:pPr>
            <a:endParaRPr lang="cs-CZ" b="1" i="0" dirty="0">
              <a:cs typeface="Arial" charset="0"/>
            </a:endParaRPr>
          </a:p>
          <a:p>
            <a:pPr marL="369298" indent="-184649">
              <a:lnSpc>
                <a:spcPct val="110000"/>
              </a:lnSpc>
              <a:spcBef>
                <a:spcPts val="0"/>
              </a:spcBef>
              <a:buClr>
                <a:srgbClr val="FF6600"/>
              </a:buClr>
              <a:buFont typeface="Wingdings" pitchFamily="2" charset="2"/>
              <a:buChar char="§"/>
              <a:defRPr/>
            </a:pPr>
            <a:r>
              <a:rPr lang="cs-CZ" sz="2000" i="0" dirty="0">
                <a:cs typeface="Arial" charset="0"/>
              </a:rPr>
              <a:t>Záchranná služba	</a:t>
            </a:r>
            <a:r>
              <a:rPr lang="cs-CZ" sz="2000" b="1" i="0" dirty="0">
                <a:cs typeface="Arial" charset="0"/>
              </a:rPr>
              <a:t>112, 155</a:t>
            </a:r>
          </a:p>
          <a:p>
            <a:pPr marL="369298" indent="-184649">
              <a:lnSpc>
                <a:spcPct val="110000"/>
              </a:lnSpc>
              <a:spcBef>
                <a:spcPts val="0"/>
              </a:spcBef>
              <a:buClr>
                <a:srgbClr val="FF6600"/>
              </a:buClr>
              <a:buFont typeface="Wingdings" pitchFamily="2" charset="2"/>
              <a:buChar char="§"/>
              <a:defRPr/>
            </a:pPr>
            <a:r>
              <a:rPr lang="cs-CZ" sz="2000" i="0" dirty="0">
                <a:cs typeface="Arial" charset="0"/>
              </a:rPr>
              <a:t>Zdravotní středisko</a:t>
            </a:r>
            <a:r>
              <a:rPr lang="cs-CZ" sz="2000" b="1" i="0" dirty="0">
                <a:cs typeface="Arial" charset="0"/>
              </a:rPr>
              <a:t> 	+420 475 256 210 </a:t>
            </a:r>
            <a:r>
              <a:rPr lang="cs-CZ" sz="2000" i="0" dirty="0">
                <a:cs typeface="Arial" charset="0"/>
              </a:rPr>
              <a:t>(</a:t>
            </a:r>
            <a:r>
              <a:rPr lang="cs-CZ" sz="2000" i="0" dirty="0" smtClean="0">
                <a:cs typeface="Arial" charset="0"/>
              </a:rPr>
              <a:t>MUDr</a:t>
            </a:r>
            <a:r>
              <a:rPr lang="cs-CZ" sz="2000" i="0" dirty="0">
                <a:cs typeface="Arial" charset="0"/>
              </a:rPr>
              <a:t>. Otakar Šípek)</a:t>
            </a:r>
          </a:p>
          <a:p>
            <a:pPr marL="369298" indent="-184649">
              <a:lnSpc>
                <a:spcPct val="110000"/>
              </a:lnSpc>
              <a:spcBef>
                <a:spcPts val="0"/>
              </a:spcBef>
              <a:buClr>
                <a:srgbClr val="FF6600"/>
              </a:buClr>
              <a:buFont typeface="Wingdings" pitchFamily="2" charset="2"/>
              <a:buChar char="§"/>
              <a:defRPr/>
            </a:pPr>
            <a:r>
              <a:rPr lang="cs-CZ" sz="2400" b="1" i="0" dirty="0">
                <a:solidFill>
                  <a:schemeClr val="accent2"/>
                </a:solidFill>
                <a:cs typeface="Arial" charset="0"/>
              </a:rPr>
              <a:t>Hasiči TTR	+420 475 256 </a:t>
            </a:r>
            <a:r>
              <a:rPr lang="cs-CZ" sz="2400" b="1" i="0" dirty="0" smtClean="0">
                <a:solidFill>
                  <a:schemeClr val="accent2"/>
                </a:solidFill>
                <a:cs typeface="Arial" charset="0"/>
              </a:rPr>
              <a:t>333</a:t>
            </a:r>
          </a:p>
          <a:p>
            <a:pPr marL="184649">
              <a:lnSpc>
                <a:spcPct val="110000"/>
              </a:lnSpc>
              <a:spcBef>
                <a:spcPts val="0"/>
              </a:spcBef>
              <a:buClr>
                <a:srgbClr val="FF6600"/>
              </a:buClr>
              <a:defRPr/>
            </a:pPr>
            <a:endParaRPr lang="cs-CZ" sz="2400" b="1" i="0" dirty="0" smtClean="0">
              <a:solidFill>
                <a:schemeClr val="accent2"/>
              </a:solidFill>
              <a:cs typeface="Arial" charset="0"/>
            </a:endParaRPr>
          </a:p>
          <a:p>
            <a:pPr marL="460002" indent="-460002">
              <a:lnSpc>
                <a:spcPct val="110000"/>
              </a:lnSpc>
              <a:spcBef>
                <a:spcPts val="0"/>
              </a:spcBef>
              <a:spcAft>
                <a:spcPts val="1200"/>
              </a:spcAft>
              <a:defRPr/>
            </a:pPr>
            <a:r>
              <a:rPr lang="cs-CZ" sz="2000" b="1" i="0" dirty="0" smtClean="0">
                <a:solidFill>
                  <a:schemeClr val="accent4"/>
                </a:solidFill>
                <a:cs typeface="Arial" charset="0"/>
              </a:rPr>
              <a:t>DŮLEŽITÉ!!!!</a:t>
            </a:r>
          </a:p>
          <a:p>
            <a:pPr marL="460002" indent="-460002">
              <a:lnSpc>
                <a:spcPct val="110000"/>
              </a:lnSpc>
              <a:spcBef>
                <a:spcPts val="0"/>
              </a:spcBef>
              <a:defRPr/>
            </a:pPr>
            <a:r>
              <a:rPr lang="cs-CZ" sz="2000" b="1" i="0" dirty="0" smtClean="0">
                <a:solidFill>
                  <a:schemeClr val="accent2"/>
                </a:solidFill>
                <a:cs typeface="Arial" charset="0"/>
              </a:rPr>
              <a:t>Dojezd </a:t>
            </a:r>
            <a:r>
              <a:rPr lang="cs-CZ" sz="2000" b="1" i="0" dirty="0">
                <a:solidFill>
                  <a:schemeClr val="accent2"/>
                </a:solidFill>
                <a:cs typeface="Arial" charset="0"/>
              </a:rPr>
              <a:t>záchranné služby z Ústí nad Labem je cca 20 </a:t>
            </a:r>
            <a:r>
              <a:rPr lang="cs-CZ" sz="2000" b="1" i="0" dirty="0" smtClean="0">
                <a:solidFill>
                  <a:schemeClr val="accent2"/>
                </a:solidFill>
                <a:cs typeface="Arial" charset="0"/>
              </a:rPr>
              <a:t>minut.</a:t>
            </a:r>
            <a:endParaRPr lang="cs-CZ" sz="2000" b="1" i="0" dirty="0">
              <a:solidFill>
                <a:schemeClr val="accent2"/>
              </a:solidFill>
              <a:cs typeface="Arial" charset="0"/>
            </a:endParaRPr>
          </a:p>
          <a:p>
            <a:pPr marL="460002" indent="-460002">
              <a:lnSpc>
                <a:spcPct val="110000"/>
              </a:lnSpc>
              <a:spcBef>
                <a:spcPts val="0"/>
              </a:spcBef>
              <a:defRPr/>
            </a:pPr>
            <a:endParaRPr lang="cs-CZ" b="1" i="0" dirty="0">
              <a:cs typeface="Arial" charset="0"/>
            </a:endParaRPr>
          </a:p>
          <a:p>
            <a:pPr marL="460002" indent="-460002">
              <a:lnSpc>
                <a:spcPct val="110000"/>
              </a:lnSpc>
              <a:spcBef>
                <a:spcPts val="0"/>
              </a:spcBef>
              <a:defRPr/>
            </a:pPr>
            <a:r>
              <a:rPr lang="cs-CZ" sz="2000" b="1" i="0" dirty="0">
                <a:solidFill>
                  <a:schemeClr val="accent2"/>
                </a:solidFill>
                <a:cs typeface="Arial" charset="0"/>
              </a:rPr>
              <a:t>Po přivolání záchranné služby kontaktujte hasiče TTR.</a:t>
            </a:r>
            <a:endParaRPr lang="pl-PL" sz="2400" b="1" i="0" dirty="0">
              <a:solidFill>
                <a:schemeClr val="accent2"/>
              </a:solidFill>
              <a:cs typeface="Arial" charset="0"/>
            </a:endParaRPr>
          </a:p>
          <a:p>
            <a:pPr marL="460002" indent="-460002">
              <a:lnSpc>
                <a:spcPct val="110000"/>
              </a:lnSpc>
              <a:spcBef>
                <a:spcPts val="0"/>
              </a:spcBef>
              <a:defRPr/>
            </a:pPr>
            <a:endParaRPr lang="cs-CZ" sz="2000" b="1" i="0" dirty="0" smtClean="0">
              <a:cs typeface="Arial" charset="0"/>
            </a:endParaRPr>
          </a:p>
          <a:p>
            <a:pPr marL="460002" indent="-460002">
              <a:lnSpc>
                <a:spcPct val="110000"/>
              </a:lnSpc>
              <a:spcBef>
                <a:spcPts val="0"/>
              </a:spcBef>
              <a:defRPr/>
            </a:pPr>
            <a:r>
              <a:rPr lang="cs-CZ" sz="2000" b="1" i="0" dirty="0" smtClean="0">
                <a:cs typeface="Arial" charset="0"/>
              </a:rPr>
              <a:t>Hasiči </a:t>
            </a:r>
            <a:r>
              <a:rPr lang="cs-CZ" sz="2000" b="1" i="0" dirty="0">
                <a:cs typeface="Arial" charset="0"/>
              </a:rPr>
              <a:t>TTR jsou vybaveni základními prostředky poskytnutí první pomoci, prostředky pro vyproštění osob a transport zraněného k </a:t>
            </a:r>
            <a:r>
              <a:rPr lang="cs-CZ" sz="2000" b="1" i="0" dirty="0" smtClean="0">
                <a:cs typeface="Arial" charset="0"/>
              </a:rPr>
              <a:t>sanitce.</a:t>
            </a:r>
            <a:endParaRPr lang="cs-CZ" sz="2000" b="1" i="0" dirty="0">
              <a:cs typeface="Arial" charset="0"/>
            </a:endParaRPr>
          </a:p>
          <a:p>
            <a:pPr marL="460002" indent="-460002">
              <a:lnSpc>
                <a:spcPct val="110000"/>
              </a:lnSpc>
              <a:spcBef>
                <a:spcPts val="0"/>
              </a:spcBef>
              <a:defRPr/>
            </a:pPr>
            <a:endParaRPr lang="cs-CZ" sz="2000" b="1" i="0" dirty="0">
              <a:cs typeface="Arial" charset="0"/>
            </a:endParaRPr>
          </a:p>
        </p:txBody>
      </p:sp>
      <p:pic>
        <p:nvPicPr>
          <p:cNvPr id="3891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265113"/>
            <a:ext cx="1093787" cy="109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Nadpis 1"/>
          <p:cNvSpPr>
            <a:spLocks noGrp="1"/>
          </p:cNvSpPr>
          <p:nvPr>
            <p:ph type="title"/>
          </p:nvPr>
        </p:nvSpPr>
        <p:spPr>
          <a:xfrm>
            <a:off x="468313" y="476250"/>
            <a:ext cx="7343775" cy="846138"/>
          </a:xfrm>
        </p:spPr>
        <p:txBody>
          <a:bodyPr/>
          <a:lstStyle/>
          <a:p>
            <a:pPr eaLnBrk="1" hangingPunct="1">
              <a:defRPr/>
            </a:pPr>
            <a:r>
              <a:rPr lang="cs-CZ" cap="all" dirty="0" smtClean="0">
                <a:solidFill>
                  <a:schemeClr val="tx1"/>
                </a:solidFill>
              </a:rPr>
              <a:t>Specifika lokality </a:t>
            </a:r>
            <a:r>
              <a:rPr lang="cs-CZ" cap="all" dirty="0" err="1" smtClean="0">
                <a:solidFill>
                  <a:schemeClr val="tx1"/>
                </a:solidFill>
              </a:rPr>
              <a:t>trmiCE</a:t>
            </a:r>
            <a:r>
              <a:rPr lang="cs-CZ" cap="all" dirty="0" smtClean="0">
                <a:solidFill>
                  <a:schemeClr val="tx1"/>
                </a:solidFill>
              </a:rPr>
              <a:t/>
            </a:r>
            <a:br>
              <a:rPr lang="cs-CZ" cap="all" dirty="0" smtClean="0">
                <a:solidFill>
                  <a:schemeClr val="tx1"/>
                </a:solidFill>
              </a:rPr>
            </a:br>
            <a:r>
              <a:rPr lang="cs-CZ" cap="all" dirty="0" smtClean="0"/>
              <a:t>obsah prezentace</a:t>
            </a:r>
          </a:p>
        </p:txBody>
      </p:sp>
      <p:sp>
        <p:nvSpPr>
          <p:cNvPr id="21507" name="Zástupný symbol pro obsah 2"/>
          <p:cNvSpPr>
            <a:spLocks noGrp="1"/>
          </p:cNvSpPr>
          <p:nvPr>
            <p:ph idx="1"/>
          </p:nvPr>
        </p:nvSpPr>
        <p:spPr>
          <a:xfrm>
            <a:off x="539750" y="1628775"/>
            <a:ext cx="8280400" cy="5391150"/>
          </a:xfrm>
        </p:spPr>
        <p:txBody>
          <a:bodyPr/>
          <a:lstStyle/>
          <a:p>
            <a:r>
              <a:rPr lang="cs-CZ" altLang="cs-CZ" b="1" smtClean="0">
                <a:latin typeface="Arial CE" charset="-18"/>
                <a:cs typeface="Arial CE" charset="-18"/>
              </a:rPr>
              <a:t>1. BOZP, FYZICKÁ OCHRANA, ŘÍZENÍ PRACÍ</a:t>
            </a:r>
          </a:p>
          <a:p>
            <a:pPr lvl="1">
              <a:lnSpc>
                <a:spcPct val="100000"/>
              </a:lnSpc>
            </a:pPr>
            <a:r>
              <a:rPr lang="cs-CZ" altLang="cs-CZ" sz="1400" smtClean="0">
                <a:latin typeface="Arial CE" charset="-18"/>
                <a:cs typeface="Arial CE" charset="-18"/>
              </a:rPr>
              <a:t>Systém orientace v areálu a na zařízeních lokality</a:t>
            </a:r>
          </a:p>
          <a:p>
            <a:pPr lvl="1">
              <a:lnSpc>
                <a:spcPct val="100000"/>
              </a:lnSpc>
            </a:pPr>
            <a:r>
              <a:rPr lang="cs-CZ" altLang="cs-CZ" sz="1400" smtClean="0">
                <a:latin typeface="Arial CE" charset="-18"/>
                <a:cs typeface="Arial CE" charset="-18"/>
              </a:rPr>
              <a:t>Dopravní řád lokality, vstupy/vjezdy</a:t>
            </a:r>
          </a:p>
          <a:p>
            <a:pPr lvl="1">
              <a:lnSpc>
                <a:spcPct val="100000"/>
              </a:lnSpc>
            </a:pPr>
            <a:r>
              <a:rPr lang="cs-CZ" altLang="cs-CZ" sz="1400" smtClean="0">
                <a:latin typeface="Arial CE" charset="-18"/>
                <a:cs typeface="Arial CE" charset="-18"/>
              </a:rPr>
              <a:t>Kontaktní místa pro ohlášení/povolení prací </a:t>
            </a:r>
          </a:p>
          <a:p>
            <a:pPr lvl="1">
              <a:lnSpc>
                <a:spcPct val="100000"/>
              </a:lnSpc>
            </a:pPr>
            <a:r>
              <a:rPr lang="cs-CZ" altLang="cs-CZ" sz="1400" smtClean="0">
                <a:latin typeface="Arial CE" charset="-18"/>
                <a:cs typeface="Arial CE" charset="-18"/>
              </a:rPr>
              <a:t>Specifické zákazy, příkazy lokality</a:t>
            </a:r>
          </a:p>
          <a:p>
            <a:pPr lvl="1">
              <a:lnSpc>
                <a:spcPct val="100000"/>
              </a:lnSpc>
            </a:pPr>
            <a:r>
              <a:rPr lang="cs-CZ" altLang="cs-CZ" sz="1400" smtClean="0">
                <a:latin typeface="Arial CE" charset="-18"/>
                <a:cs typeface="Arial CE" charset="-18"/>
              </a:rPr>
              <a:t>Rizika a opatření spojená s pohybem v lokalitě, Registr rizik BOZP</a:t>
            </a:r>
          </a:p>
          <a:p>
            <a:pPr lvl="1">
              <a:lnSpc>
                <a:spcPct val="100000"/>
              </a:lnSpc>
            </a:pPr>
            <a:r>
              <a:rPr lang="cs-CZ" altLang="cs-CZ" sz="1400" smtClean="0">
                <a:latin typeface="Arial CE" charset="-18"/>
                <a:cs typeface="Arial CE" charset="-18"/>
              </a:rPr>
              <a:t>Důležité kontakty – první pomoc, BOZP</a:t>
            </a:r>
          </a:p>
          <a:p>
            <a:pPr lvl="1">
              <a:spcBef>
                <a:spcPts val="1225"/>
              </a:spcBef>
              <a:buFont typeface="Wingdings" pitchFamily="2" charset="2"/>
              <a:buNone/>
            </a:pPr>
            <a:r>
              <a:rPr lang="cs-CZ" altLang="cs-CZ" b="1" smtClean="0">
                <a:latin typeface="Arial CE" charset="-18"/>
                <a:cs typeface="Arial CE" charset="-18"/>
              </a:rPr>
              <a:t>2. PO A HP</a:t>
            </a:r>
          </a:p>
          <a:p>
            <a:pPr lvl="1">
              <a:lnSpc>
                <a:spcPct val="100000"/>
              </a:lnSpc>
            </a:pPr>
            <a:r>
              <a:rPr lang="cs-CZ" altLang="cs-CZ" sz="1400" smtClean="0">
                <a:latin typeface="Arial CE" charset="-18"/>
                <a:cs typeface="Arial CE" charset="-18"/>
              </a:rPr>
              <a:t>Zajištění požární ochrany</a:t>
            </a:r>
          </a:p>
          <a:p>
            <a:pPr lvl="1">
              <a:lnSpc>
                <a:spcPct val="100000"/>
              </a:lnSpc>
            </a:pPr>
            <a:r>
              <a:rPr lang="cs-CZ" altLang="cs-CZ" sz="1400" smtClean="0">
                <a:latin typeface="Arial CE" charset="-18"/>
                <a:cs typeface="Arial CE" charset="-18"/>
              </a:rPr>
              <a:t>Základní informace OJ </a:t>
            </a:r>
          </a:p>
          <a:p>
            <a:pPr lvl="1">
              <a:lnSpc>
                <a:spcPct val="100000"/>
              </a:lnSpc>
            </a:pPr>
            <a:r>
              <a:rPr lang="cs-CZ" altLang="cs-CZ" sz="1400" smtClean="0">
                <a:latin typeface="Arial CE" charset="-18"/>
                <a:cs typeface="Arial CE" charset="-18"/>
              </a:rPr>
              <a:t>Postup při požáru - Požární poplachová směrnice</a:t>
            </a:r>
            <a:endParaRPr lang="pt-BR" altLang="cs-CZ" sz="1400" smtClean="0">
              <a:latin typeface="Arial CE" charset="-18"/>
              <a:cs typeface="Arial CE" charset="-18"/>
            </a:endParaRPr>
          </a:p>
          <a:p>
            <a:pPr lvl="1">
              <a:lnSpc>
                <a:spcPct val="100000"/>
              </a:lnSpc>
            </a:pPr>
            <a:r>
              <a:rPr lang="cs-CZ" altLang="cs-CZ" sz="1400" smtClean="0">
                <a:latin typeface="Arial CE" charset="-18"/>
                <a:cs typeface="Arial CE" charset="-18"/>
              </a:rPr>
              <a:t>Místa pro evakuaci a kouření</a:t>
            </a:r>
          </a:p>
          <a:p>
            <a:pPr lvl="1">
              <a:lnSpc>
                <a:spcPct val="100000"/>
              </a:lnSpc>
            </a:pPr>
            <a:r>
              <a:rPr lang="cs-CZ" altLang="cs-CZ" sz="1400" smtClean="0">
                <a:latin typeface="Arial CE" charset="-18"/>
                <a:cs typeface="Arial CE" charset="-18"/>
              </a:rPr>
              <a:t>Povinnosti a zákazy</a:t>
            </a:r>
          </a:p>
          <a:p>
            <a:pPr lvl="1">
              <a:lnSpc>
                <a:spcPct val="100000"/>
              </a:lnSpc>
            </a:pPr>
            <a:r>
              <a:rPr lang="cs-CZ" altLang="cs-CZ" sz="1400" smtClean="0">
                <a:latin typeface="Arial CE" charset="-18"/>
                <a:cs typeface="Arial CE" charset="-18"/>
              </a:rPr>
              <a:t>Činnosti s nebezpečím vzniku požáru</a:t>
            </a:r>
          </a:p>
          <a:p>
            <a:pPr lvl="1">
              <a:lnSpc>
                <a:spcPct val="100000"/>
              </a:lnSpc>
            </a:pPr>
            <a:r>
              <a:rPr lang="cs-CZ" altLang="cs-CZ" sz="1400" smtClean="0">
                <a:latin typeface="Arial CE" charset="-18"/>
                <a:cs typeface="Arial CE" charset="-18"/>
              </a:rPr>
              <a:t>Důležité kontakty</a:t>
            </a:r>
          </a:p>
          <a:p>
            <a:pPr lvl="1">
              <a:spcBef>
                <a:spcPts val="1225"/>
              </a:spcBef>
              <a:buFont typeface="Wingdings" pitchFamily="2" charset="2"/>
              <a:buNone/>
            </a:pPr>
            <a:r>
              <a:rPr lang="cs-CZ" altLang="cs-CZ" b="1" smtClean="0">
                <a:latin typeface="Arial CE" charset="-18"/>
                <a:cs typeface="Arial CE" charset="-18"/>
              </a:rPr>
              <a:t>3. OŽP</a:t>
            </a:r>
          </a:p>
          <a:p>
            <a:pPr lvl="1">
              <a:lnSpc>
                <a:spcPct val="100000"/>
              </a:lnSpc>
            </a:pPr>
            <a:r>
              <a:rPr lang="cs-CZ" altLang="cs-CZ" sz="1400" smtClean="0">
                <a:latin typeface="Arial CE" charset="-18"/>
                <a:cs typeface="Arial CE" charset="-18"/>
              </a:rPr>
              <a:t>Důležité kontakty</a:t>
            </a:r>
          </a:p>
          <a:p>
            <a:pPr lvl="1">
              <a:lnSpc>
                <a:spcPct val="100000"/>
              </a:lnSpc>
            </a:pPr>
            <a:r>
              <a:rPr lang="cs-CZ" altLang="cs-CZ" sz="1400" smtClean="0">
                <a:latin typeface="Arial CE" charset="-18"/>
                <a:cs typeface="Arial CE" charset="-18"/>
              </a:rPr>
              <a:t>Nakládání s kovovým odpadem</a:t>
            </a:r>
          </a:p>
          <a:p>
            <a:pPr lvl="1">
              <a:lnSpc>
                <a:spcPct val="100000"/>
              </a:lnSpc>
            </a:pPr>
            <a:r>
              <a:rPr lang="cs-CZ" altLang="cs-CZ" sz="1400" smtClean="0">
                <a:latin typeface="Arial CE" charset="-18"/>
                <a:cs typeface="Arial CE" charset="-18"/>
              </a:rPr>
              <a:t>Postup při havárii</a:t>
            </a:r>
          </a:p>
          <a:p>
            <a:pPr lvl="1">
              <a:lnSpc>
                <a:spcPct val="100000"/>
              </a:lnSpc>
              <a:buFont typeface="Wingdings" pitchFamily="2" charset="2"/>
              <a:buNone/>
            </a:pPr>
            <a:endParaRPr lang="cs-CZ" altLang="cs-CZ" sz="1400" smtClean="0">
              <a:latin typeface="Arial CE" charset="-18"/>
              <a:cs typeface="Arial CE" charset="-18"/>
            </a:endParaRPr>
          </a:p>
          <a:p>
            <a:pPr lvl="1">
              <a:spcBef>
                <a:spcPts val="1225"/>
              </a:spcBef>
              <a:buFont typeface="Wingdings" pitchFamily="2" charset="2"/>
              <a:buNone/>
            </a:pPr>
            <a:endParaRPr lang="cs-CZ" altLang="cs-CZ" b="1" smtClean="0">
              <a:solidFill>
                <a:schemeClr val="accent2"/>
              </a:solidFill>
              <a:latin typeface="Arial CE" charset="-18"/>
              <a:cs typeface="Arial CE" charset="-18"/>
            </a:endParaRPr>
          </a:p>
          <a:p>
            <a:pPr lvl="1">
              <a:spcBef>
                <a:spcPts val="1225"/>
              </a:spcBef>
              <a:buFont typeface="Wingdings" pitchFamily="2" charset="2"/>
              <a:buNone/>
            </a:pPr>
            <a:endParaRPr lang="cs-CZ" altLang="cs-CZ" sz="1400" smtClean="0">
              <a:latin typeface="Arial CE" charset="-18"/>
              <a:cs typeface="Arial CE" charset="-18"/>
            </a:endParaRPr>
          </a:p>
          <a:p>
            <a:pPr eaLnBrk="1" hangingPunct="1"/>
            <a:endParaRPr lang="cs-CZ" altLang="cs-CZ" sz="1800" smtClean="0">
              <a:latin typeface="Arial CE" charset="-18"/>
              <a:cs typeface="Arial CE" charset="-18"/>
            </a:endParaRPr>
          </a:p>
          <a:p>
            <a:pPr eaLnBrk="1" hangingPunct="1"/>
            <a:endParaRPr lang="cs-CZ" altLang="cs-CZ" sz="2000" b="1" smtClean="0">
              <a:latin typeface="Arial CE" charset="-18"/>
              <a:cs typeface="Arial CE" charset="-18"/>
            </a:endParaRPr>
          </a:p>
          <a:p>
            <a:pPr lvl="1" eaLnBrk="1" hangingPunct="1">
              <a:buFont typeface="Wingdings" pitchFamily="2" charset="2"/>
              <a:buNone/>
            </a:pPr>
            <a:endParaRPr lang="pt-BR" altLang="cs-CZ" sz="1800" smtClean="0">
              <a:solidFill>
                <a:srgbClr val="000000"/>
              </a:solidFill>
              <a:latin typeface="Arial CE" charset="-18"/>
              <a:cs typeface="Arial CE" charset="-18"/>
            </a:endParaRPr>
          </a:p>
          <a:p>
            <a:pPr lvl="1" eaLnBrk="1" hangingPunct="1"/>
            <a:endParaRPr lang="cs-CZ" altLang="cs-CZ" sz="1800" smtClean="0">
              <a:solidFill>
                <a:srgbClr val="000000"/>
              </a:solidFill>
              <a:latin typeface="Arial CE" charset="-18"/>
              <a:cs typeface="Arial CE" charset="-18"/>
            </a:endParaRPr>
          </a:p>
          <a:p>
            <a:pPr eaLnBrk="1" hangingPunct="1"/>
            <a:endParaRPr lang="cs-CZ" altLang="cs-CZ" sz="2000" b="1" smtClean="0">
              <a:latin typeface="Arial CE" charset="-18"/>
              <a:cs typeface="Arial CE" charset="-18"/>
            </a:endParaRPr>
          </a:p>
          <a:p>
            <a:pPr eaLnBrk="1" hangingPunct="1"/>
            <a:endParaRPr lang="cs-CZ" altLang="cs-CZ" sz="1800" smtClean="0">
              <a:latin typeface="Arial CE" charset="-18"/>
              <a:cs typeface="Arial CE" charset="-18"/>
            </a:endParaRPr>
          </a:p>
          <a:p>
            <a:pPr eaLnBrk="1" hangingPunct="1">
              <a:buFont typeface="Wingdings" pitchFamily="2" charset="2"/>
              <a:buChar char="§"/>
            </a:pPr>
            <a:endParaRPr lang="cs-CZ" altLang="cs-CZ" smtClean="0">
              <a:latin typeface="Arial CE" charset="-18"/>
              <a:cs typeface="Arial CE" charset="-18"/>
            </a:endParaRPr>
          </a:p>
          <a:p>
            <a:pPr eaLnBrk="1" hangingPunct="1">
              <a:buFont typeface="Wingdings" pitchFamily="2" charset="2"/>
              <a:buChar char="§"/>
            </a:pPr>
            <a:endParaRPr lang="cs-CZ" altLang="cs-CZ" smtClean="0">
              <a:latin typeface="Arial CE" charset="-18"/>
              <a:cs typeface="Arial CE" charset="-18"/>
            </a:endParaRPr>
          </a:p>
        </p:txBody>
      </p:sp>
      <p:sp>
        <p:nvSpPr>
          <p:cNvPr id="21508" name="Zástupný symbol pro číslo snímku 1"/>
          <p:cNvSpPr>
            <a:spLocks noGrp="1"/>
          </p:cNvSpPr>
          <p:nvPr>
            <p:ph type="sldNum" sz="quarter" idx="10"/>
          </p:nvPr>
        </p:nvSpPr>
        <p:spPr>
          <a:xfrm>
            <a:off x="503238" y="6642100"/>
            <a:ext cx="311150" cy="171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3763" eaLnBrk="0" hangingPunct="0">
              <a:lnSpc>
                <a:spcPts val="2300"/>
              </a:lnSpc>
              <a:buSzPct val="120000"/>
              <a:defRPr sz="1600">
                <a:solidFill>
                  <a:schemeClr val="tx1"/>
                </a:solidFill>
                <a:latin typeface="Arial CE" charset="-18"/>
                <a:ea typeface="Arial CE" charset="-18"/>
                <a:cs typeface="Arial CE" charset="-18"/>
              </a:defRPr>
            </a:lvl1pPr>
            <a:lvl2pPr marL="741363" indent="-284163" defTabSz="893763" eaLnBrk="0" hangingPunct="0">
              <a:lnSpc>
                <a:spcPts val="2300"/>
              </a:lnSpc>
              <a:buClr>
                <a:srgbClr val="F24F00"/>
              </a:buClr>
              <a:buSzPct val="120000"/>
              <a:buFont typeface="Wingdings" pitchFamily="2" charset="2"/>
              <a:buChar char="§"/>
              <a:defRPr sz="1600">
                <a:solidFill>
                  <a:schemeClr val="tx1"/>
                </a:solidFill>
                <a:latin typeface="Arial CE" charset="-18"/>
                <a:ea typeface="Arial CE" charset="-18"/>
                <a:cs typeface="Arial CE" charset="-18"/>
              </a:defRPr>
            </a:lvl2pPr>
            <a:lvl3pPr marL="1141413" indent="-227013" defTabSz="893763" eaLnBrk="0" hangingPunct="0">
              <a:lnSpc>
                <a:spcPts val="2300"/>
              </a:lnSpc>
              <a:buClr>
                <a:srgbClr val="C8C8C8"/>
              </a:buClr>
              <a:buSzPct val="120000"/>
              <a:buFont typeface="Wingdings" pitchFamily="2" charset="2"/>
              <a:buChar char="§"/>
              <a:defRPr sz="1600">
                <a:solidFill>
                  <a:schemeClr val="tx1"/>
                </a:solidFill>
                <a:latin typeface="Arial CE" charset="-18"/>
                <a:ea typeface="Arial CE" charset="-18"/>
                <a:cs typeface="Arial CE" charset="-18"/>
              </a:defRPr>
            </a:lvl3pPr>
            <a:lvl4pPr marL="1598613" indent="-227013" defTabSz="893763" eaLnBrk="0" hangingPunct="0">
              <a:lnSpc>
                <a:spcPts val="2300"/>
              </a:lnSpc>
              <a:buSzPct val="89000"/>
              <a:defRPr sz="1600">
                <a:solidFill>
                  <a:schemeClr val="tx1"/>
                </a:solidFill>
                <a:latin typeface="Arial CE" charset="-18"/>
                <a:ea typeface="Arial CE" charset="-18"/>
                <a:cs typeface="Arial CE" charset="-18"/>
              </a:defRPr>
            </a:lvl4pPr>
            <a:lvl5pPr marL="2055813" indent="-227013" defTabSz="893763" eaLnBrk="0" hangingPunct="0">
              <a:lnSpc>
                <a:spcPts val="2300"/>
              </a:lnSpc>
              <a:buSzPct val="75000"/>
              <a:defRPr sz="1600">
                <a:solidFill>
                  <a:schemeClr val="tx1"/>
                </a:solidFill>
                <a:latin typeface="Arial CE" charset="-18"/>
                <a:ea typeface="Arial CE" charset="-18"/>
                <a:cs typeface="Arial CE" charset="-18"/>
              </a:defRPr>
            </a:lvl5pPr>
            <a:lvl6pPr marL="2513013" indent="-227013" defTabSz="89376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6pPr>
            <a:lvl7pPr marL="2970213" indent="-227013" defTabSz="89376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7pPr>
            <a:lvl8pPr marL="3427413" indent="-227013" defTabSz="89376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8pPr>
            <a:lvl9pPr marL="3884613" indent="-227013" defTabSz="89376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9pPr>
          </a:lstStyle>
          <a:p>
            <a:pPr eaLnBrk="1" hangingPunct="1">
              <a:lnSpc>
                <a:spcPct val="110000"/>
              </a:lnSpc>
              <a:buSzTx/>
            </a:pPr>
            <a:fld id="{168B5B6D-5FF4-40B1-B49F-CCC6C5C851BC}" type="slidenum">
              <a:rPr lang="en-US" altLang="cs-CZ" sz="1000" smtClean="0">
                <a:solidFill>
                  <a:schemeClr val="bg1"/>
                </a:solidFill>
              </a:rPr>
              <a:pPr eaLnBrk="1" hangingPunct="1">
                <a:lnSpc>
                  <a:spcPct val="110000"/>
                </a:lnSpc>
                <a:buSzTx/>
              </a:pPr>
              <a:t>1</a:t>
            </a:fld>
            <a:endParaRPr lang="en-US" altLang="cs-CZ" sz="1000" smtClean="0">
              <a:solidFill>
                <a:schemeClr val="bg1"/>
              </a:solidFill>
            </a:endParaRP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Zástupný symbol pro obsah 2"/>
          <p:cNvSpPr>
            <a:spLocks noGrp="1"/>
          </p:cNvSpPr>
          <p:nvPr>
            <p:ph idx="1"/>
          </p:nvPr>
        </p:nvSpPr>
        <p:spPr>
          <a:xfrm>
            <a:off x="503238" y="1692275"/>
            <a:ext cx="8137525" cy="4679950"/>
          </a:xfrm>
        </p:spPr>
        <p:txBody>
          <a:bodyPr/>
          <a:lstStyle/>
          <a:p>
            <a:endParaRPr lang="cs-CZ" altLang="cs-CZ" smtClean="0">
              <a:latin typeface="Arial CE" charset="-18"/>
              <a:cs typeface="Arial CE" charset="-18"/>
            </a:endParaRPr>
          </a:p>
        </p:txBody>
      </p:sp>
      <p:sp>
        <p:nvSpPr>
          <p:cNvPr id="39939" name="Zástupný symbol pro číslo snímku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3763" eaLnBrk="0" hangingPunct="0">
              <a:lnSpc>
                <a:spcPts val="2300"/>
              </a:lnSpc>
              <a:buSzPct val="120000"/>
              <a:defRPr sz="1600">
                <a:solidFill>
                  <a:schemeClr val="tx1"/>
                </a:solidFill>
                <a:latin typeface="Arial CE" charset="-18"/>
                <a:ea typeface="Arial CE" charset="-18"/>
                <a:cs typeface="Arial CE" charset="-18"/>
              </a:defRPr>
            </a:lvl1pPr>
            <a:lvl2pPr marL="757238" indent="-290513" defTabSz="893763" eaLnBrk="0" hangingPunct="0">
              <a:lnSpc>
                <a:spcPts val="2300"/>
              </a:lnSpc>
              <a:buClr>
                <a:srgbClr val="F24F00"/>
              </a:buClr>
              <a:buSzPct val="120000"/>
              <a:buFont typeface="Wingdings" pitchFamily="2" charset="2"/>
              <a:buChar char="§"/>
              <a:defRPr sz="1600">
                <a:solidFill>
                  <a:schemeClr val="tx1"/>
                </a:solidFill>
                <a:latin typeface="Arial CE" charset="-18"/>
                <a:ea typeface="Arial CE" charset="-18"/>
                <a:cs typeface="Arial CE" charset="-18"/>
              </a:defRPr>
            </a:lvl2pPr>
            <a:lvl3pPr marL="1165225" indent="-231775" defTabSz="893763" eaLnBrk="0" hangingPunct="0">
              <a:lnSpc>
                <a:spcPts val="2300"/>
              </a:lnSpc>
              <a:buClr>
                <a:srgbClr val="C8C8C8"/>
              </a:buClr>
              <a:buSzPct val="120000"/>
              <a:buFont typeface="Wingdings" pitchFamily="2" charset="2"/>
              <a:buChar char="§"/>
              <a:defRPr sz="1600">
                <a:solidFill>
                  <a:schemeClr val="tx1"/>
                </a:solidFill>
                <a:latin typeface="Arial CE" charset="-18"/>
                <a:ea typeface="Arial CE" charset="-18"/>
                <a:cs typeface="Arial CE" charset="-18"/>
              </a:defRPr>
            </a:lvl3pPr>
            <a:lvl4pPr marL="1631950" indent="-231775" defTabSz="893763" eaLnBrk="0" hangingPunct="0">
              <a:lnSpc>
                <a:spcPts val="2300"/>
              </a:lnSpc>
              <a:buSzPct val="89000"/>
              <a:defRPr sz="1600">
                <a:solidFill>
                  <a:schemeClr val="tx1"/>
                </a:solidFill>
                <a:latin typeface="Arial CE" charset="-18"/>
                <a:ea typeface="Arial CE" charset="-18"/>
                <a:cs typeface="Arial CE" charset="-18"/>
              </a:defRPr>
            </a:lvl4pPr>
            <a:lvl5pPr marL="2098675" indent="-231775" defTabSz="893763" eaLnBrk="0" hangingPunct="0">
              <a:lnSpc>
                <a:spcPts val="2300"/>
              </a:lnSpc>
              <a:buSzPct val="75000"/>
              <a:defRPr sz="1600">
                <a:solidFill>
                  <a:schemeClr val="tx1"/>
                </a:solidFill>
                <a:latin typeface="Arial CE" charset="-18"/>
                <a:ea typeface="Arial CE" charset="-18"/>
                <a:cs typeface="Arial CE" charset="-18"/>
              </a:defRPr>
            </a:lvl5pPr>
            <a:lvl6pPr marL="2555875" indent="-231775" defTabSz="89376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6pPr>
            <a:lvl7pPr marL="3013075" indent="-231775" defTabSz="89376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7pPr>
            <a:lvl8pPr marL="3470275" indent="-231775" defTabSz="89376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8pPr>
            <a:lvl9pPr marL="3927475" indent="-231775" defTabSz="89376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9pPr>
          </a:lstStyle>
          <a:p>
            <a:pPr eaLnBrk="1" hangingPunct="1">
              <a:lnSpc>
                <a:spcPct val="100000"/>
              </a:lnSpc>
              <a:buSzTx/>
            </a:pPr>
            <a:fld id="{86D60E2E-4AD3-4539-B8FA-B72A5DC58155}" type="slidenum">
              <a:rPr lang="cs-CZ" altLang="cs-CZ" sz="1000" smtClean="0">
                <a:solidFill>
                  <a:schemeClr val="bg1"/>
                </a:solidFill>
              </a:rPr>
              <a:pPr eaLnBrk="1" hangingPunct="1">
                <a:lnSpc>
                  <a:spcPct val="100000"/>
                </a:lnSpc>
                <a:buSzTx/>
              </a:pPr>
              <a:t>19</a:t>
            </a:fld>
            <a:endParaRPr lang="cs-CZ" altLang="cs-CZ" sz="1000" smtClean="0">
              <a:solidFill>
                <a:schemeClr val="bg1"/>
              </a:solidFill>
            </a:endParaRPr>
          </a:p>
        </p:txBody>
      </p:sp>
      <p:pic>
        <p:nvPicPr>
          <p:cNvPr id="39940" name="Obráze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175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2" descr="C:\Users\hlinazde\Documents\Safety signal\první popmoc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3463" y="3784600"/>
            <a:ext cx="293687"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2" descr="C:\Users\hlinazde\Documents\Safety signal\první popmoc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4825" y="4930775"/>
            <a:ext cx="293688"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2" descr="C:\Users\hlinazde\Documents\Safety signal\první popmoc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2938" y="3168650"/>
            <a:ext cx="29527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2" descr="C:\Users\hlinazde\Documents\Safety signal\první popmoc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0838" y="5665788"/>
            <a:ext cx="295275"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Picture 2" descr="C:\Users\hlinazde\Documents\Safety signal\první popmoc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6200" y="3624263"/>
            <a:ext cx="295275"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6" name="Picture 2" descr="C:\Users\hlinazde\Documents\Safety signal\první popmoc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4450" y="3159125"/>
            <a:ext cx="293688"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7" name="Picture 2" descr="C:\Users\hlinazde\Documents\Safety signal\první popmoc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1850" y="762000"/>
            <a:ext cx="293688"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Nadpis 1"/>
          <p:cNvSpPr>
            <a:spLocks noGrp="1"/>
          </p:cNvSpPr>
          <p:nvPr>
            <p:ph type="title"/>
          </p:nvPr>
        </p:nvSpPr>
        <p:spPr>
          <a:xfrm>
            <a:off x="268288" y="228600"/>
            <a:ext cx="7423150" cy="390525"/>
          </a:xfrm>
        </p:spPr>
        <p:txBody>
          <a:bodyPr/>
          <a:lstStyle/>
          <a:p>
            <a:pPr>
              <a:defRPr/>
            </a:pPr>
            <a:r>
              <a:rPr lang="cs-CZ" cap="all" dirty="0">
                <a:solidFill>
                  <a:schemeClr val="tx1"/>
                </a:solidFill>
              </a:rPr>
              <a:t>Specifika lokality TTR </a:t>
            </a:r>
            <a:r>
              <a:rPr lang="cs-CZ" dirty="0"/>
              <a:t>– </a:t>
            </a:r>
            <a:r>
              <a:rPr lang="cs-CZ" cap="all" dirty="0">
                <a:solidFill>
                  <a:schemeClr val="accent2"/>
                </a:solidFill>
              </a:rPr>
              <a:t>první pomoc</a:t>
            </a:r>
          </a:p>
        </p:txBody>
      </p:sp>
      <p:sp>
        <p:nvSpPr>
          <p:cNvPr id="39949" name="Čárový popisek 2 9"/>
          <p:cNvSpPr>
            <a:spLocks/>
          </p:cNvSpPr>
          <p:nvPr/>
        </p:nvSpPr>
        <p:spPr bwMode="auto">
          <a:xfrm>
            <a:off x="7191375" y="2379663"/>
            <a:ext cx="996950" cy="455612"/>
          </a:xfrm>
          <a:prstGeom prst="borderCallout2">
            <a:avLst>
              <a:gd name="adj1" fmla="val 18750"/>
              <a:gd name="adj2" fmla="val -8333"/>
              <a:gd name="adj3" fmla="val 18750"/>
              <a:gd name="adj4" fmla="val -16667"/>
              <a:gd name="adj5" fmla="val 184306"/>
              <a:gd name="adj6" fmla="val -61676"/>
            </a:avLst>
          </a:prstGeom>
          <a:solidFill>
            <a:schemeClr val="accent1"/>
          </a:solidFill>
          <a:ln w="25400" algn="ctr">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3266" tIns="46633" rIns="93266" bIns="46633"/>
          <a:lstStyle>
            <a:lvl1pPr eaLnBrk="0" hangingPunct="0">
              <a:lnSpc>
                <a:spcPts val="2300"/>
              </a:lnSpc>
              <a:buSzPct val="120000"/>
              <a:defRPr sz="1600">
                <a:solidFill>
                  <a:schemeClr val="tx1"/>
                </a:solidFill>
                <a:latin typeface="Arial CE" charset="-18"/>
                <a:ea typeface="Arial CE" charset="-18"/>
                <a:cs typeface="Arial CE" charset="-18"/>
              </a:defRPr>
            </a:lvl1pPr>
            <a:lvl2pPr marL="742950" indent="-285750" eaLnBrk="0" hangingPunct="0">
              <a:lnSpc>
                <a:spcPts val="2300"/>
              </a:lnSpc>
              <a:buClr>
                <a:srgbClr val="F24F00"/>
              </a:buClr>
              <a:buSzPct val="120000"/>
              <a:buFont typeface="Wingdings" pitchFamily="2" charset="2"/>
              <a:buChar char="§"/>
              <a:defRPr sz="1600">
                <a:solidFill>
                  <a:schemeClr val="tx1"/>
                </a:solidFill>
                <a:latin typeface="Arial CE" charset="-18"/>
                <a:ea typeface="Arial CE" charset="-18"/>
                <a:cs typeface="Arial CE" charset="-18"/>
              </a:defRPr>
            </a:lvl2pPr>
            <a:lvl3pPr marL="1143000" indent="-228600" eaLnBrk="0" hangingPunct="0">
              <a:lnSpc>
                <a:spcPts val="2300"/>
              </a:lnSpc>
              <a:buClr>
                <a:srgbClr val="C8C8C8"/>
              </a:buClr>
              <a:buSzPct val="120000"/>
              <a:buFont typeface="Wingdings" pitchFamily="2" charset="2"/>
              <a:buChar char="§"/>
              <a:defRPr sz="1600">
                <a:solidFill>
                  <a:schemeClr val="tx1"/>
                </a:solidFill>
                <a:latin typeface="Arial CE" charset="-18"/>
                <a:ea typeface="Arial CE" charset="-18"/>
                <a:cs typeface="Arial CE" charset="-18"/>
              </a:defRPr>
            </a:lvl3pPr>
            <a:lvl4pPr marL="1600200" indent="-228600" eaLnBrk="0" hangingPunct="0">
              <a:lnSpc>
                <a:spcPts val="2300"/>
              </a:lnSpc>
              <a:buSzPct val="89000"/>
              <a:defRPr sz="1600">
                <a:solidFill>
                  <a:schemeClr val="tx1"/>
                </a:solidFill>
                <a:latin typeface="Arial CE" charset="-18"/>
                <a:ea typeface="Arial CE" charset="-18"/>
                <a:cs typeface="Arial CE" charset="-18"/>
              </a:defRPr>
            </a:lvl4pPr>
            <a:lvl5pPr marL="2057400" indent="-228600" eaLnBrk="0" hangingPunct="0">
              <a:lnSpc>
                <a:spcPts val="2300"/>
              </a:lnSpc>
              <a:buSzPct val="75000"/>
              <a:defRPr sz="1600">
                <a:solidFill>
                  <a:schemeClr val="tx1"/>
                </a:solidFill>
                <a:latin typeface="Arial CE" charset="-18"/>
                <a:ea typeface="Arial CE" charset="-18"/>
                <a:cs typeface="Arial CE" charset="-18"/>
              </a:defRPr>
            </a:lvl5pPr>
            <a:lvl6pPr marL="2514600" indent="-22860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6pPr>
            <a:lvl7pPr marL="2971800" indent="-22860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7pPr>
            <a:lvl8pPr marL="3429000" indent="-22860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8pPr>
            <a:lvl9pPr marL="3886200" indent="-22860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9pPr>
          </a:lstStyle>
          <a:p>
            <a:pPr eaLnBrk="1" hangingPunct="1">
              <a:lnSpc>
                <a:spcPct val="100000"/>
              </a:lnSpc>
              <a:buSzTx/>
            </a:pPr>
            <a:r>
              <a:rPr lang="cs-CZ" altLang="cs-CZ" sz="1400" b="1">
                <a:solidFill>
                  <a:srgbClr val="FF0000"/>
                </a:solidFill>
                <a:latin typeface="Arial" pitchFamily="34" charset="0"/>
                <a:cs typeface="Arial" pitchFamily="34" charset="0"/>
              </a:rPr>
              <a:t>HASIČI</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3238" y="436563"/>
            <a:ext cx="6877050" cy="847725"/>
          </a:xfrm>
        </p:spPr>
        <p:txBody>
          <a:bodyPr/>
          <a:lstStyle/>
          <a:p>
            <a:pPr>
              <a:defRPr/>
            </a:pPr>
            <a:r>
              <a:rPr lang="cs-CZ" cap="all" dirty="0">
                <a:solidFill>
                  <a:schemeClr val="tx1"/>
                </a:solidFill>
              </a:rPr>
              <a:t>Specifika </a:t>
            </a:r>
            <a:r>
              <a:rPr lang="cs-CZ" cap="all" dirty="0" smtClean="0">
                <a:solidFill>
                  <a:schemeClr val="tx1"/>
                </a:solidFill>
              </a:rPr>
              <a:t>lokality Trmice</a:t>
            </a:r>
            <a:r>
              <a:rPr lang="cs-CZ" cap="all" dirty="0" smtClean="0"/>
              <a:t/>
            </a:r>
            <a:br>
              <a:rPr lang="cs-CZ" cap="all" dirty="0" smtClean="0"/>
            </a:br>
            <a:r>
              <a:rPr lang="cs-CZ" dirty="0" smtClean="0">
                <a:solidFill>
                  <a:schemeClr val="accent2"/>
                </a:solidFill>
              </a:rPr>
              <a:t>1. DŮLEŽITÉ KONTAKTY</a:t>
            </a:r>
            <a:endParaRPr lang="cs-CZ" dirty="0">
              <a:solidFill>
                <a:schemeClr val="accent2"/>
              </a:solidFill>
            </a:endParaRPr>
          </a:p>
        </p:txBody>
      </p:sp>
      <p:sp>
        <p:nvSpPr>
          <p:cNvPr id="40963" name="Zástupný symbol pro obsah 2"/>
          <p:cNvSpPr>
            <a:spLocks noGrp="1"/>
          </p:cNvSpPr>
          <p:nvPr>
            <p:ph idx="1"/>
          </p:nvPr>
        </p:nvSpPr>
        <p:spPr>
          <a:xfrm>
            <a:off x="527050" y="1731963"/>
            <a:ext cx="8137525" cy="4678362"/>
          </a:xfrm>
        </p:spPr>
        <p:txBody>
          <a:bodyPr/>
          <a:lstStyle/>
          <a:p>
            <a:pPr eaLnBrk="1" hangingPunct="1">
              <a:lnSpc>
                <a:spcPct val="80000"/>
              </a:lnSpc>
              <a:spcBef>
                <a:spcPct val="30000"/>
              </a:spcBef>
              <a:spcAft>
                <a:spcPct val="30000"/>
              </a:spcAft>
              <a:buClr>
                <a:srgbClr val="FF3300"/>
              </a:buClr>
            </a:pPr>
            <a:r>
              <a:rPr lang="cs-CZ" altLang="cs-CZ" sz="1800" b="1" smtClean="0">
                <a:latin typeface="Arial CE" charset="-18"/>
                <a:cs typeface="Arial CE" charset="-18"/>
              </a:rPr>
              <a:t>Koordinátor BOZP</a:t>
            </a:r>
          </a:p>
          <a:p>
            <a:pPr>
              <a:lnSpc>
                <a:spcPct val="110000"/>
              </a:lnSpc>
              <a:buClr>
                <a:srgbClr val="FF6600"/>
              </a:buClr>
            </a:pPr>
            <a:endParaRPr lang="cs-CZ" altLang="cs-CZ" sz="1800" b="1" smtClean="0">
              <a:solidFill>
                <a:schemeClr val="accent2"/>
              </a:solidFill>
              <a:latin typeface="Arial CE" charset="-18"/>
              <a:cs typeface="Arial CE" charset="-18"/>
            </a:endParaRPr>
          </a:p>
          <a:p>
            <a:pPr>
              <a:lnSpc>
                <a:spcPct val="110000"/>
              </a:lnSpc>
              <a:buClr>
                <a:srgbClr val="FF6600"/>
              </a:buClr>
            </a:pPr>
            <a:r>
              <a:rPr lang="cs-CZ" altLang="cs-CZ" sz="1800" b="1" smtClean="0">
                <a:solidFill>
                  <a:schemeClr val="accent2"/>
                </a:solidFill>
                <a:latin typeface="Arial CE" charset="-18"/>
                <a:cs typeface="Arial CE" charset="-18"/>
              </a:rPr>
              <a:t>Zdeněk Hlína</a:t>
            </a:r>
            <a:r>
              <a:rPr lang="cs-CZ" altLang="cs-CZ" b="1" smtClean="0">
                <a:latin typeface="Arial CE" charset="-18"/>
                <a:cs typeface="Arial CE" charset="-18"/>
              </a:rPr>
              <a:t>	</a:t>
            </a:r>
          </a:p>
          <a:p>
            <a:pPr>
              <a:lnSpc>
                <a:spcPct val="110000"/>
              </a:lnSpc>
              <a:buClr>
                <a:srgbClr val="FF6600"/>
              </a:buClr>
            </a:pPr>
            <a:endParaRPr lang="cs-CZ" altLang="cs-CZ" sz="1400" b="1" smtClean="0">
              <a:latin typeface="Arial CE" charset="-18"/>
              <a:cs typeface="Arial CE" charset="-18"/>
            </a:endParaRPr>
          </a:p>
          <a:p>
            <a:pPr>
              <a:lnSpc>
                <a:spcPct val="110000"/>
              </a:lnSpc>
              <a:buClr>
                <a:srgbClr val="FF6600"/>
              </a:buClr>
            </a:pPr>
            <a:r>
              <a:rPr lang="cs-CZ" altLang="cs-CZ" smtClean="0">
                <a:latin typeface="Arial CE" charset="-18"/>
                <a:cs typeface="Arial CE" charset="-18"/>
              </a:rPr>
              <a:t>Tel.:	+420 457 256 322</a:t>
            </a:r>
          </a:p>
          <a:p>
            <a:pPr>
              <a:lnSpc>
                <a:spcPct val="110000"/>
              </a:lnSpc>
              <a:buClr>
                <a:srgbClr val="FF6600"/>
              </a:buClr>
            </a:pPr>
            <a:r>
              <a:rPr lang="cs-CZ" altLang="cs-CZ" smtClean="0">
                <a:latin typeface="Arial CE" charset="-18"/>
                <a:cs typeface="Arial CE" charset="-18"/>
              </a:rPr>
              <a:t>Mobil:	+420 606 733 678</a:t>
            </a:r>
          </a:p>
          <a:p>
            <a:pPr>
              <a:lnSpc>
                <a:spcPct val="110000"/>
              </a:lnSpc>
              <a:buClr>
                <a:srgbClr val="FF6600"/>
              </a:buClr>
            </a:pPr>
            <a:r>
              <a:rPr lang="cs-CZ" altLang="cs-CZ" smtClean="0">
                <a:latin typeface="Arial CE" charset="-18"/>
                <a:cs typeface="Arial CE" charset="-18"/>
              </a:rPr>
              <a:t>E-mail:	</a:t>
            </a:r>
            <a:r>
              <a:rPr lang="cs-CZ" altLang="cs-CZ" smtClean="0">
                <a:latin typeface="Arial CE" charset="-18"/>
                <a:cs typeface="Arial CE" charset="-18"/>
                <a:hlinkClick r:id="rId2"/>
              </a:rPr>
              <a:t>zdenek.hlina@cez.cz</a:t>
            </a:r>
            <a:endParaRPr lang="cs-CZ" altLang="cs-CZ" smtClean="0">
              <a:latin typeface="Arial CE" charset="-18"/>
              <a:cs typeface="Arial CE" charset="-18"/>
            </a:endParaRPr>
          </a:p>
          <a:p>
            <a:pPr>
              <a:lnSpc>
                <a:spcPct val="110000"/>
              </a:lnSpc>
              <a:buClr>
                <a:srgbClr val="FF6600"/>
              </a:buClr>
            </a:pPr>
            <a:endParaRPr lang="cs-CZ" altLang="cs-CZ" smtClean="0">
              <a:latin typeface="Arial CE" charset="-18"/>
              <a:cs typeface="Arial CE" charset="-18"/>
            </a:endParaRPr>
          </a:p>
          <a:p>
            <a:pPr>
              <a:lnSpc>
                <a:spcPct val="110000"/>
              </a:lnSpc>
              <a:buClr>
                <a:srgbClr val="FF6600"/>
              </a:buClr>
            </a:pPr>
            <a:endParaRPr lang="cs-CZ" altLang="cs-CZ" smtClean="0">
              <a:latin typeface="Arial CE" charset="-18"/>
              <a:cs typeface="Arial CE" charset="-18"/>
            </a:endParaRPr>
          </a:p>
          <a:p>
            <a:pPr>
              <a:lnSpc>
                <a:spcPct val="110000"/>
              </a:lnSpc>
              <a:buClr>
                <a:srgbClr val="FF6600"/>
              </a:buClr>
            </a:pPr>
            <a:endParaRPr lang="cs-CZ" altLang="cs-CZ" smtClean="0">
              <a:latin typeface="Arial CE" charset="-18"/>
              <a:cs typeface="Arial CE" charset="-18"/>
            </a:endParaRPr>
          </a:p>
          <a:p>
            <a:pPr>
              <a:lnSpc>
                <a:spcPct val="110000"/>
              </a:lnSpc>
              <a:buClr>
                <a:srgbClr val="FF6600"/>
              </a:buClr>
            </a:pPr>
            <a:r>
              <a:rPr lang="cs-CZ" altLang="cs-CZ" smtClean="0">
                <a:latin typeface="Arial CE" charset="-18"/>
                <a:cs typeface="Arial CE" charset="-18"/>
              </a:rPr>
              <a:t> </a:t>
            </a:r>
          </a:p>
          <a:p>
            <a:endParaRPr lang="cs-CZ" altLang="cs-CZ" smtClean="0">
              <a:latin typeface="Arial CE" charset="-18"/>
              <a:cs typeface="Arial CE" charset="-18"/>
            </a:endParaRPr>
          </a:p>
        </p:txBody>
      </p:sp>
      <p:sp>
        <p:nvSpPr>
          <p:cNvPr id="40964" name="Zástupný symbol pro číslo snímku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3763" eaLnBrk="0" hangingPunct="0">
              <a:lnSpc>
                <a:spcPts val="2300"/>
              </a:lnSpc>
              <a:buSzPct val="120000"/>
              <a:defRPr sz="1600">
                <a:solidFill>
                  <a:schemeClr val="tx1"/>
                </a:solidFill>
                <a:latin typeface="Arial CE" charset="-18"/>
                <a:ea typeface="Arial CE" charset="-18"/>
                <a:cs typeface="Arial CE" charset="-18"/>
              </a:defRPr>
            </a:lvl1pPr>
            <a:lvl2pPr marL="757238" indent="-290513" defTabSz="893763" eaLnBrk="0" hangingPunct="0">
              <a:lnSpc>
                <a:spcPts val="2300"/>
              </a:lnSpc>
              <a:buClr>
                <a:srgbClr val="F24F00"/>
              </a:buClr>
              <a:buSzPct val="120000"/>
              <a:buFont typeface="Wingdings" pitchFamily="2" charset="2"/>
              <a:buChar char="§"/>
              <a:defRPr sz="1600">
                <a:solidFill>
                  <a:schemeClr val="tx1"/>
                </a:solidFill>
                <a:latin typeface="Arial CE" charset="-18"/>
                <a:ea typeface="Arial CE" charset="-18"/>
                <a:cs typeface="Arial CE" charset="-18"/>
              </a:defRPr>
            </a:lvl2pPr>
            <a:lvl3pPr marL="1165225" indent="-231775" defTabSz="893763" eaLnBrk="0" hangingPunct="0">
              <a:lnSpc>
                <a:spcPts val="2300"/>
              </a:lnSpc>
              <a:buClr>
                <a:srgbClr val="C8C8C8"/>
              </a:buClr>
              <a:buSzPct val="120000"/>
              <a:buFont typeface="Wingdings" pitchFamily="2" charset="2"/>
              <a:buChar char="§"/>
              <a:defRPr sz="1600">
                <a:solidFill>
                  <a:schemeClr val="tx1"/>
                </a:solidFill>
                <a:latin typeface="Arial CE" charset="-18"/>
                <a:ea typeface="Arial CE" charset="-18"/>
                <a:cs typeface="Arial CE" charset="-18"/>
              </a:defRPr>
            </a:lvl3pPr>
            <a:lvl4pPr marL="1631950" indent="-231775" defTabSz="893763" eaLnBrk="0" hangingPunct="0">
              <a:lnSpc>
                <a:spcPts val="2300"/>
              </a:lnSpc>
              <a:buSzPct val="89000"/>
              <a:defRPr sz="1600">
                <a:solidFill>
                  <a:schemeClr val="tx1"/>
                </a:solidFill>
                <a:latin typeface="Arial CE" charset="-18"/>
                <a:ea typeface="Arial CE" charset="-18"/>
                <a:cs typeface="Arial CE" charset="-18"/>
              </a:defRPr>
            </a:lvl4pPr>
            <a:lvl5pPr marL="2098675" indent="-231775" defTabSz="893763" eaLnBrk="0" hangingPunct="0">
              <a:lnSpc>
                <a:spcPts val="2300"/>
              </a:lnSpc>
              <a:buSzPct val="75000"/>
              <a:defRPr sz="1600">
                <a:solidFill>
                  <a:schemeClr val="tx1"/>
                </a:solidFill>
                <a:latin typeface="Arial CE" charset="-18"/>
                <a:ea typeface="Arial CE" charset="-18"/>
                <a:cs typeface="Arial CE" charset="-18"/>
              </a:defRPr>
            </a:lvl5pPr>
            <a:lvl6pPr marL="2555875" indent="-231775" defTabSz="89376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6pPr>
            <a:lvl7pPr marL="3013075" indent="-231775" defTabSz="89376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7pPr>
            <a:lvl8pPr marL="3470275" indent="-231775" defTabSz="89376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8pPr>
            <a:lvl9pPr marL="3927475" indent="-231775" defTabSz="89376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9pPr>
          </a:lstStyle>
          <a:p>
            <a:pPr eaLnBrk="1" hangingPunct="1">
              <a:lnSpc>
                <a:spcPct val="100000"/>
              </a:lnSpc>
              <a:buSzTx/>
            </a:pPr>
            <a:fld id="{14106377-00DB-4028-9C4A-1BC3DEB50E71}" type="slidenum">
              <a:rPr lang="cs-CZ" altLang="cs-CZ" sz="1000" smtClean="0">
                <a:solidFill>
                  <a:schemeClr val="bg1"/>
                </a:solidFill>
              </a:rPr>
              <a:pPr eaLnBrk="1" hangingPunct="1">
                <a:lnSpc>
                  <a:spcPct val="100000"/>
                </a:lnSpc>
                <a:buSzTx/>
              </a:pPr>
              <a:t>20</a:t>
            </a:fld>
            <a:endParaRPr lang="cs-CZ" altLang="cs-CZ" sz="1000" smtClean="0">
              <a:solidFill>
                <a:schemeClr val="bg1"/>
              </a:solidFill>
            </a:endParaRPr>
          </a:p>
        </p:txBody>
      </p:sp>
      <p:pic>
        <p:nvPicPr>
          <p:cNvPr id="40965" name="Picture 6" descr="C:\Users\hlinazde\Pictures\Zdeněk Hlína - průka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0950" y="2120900"/>
            <a:ext cx="1176338" cy="150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ástupný symbol pro obsah 12"/>
          <p:cNvSpPr txBox="1">
            <a:spLocks/>
          </p:cNvSpPr>
          <p:nvPr/>
        </p:nvSpPr>
        <p:spPr bwMode="auto">
          <a:xfrm>
            <a:off x="495300" y="5594350"/>
            <a:ext cx="8240713" cy="658813"/>
          </a:xfrm>
          <a:prstGeom prst="rect">
            <a:avLst/>
          </a:prstGeom>
          <a:solidFill>
            <a:schemeClr val="accent2">
              <a:lumMod val="20000"/>
              <a:lumOff val="80000"/>
            </a:schemeClr>
          </a:solidFill>
          <a:ln w="12700" cap="flat" cmpd="sng" algn="ctr">
            <a:noFill/>
            <a:prstDash val="solid"/>
            <a:round/>
            <a:headEnd type="none" w="med" len="med"/>
            <a:tailEnd type="none" w="med" len="med"/>
          </a:ln>
          <a:effectLst/>
          <a:extLst>
            <a:ext uri="{91240B29-F687-4F45-9708-019B960494DF}">
              <a14:hiddenLine xmlns:a14="http://schemas.microsoft.com/office/drawing/2010/main" w="9525">
                <a:solidFill>
                  <a:srgbClr val="000000"/>
                </a:solidFill>
                <a:miter lim="800000"/>
                <a:headEnd/>
                <a:tailEnd/>
              </a14:hiddenLine>
            </a:ext>
          </a:extLst>
        </p:spPr>
        <p:txBody>
          <a:bodyPr wrap="none" lIns="78762" tIns="39382" rIns="78762" bIns="39382"/>
          <a:lstStyle>
            <a:lvl1pPr marL="342900" indent="-342900" defTabSz="895350" eaLnBrk="0" hangingPunct="0">
              <a:lnSpc>
                <a:spcPts val="2300"/>
              </a:lnSpc>
              <a:buSzPct val="120000"/>
              <a:defRPr sz="1600">
                <a:solidFill>
                  <a:schemeClr val="tx1"/>
                </a:solidFill>
                <a:latin typeface="Arial CE" charset="-18"/>
                <a:ea typeface="Arial CE" charset="-18"/>
                <a:cs typeface="Arial CE" charset="-18"/>
              </a:defRPr>
            </a:lvl1pPr>
            <a:lvl2pPr marL="180975" indent="-179388" defTabSz="895350" eaLnBrk="0" hangingPunct="0">
              <a:lnSpc>
                <a:spcPts val="2300"/>
              </a:lnSpc>
              <a:buClr>
                <a:srgbClr val="F24F00"/>
              </a:buClr>
              <a:buSzPct val="120000"/>
              <a:buFont typeface="Wingdings" pitchFamily="2" charset="2"/>
              <a:buChar char="§"/>
              <a:defRPr sz="1600">
                <a:solidFill>
                  <a:schemeClr val="tx1"/>
                </a:solidFill>
                <a:latin typeface="Arial CE" charset="-18"/>
                <a:ea typeface="Arial CE" charset="-18"/>
                <a:cs typeface="Arial CE" charset="-18"/>
              </a:defRPr>
            </a:lvl2pPr>
            <a:lvl3pPr marL="361950" indent="-180975" defTabSz="895350" eaLnBrk="0" hangingPunct="0">
              <a:lnSpc>
                <a:spcPts val="2300"/>
              </a:lnSpc>
              <a:buClr>
                <a:srgbClr val="C8C8C8"/>
              </a:buClr>
              <a:buSzPct val="120000"/>
              <a:buFont typeface="Wingdings" pitchFamily="2" charset="2"/>
              <a:buChar char="§"/>
              <a:defRPr sz="1600">
                <a:solidFill>
                  <a:schemeClr val="tx1"/>
                </a:solidFill>
                <a:latin typeface="Arial CE" charset="-18"/>
                <a:ea typeface="Arial CE" charset="-18"/>
                <a:cs typeface="Arial CE" charset="-18"/>
              </a:defRPr>
            </a:lvl3pPr>
            <a:lvl4pPr marL="534988" indent="-180975" defTabSz="895350" eaLnBrk="0" hangingPunct="0">
              <a:lnSpc>
                <a:spcPts val="2300"/>
              </a:lnSpc>
              <a:buSzPct val="89000"/>
              <a:defRPr sz="1600">
                <a:solidFill>
                  <a:schemeClr val="tx1"/>
                </a:solidFill>
                <a:latin typeface="Arial CE" charset="-18"/>
                <a:ea typeface="Arial CE" charset="-18"/>
                <a:cs typeface="Arial CE" charset="-18"/>
              </a:defRPr>
            </a:lvl4pPr>
            <a:lvl5pPr marL="715963" indent="-180975" defTabSz="895350" eaLnBrk="0" hangingPunct="0">
              <a:lnSpc>
                <a:spcPts val="2300"/>
              </a:lnSpc>
              <a:buSzPct val="75000"/>
              <a:defRPr sz="1600">
                <a:solidFill>
                  <a:schemeClr val="tx1"/>
                </a:solidFill>
                <a:latin typeface="Arial CE" charset="-18"/>
                <a:ea typeface="Arial CE" charset="-18"/>
                <a:cs typeface="Arial CE" charset="-18"/>
              </a:defRPr>
            </a:lvl5pPr>
            <a:lvl6pPr marL="1173163" indent="-180975" defTabSz="89535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6pPr>
            <a:lvl7pPr marL="1630363" indent="-180975" defTabSz="89535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7pPr>
            <a:lvl8pPr marL="2087563" indent="-180975" defTabSz="89535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8pPr>
            <a:lvl9pPr marL="2544763" indent="-180975" defTabSz="89535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9pPr>
          </a:lstStyle>
          <a:p>
            <a:r>
              <a:rPr lang="cs-CZ" altLang="cs-CZ" b="1" i="0"/>
              <a:t>Další odpovědné osoby </a:t>
            </a:r>
            <a:r>
              <a:rPr lang="cs-CZ" altLang="cs-CZ" i="0"/>
              <a:t>ČEZ jsou uvedeny </a:t>
            </a:r>
            <a:r>
              <a:rPr lang="cs-CZ" altLang="cs-CZ" b="1" i="0"/>
              <a:t>v Seznamu příslušných zaměstnanců ČEZ, </a:t>
            </a:r>
          </a:p>
          <a:p>
            <a:r>
              <a:rPr lang="cs-CZ" altLang="cs-CZ" i="0"/>
              <a:t>který naleznete na stránkách </a:t>
            </a:r>
            <a:r>
              <a:rPr lang="cs-CZ" altLang="cs-CZ" b="1" i="0">
                <a:hlinkClick r:id="rId4"/>
              </a:rPr>
              <a:t>www.cez.cz/pravidla-chovani</a:t>
            </a:r>
            <a:endParaRPr lang="cs-CZ" altLang="cs-CZ" b="1" i="0"/>
          </a:p>
          <a:p>
            <a:endParaRPr lang="cs-CZ" altLang="cs-CZ" i="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38150"/>
            <a:ext cx="6877050" cy="846138"/>
          </a:xfrm>
        </p:spPr>
        <p:txBody>
          <a:bodyPr/>
          <a:lstStyle/>
          <a:p>
            <a:pPr>
              <a:defRPr/>
            </a:pPr>
            <a:r>
              <a:rPr lang="cs-CZ" cap="all" dirty="0">
                <a:solidFill>
                  <a:schemeClr val="tx1"/>
                </a:solidFill>
              </a:rPr>
              <a:t>Specifika lokality </a:t>
            </a:r>
            <a:r>
              <a:rPr lang="cs-CZ" cap="all" dirty="0" smtClean="0">
                <a:solidFill>
                  <a:schemeClr val="tx1"/>
                </a:solidFill>
              </a:rPr>
              <a:t>Trmice</a:t>
            </a:r>
            <a:r>
              <a:rPr lang="cs-CZ" b="1" dirty="0" smtClean="0"/>
              <a:t/>
            </a:r>
            <a:br>
              <a:rPr lang="cs-CZ" b="1" dirty="0" smtClean="0"/>
            </a:br>
            <a:r>
              <a:rPr lang="cs-CZ" dirty="0" smtClean="0"/>
              <a:t>2. </a:t>
            </a:r>
            <a:r>
              <a:rPr lang="cs-CZ" cap="all" dirty="0" smtClean="0"/>
              <a:t>Základní  </a:t>
            </a:r>
            <a:r>
              <a:rPr lang="cs-CZ" cap="all" dirty="0"/>
              <a:t>informace  </a:t>
            </a:r>
            <a:r>
              <a:rPr lang="cs-CZ" cap="all" dirty="0" smtClean="0"/>
              <a:t>z hlediska PO</a:t>
            </a:r>
            <a:endParaRPr lang="cs-CZ" cap="all" dirty="0"/>
          </a:p>
        </p:txBody>
      </p:sp>
      <p:sp>
        <p:nvSpPr>
          <p:cNvPr id="41987" name="Podnadpis 2"/>
          <p:cNvSpPr>
            <a:spLocks noGrp="1"/>
          </p:cNvSpPr>
          <p:nvPr>
            <p:ph idx="1"/>
          </p:nvPr>
        </p:nvSpPr>
        <p:spPr>
          <a:xfrm>
            <a:off x="503238" y="1692275"/>
            <a:ext cx="8137525" cy="4857750"/>
          </a:xfrm>
        </p:spPr>
        <p:txBody>
          <a:bodyPr/>
          <a:lstStyle/>
          <a:p>
            <a:pPr marL="0" indent="0">
              <a:spcAft>
                <a:spcPts val="1200"/>
              </a:spcAft>
            </a:pPr>
            <a:r>
              <a:rPr lang="cs-CZ" altLang="cs-CZ" b="1" smtClean="0">
                <a:latin typeface="Arial CE" charset="-18"/>
                <a:cs typeface="Arial CE" charset="-18"/>
              </a:rPr>
              <a:t>Prostředí se </a:t>
            </a:r>
            <a:r>
              <a:rPr lang="cs-CZ" altLang="cs-CZ" b="1" smtClean="0">
                <a:solidFill>
                  <a:schemeClr val="accent2"/>
                </a:solidFill>
                <a:latin typeface="Arial CE" charset="-18"/>
                <a:cs typeface="Arial CE" charset="-18"/>
              </a:rPr>
              <a:t>ZVÝŠENÝM</a:t>
            </a:r>
            <a:r>
              <a:rPr lang="cs-CZ" altLang="cs-CZ" b="1" smtClean="0">
                <a:latin typeface="Arial CE" charset="-18"/>
                <a:cs typeface="Arial CE" charset="-18"/>
              </a:rPr>
              <a:t> požárním nebezpečím.</a:t>
            </a:r>
          </a:p>
          <a:p>
            <a:pPr marL="0" indent="0"/>
            <a:r>
              <a:rPr lang="cs-CZ" altLang="cs-CZ" b="1" smtClean="0">
                <a:latin typeface="Arial CE" charset="-18"/>
                <a:cs typeface="Arial CE" charset="-18"/>
              </a:rPr>
              <a:t>Skládka paliva  </a:t>
            </a:r>
            <a:r>
              <a:rPr lang="cs-CZ" altLang="cs-CZ" smtClean="0">
                <a:latin typeface="Arial CE" charset="-18"/>
                <a:cs typeface="Arial CE" charset="-18"/>
              </a:rPr>
              <a:t>-  60 000 tun uhlí</a:t>
            </a:r>
          </a:p>
          <a:p>
            <a:pPr marL="0" indent="0"/>
            <a:endParaRPr lang="cs-CZ" altLang="cs-CZ" b="1" smtClean="0">
              <a:latin typeface="Arial CE" charset="-18"/>
              <a:cs typeface="Arial CE" charset="-18"/>
            </a:endParaRPr>
          </a:p>
          <a:p>
            <a:pPr marL="0" indent="0"/>
            <a:r>
              <a:rPr lang="cs-CZ" altLang="cs-CZ" b="1" smtClean="0">
                <a:latin typeface="Arial CE" charset="-18"/>
                <a:cs typeface="Arial CE" charset="-18"/>
              </a:rPr>
              <a:t>Zauhlování </a:t>
            </a:r>
            <a:r>
              <a:rPr lang="cs-CZ" altLang="cs-CZ" smtClean="0">
                <a:latin typeface="Arial CE" charset="-18"/>
                <a:cs typeface="Arial CE" charset="-18"/>
              </a:rPr>
              <a:t>- </a:t>
            </a:r>
            <a:r>
              <a:rPr lang="cs-CZ" altLang="cs-CZ" b="1" smtClean="0">
                <a:solidFill>
                  <a:schemeClr val="accent2"/>
                </a:solidFill>
                <a:latin typeface="Arial CE" charset="-18"/>
                <a:cs typeface="Arial CE" charset="-18"/>
              </a:rPr>
              <a:t>nebezpečí výbuchu uhelného prachu s následným požárem</a:t>
            </a:r>
            <a:r>
              <a:rPr lang="cs-CZ" altLang="cs-CZ" smtClean="0">
                <a:latin typeface="Arial CE" charset="-18"/>
                <a:cs typeface="Arial CE" charset="-18"/>
              </a:rPr>
              <a:t>,</a:t>
            </a:r>
            <a:endParaRPr lang="cs-CZ" altLang="cs-CZ" b="1" smtClean="0">
              <a:latin typeface="Arial CE" charset="-18"/>
              <a:cs typeface="Arial CE" charset="-18"/>
            </a:endParaRPr>
          </a:p>
          <a:p>
            <a:pPr marL="0" indent="0"/>
            <a:r>
              <a:rPr lang="cs-CZ" altLang="cs-CZ" b="1" smtClean="0">
                <a:latin typeface="Arial CE" charset="-18"/>
                <a:cs typeface="Arial CE" charset="-18"/>
              </a:rPr>
              <a:t>                         </a:t>
            </a:r>
            <a:r>
              <a:rPr lang="cs-CZ" altLang="cs-CZ" smtClean="0">
                <a:latin typeface="Arial CE" charset="-18"/>
                <a:cs typeface="Arial CE" charset="-18"/>
              </a:rPr>
              <a:t>- požární přepážky, suchovody, hydranty vnitřní a vnější,</a:t>
            </a:r>
          </a:p>
          <a:p>
            <a:pPr marL="0" indent="0"/>
            <a:r>
              <a:rPr lang="cs-CZ" altLang="cs-CZ" b="1" smtClean="0">
                <a:latin typeface="Arial CE" charset="-18"/>
                <a:cs typeface="Arial CE" charset="-18"/>
              </a:rPr>
              <a:t>                         </a:t>
            </a:r>
            <a:r>
              <a:rPr lang="cs-CZ" altLang="cs-CZ" smtClean="0">
                <a:latin typeface="Arial CE" charset="-18"/>
                <a:cs typeface="Arial CE" charset="-18"/>
              </a:rPr>
              <a:t>- EPS, SHZ, PHP,</a:t>
            </a:r>
          </a:p>
          <a:p>
            <a:pPr marL="0" indent="0"/>
            <a:r>
              <a:rPr lang="cs-CZ" altLang="cs-CZ" b="1" smtClean="0">
                <a:latin typeface="Arial CE" charset="-18"/>
                <a:cs typeface="Arial CE" charset="-18"/>
              </a:rPr>
              <a:t>                         </a:t>
            </a:r>
            <a:r>
              <a:rPr lang="cs-CZ" altLang="cs-CZ" smtClean="0">
                <a:latin typeface="Arial CE" charset="-18"/>
                <a:cs typeface="Arial CE" charset="-18"/>
              </a:rPr>
              <a:t>- hlubinné zauhlování (</a:t>
            </a:r>
            <a:r>
              <a:rPr lang="cs-CZ" altLang="cs-CZ" smtClean="0">
                <a:solidFill>
                  <a:schemeClr val="accent2"/>
                </a:solidFill>
                <a:latin typeface="Arial CE" charset="-18"/>
                <a:cs typeface="Arial CE" charset="-18"/>
              </a:rPr>
              <a:t>složité podmínky pro zásah</a:t>
            </a:r>
            <a:r>
              <a:rPr lang="cs-CZ" altLang="cs-CZ" smtClean="0">
                <a:latin typeface="Arial CE" charset="-18"/>
                <a:cs typeface="Arial CE" charset="-18"/>
              </a:rPr>
              <a:t>),</a:t>
            </a:r>
          </a:p>
          <a:p>
            <a:pPr marL="0" indent="0"/>
            <a:endParaRPr lang="cs-CZ" altLang="cs-CZ" b="1" smtClean="0">
              <a:latin typeface="Arial CE" charset="-18"/>
              <a:cs typeface="Arial CE" charset="-18"/>
            </a:endParaRPr>
          </a:p>
          <a:p>
            <a:pPr marL="0" indent="0"/>
            <a:r>
              <a:rPr lang="cs-CZ" altLang="cs-CZ" b="1" smtClean="0">
                <a:latin typeface="Arial CE" charset="-18"/>
                <a:cs typeface="Arial CE" charset="-18"/>
              </a:rPr>
              <a:t>Strojovna  </a:t>
            </a:r>
            <a:r>
              <a:rPr lang="cs-CZ" altLang="cs-CZ" smtClean="0">
                <a:latin typeface="Arial CE" charset="-18"/>
                <a:cs typeface="Arial CE" charset="-18"/>
              </a:rPr>
              <a:t>  - </a:t>
            </a:r>
            <a:r>
              <a:rPr lang="cs-CZ" altLang="cs-CZ" b="1" smtClean="0">
                <a:solidFill>
                  <a:schemeClr val="accent2"/>
                </a:solidFill>
                <a:latin typeface="Arial CE" charset="-18"/>
                <a:cs typeface="Arial CE" charset="-18"/>
              </a:rPr>
              <a:t>nebezpečí požáru turbín </a:t>
            </a:r>
            <a:r>
              <a:rPr lang="cs-CZ" altLang="cs-CZ" smtClean="0">
                <a:latin typeface="Arial CE" charset="-18"/>
                <a:cs typeface="Arial CE" charset="-18"/>
              </a:rPr>
              <a:t>(velké množství oleje),</a:t>
            </a:r>
          </a:p>
          <a:p>
            <a:pPr marL="0" indent="0"/>
            <a:r>
              <a:rPr lang="cs-CZ" altLang="cs-CZ" b="1" smtClean="0">
                <a:latin typeface="Arial CE" charset="-18"/>
                <a:cs typeface="Arial CE" charset="-18"/>
              </a:rPr>
              <a:t>                         </a:t>
            </a:r>
            <a:r>
              <a:rPr lang="cs-CZ" altLang="cs-CZ" smtClean="0">
                <a:latin typeface="Arial CE" charset="-18"/>
                <a:cs typeface="Arial CE" charset="-18"/>
              </a:rPr>
              <a:t>- PHP, EPS, nástěnné hydranty (u TG 7-8 pěnové),</a:t>
            </a:r>
            <a:endParaRPr lang="cs-CZ" altLang="cs-CZ" b="1" smtClean="0">
              <a:latin typeface="Arial CE" charset="-18"/>
              <a:cs typeface="Arial CE" charset="-18"/>
            </a:endParaRPr>
          </a:p>
          <a:p>
            <a:pPr marL="0" indent="0"/>
            <a:endParaRPr lang="cs-CZ" altLang="cs-CZ" b="1" smtClean="0">
              <a:latin typeface="Arial CE" charset="-18"/>
              <a:cs typeface="Arial CE" charset="-18"/>
            </a:endParaRPr>
          </a:p>
          <a:p>
            <a:pPr marL="0" indent="0"/>
            <a:r>
              <a:rPr lang="cs-CZ" altLang="cs-CZ" b="1" smtClean="0">
                <a:latin typeface="Arial CE" charset="-18"/>
                <a:cs typeface="Arial CE" charset="-18"/>
              </a:rPr>
              <a:t>Kotelny       </a:t>
            </a:r>
            <a:r>
              <a:rPr lang="cs-CZ" altLang="cs-CZ" smtClean="0">
                <a:latin typeface="Arial CE" charset="-18"/>
                <a:cs typeface="Arial CE" charset="-18"/>
              </a:rPr>
              <a:t>- </a:t>
            </a:r>
            <a:r>
              <a:rPr lang="cs-CZ" altLang="cs-CZ" b="1" smtClean="0">
                <a:solidFill>
                  <a:schemeClr val="accent2"/>
                </a:solidFill>
                <a:latin typeface="Arial CE" charset="-18"/>
                <a:cs typeface="Arial CE" charset="-18"/>
              </a:rPr>
              <a:t>nebezpečí výbuchu uhelného prachu</a:t>
            </a:r>
            <a:r>
              <a:rPr lang="cs-CZ" altLang="cs-CZ" smtClean="0">
                <a:latin typeface="Arial CE" charset="-18"/>
                <a:cs typeface="Arial CE" charset="-18"/>
              </a:rPr>
              <a:t>,</a:t>
            </a:r>
          </a:p>
          <a:p>
            <a:pPr marL="0" indent="0"/>
            <a:r>
              <a:rPr lang="cs-CZ" altLang="cs-CZ" b="1" smtClean="0">
                <a:latin typeface="Arial CE" charset="-18"/>
                <a:cs typeface="Arial CE" charset="-18"/>
              </a:rPr>
              <a:t>                         </a:t>
            </a:r>
            <a:r>
              <a:rPr lang="cs-CZ" altLang="cs-CZ" smtClean="0">
                <a:latin typeface="Arial CE" charset="-18"/>
                <a:cs typeface="Arial CE" charset="-18"/>
              </a:rPr>
              <a:t>- EPS, PHP, hydranty vnitřní a vnější,</a:t>
            </a:r>
          </a:p>
          <a:p>
            <a:pPr marL="0" indent="0"/>
            <a:endParaRPr lang="cs-CZ" altLang="cs-CZ" b="1" smtClean="0">
              <a:latin typeface="Arial CE" charset="-18"/>
              <a:cs typeface="Arial CE" charset="-18"/>
            </a:endParaRPr>
          </a:p>
          <a:p>
            <a:pPr marL="0" indent="0"/>
            <a:r>
              <a:rPr lang="cs-CZ" altLang="cs-CZ" b="1" smtClean="0">
                <a:latin typeface="Arial CE" charset="-18"/>
                <a:cs typeface="Arial CE" charset="-18"/>
              </a:rPr>
              <a:t>Elektro      </a:t>
            </a:r>
            <a:r>
              <a:rPr lang="cs-CZ" altLang="cs-CZ" smtClean="0">
                <a:latin typeface="Arial CE" charset="-18"/>
                <a:cs typeface="Arial CE" charset="-18"/>
              </a:rPr>
              <a:t> - rozvodny, kabelové kanály, chladící oleje, vysoké napětí,</a:t>
            </a:r>
          </a:p>
          <a:p>
            <a:pPr marL="0" indent="0"/>
            <a:r>
              <a:rPr lang="cs-CZ" altLang="cs-CZ" b="1" smtClean="0">
                <a:latin typeface="Arial CE" charset="-18"/>
                <a:cs typeface="Arial CE" charset="-18"/>
              </a:rPr>
              <a:t>                        </a:t>
            </a:r>
            <a:r>
              <a:rPr lang="cs-CZ" altLang="cs-CZ" smtClean="0">
                <a:latin typeface="Arial CE" charset="-18"/>
                <a:cs typeface="Arial CE" charset="-18"/>
              </a:rPr>
              <a:t>- EPS, PHP (</a:t>
            </a:r>
            <a:r>
              <a:rPr lang="cs-CZ" altLang="cs-CZ" smtClean="0">
                <a:solidFill>
                  <a:schemeClr val="accent2"/>
                </a:solidFill>
                <a:latin typeface="Arial CE" charset="-18"/>
                <a:cs typeface="Arial CE" charset="-18"/>
              </a:rPr>
              <a:t>složité podmínky pro zásah</a:t>
            </a:r>
            <a:r>
              <a:rPr lang="cs-CZ" altLang="cs-CZ" smtClean="0">
                <a:latin typeface="Arial CE" charset="-18"/>
                <a:cs typeface="Arial CE" charset="-18"/>
              </a:rPr>
              <a:t>),</a:t>
            </a:r>
            <a:endParaRPr lang="cs-CZ" altLang="cs-CZ" b="1" smtClean="0">
              <a:latin typeface="Arial CE" charset="-18"/>
              <a:cs typeface="Arial CE" charset="-18"/>
            </a:endParaRPr>
          </a:p>
          <a:p>
            <a:pPr marL="0" indent="0"/>
            <a:endParaRPr lang="cs-CZ" altLang="cs-CZ" b="1" smtClean="0">
              <a:latin typeface="Arial CE" charset="-18"/>
              <a:cs typeface="Arial CE" charset="-18"/>
            </a:endParaRPr>
          </a:p>
          <a:p>
            <a:pPr marL="0" indent="0"/>
            <a:r>
              <a:rPr lang="cs-CZ" altLang="cs-CZ" b="1" smtClean="0">
                <a:latin typeface="Arial CE" charset="-18"/>
                <a:cs typeface="Arial CE" charset="-18"/>
              </a:rPr>
              <a:t>  </a:t>
            </a:r>
          </a:p>
          <a:p>
            <a:pPr marL="0" indent="0"/>
            <a:endParaRPr lang="cs-CZ" altLang="cs-CZ" smtClean="0">
              <a:latin typeface="Arial CE" charset="-18"/>
              <a:cs typeface="Arial CE" charset="-18"/>
            </a:endParaRPr>
          </a:p>
        </p:txBody>
      </p:sp>
      <p:sp>
        <p:nvSpPr>
          <p:cNvPr id="4198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eaLnBrk="0" hangingPunct="0">
              <a:lnSpc>
                <a:spcPts val="2300"/>
              </a:lnSpc>
              <a:buSzPct val="120000"/>
              <a:defRPr sz="1600">
                <a:solidFill>
                  <a:schemeClr val="tx1"/>
                </a:solidFill>
                <a:latin typeface="Arial CE" charset="-18"/>
                <a:ea typeface="Arial CE" charset="-18"/>
                <a:cs typeface="Arial CE" charset="-18"/>
              </a:defRPr>
            </a:lvl1pPr>
            <a:lvl2pPr marL="180975" indent="-179388" defTabSz="895350" eaLnBrk="0" hangingPunct="0">
              <a:lnSpc>
                <a:spcPts val="2300"/>
              </a:lnSpc>
              <a:buClr>
                <a:srgbClr val="F24F00"/>
              </a:buClr>
              <a:buSzPct val="120000"/>
              <a:buFont typeface="Wingdings" pitchFamily="2" charset="2"/>
              <a:buChar char="§"/>
              <a:defRPr sz="1600">
                <a:solidFill>
                  <a:schemeClr val="tx1"/>
                </a:solidFill>
                <a:latin typeface="Arial CE" charset="-18"/>
                <a:ea typeface="Arial CE" charset="-18"/>
                <a:cs typeface="Arial CE" charset="-18"/>
              </a:defRPr>
            </a:lvl2pPr>
            <a:lvl3pPr marL="361950" indent="-180975" defTabSz="895350" eaLnBrk="0" hangingPunct="0">
              <a:lnSpc>
                <a:spcPts val="2300"/>
              </a:lnSpc>
              <a:buClr>
                <a:srgbClr val="C8C8C8"/>
              </a:buClr>
              <a:buSzPct val="120000"/>
              <a:buFont typeface="Wingdings" pitchFamily="2" charset="2"/>
              <a:buChar char="§"/>
              <a:defRPr sz="1600">
                <a:solidFill>
                  <a:schemeClr val="tx1"/>
                </a:solidFill>
                <a:latin typeface="Arial CE" charset="-18"/>
                <a:ea typeface="Arial CE" charset="-18"/>
                <a:cs typeface="Arial CE" charset="-18"/>
              </a:defRPr>
            </a:lvl3pPr>
            <a:lvl4pPr marL="534988" indent="-180975" defTabSz="895350" eaLnBrk="0" hangingPunct="0">
              <a:lnSpc>
                <a:spcPts val="2300"/>
              </a:lnSpc>
              <a:buSzPct val="89000"/>
              <a:defRPr sz="1600">
                <a:solidFill>
                  <a:schemeClr val="tx1"/>
                </a:solidFill>
                <a:latin typeface="Arial CE" charset="-18"/>
                <a:ea typeface="Arial CE" charset="-18"/>
                <a:cs typeface="Arial CE" charset="-18"/>
              </a:defRPr>
            </a:lvl4pPr>
            <a:lvl5pPr marL="715963" indent="-180975" defTabSz="895350" eaLnBrk="0" hangingPunct="0">
              <a:lnSpc>
                <a:spcPts val="2300"/>
              </a:lnSpc>
              <a:buSzPct val="75000"/>
              <a:defRPr sz="1600">
                <a:solidFill>
                  <a:schemeClr val="tx1"/>
                </a:solidFill>
                <a:latin typeface="Arial CE" charset="-18"/>
                <a:ea typeface="Arial CE" charset="-18"/>
                <a:cs typeface="Arial CE" charset="-18"/>
              </a:defRPr>
            </a:lvl5pPr>
            <a:lvl6pPr marL="1173163" indent="-180975" defTabSz="89535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6pPr>
            <a:lvl7pPr marL="1630363" indent="-180975" defTabSz="89535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7pPr>
            <a:lvl8pPr marL="2087563" indent="-180975" defTabSz="89535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8pPr>
            <a:lvl9pPr marL="2544763" indent="-180975" defTabSz="89535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9pPr>
          </a:lstStyle>
          <a:p>
            <a:pPr eaLnBrk="1" hangingPunct="1">
              <a:lnSpc>
                <a:spcPct val="100000"/>
              </a:lnSpc>
              <a:buSzTx/>
            </a:pPr>
            <a:fld id="{DF57A4C2-E34A-493F-B660-C0D8CCE7137B}" type="slidenum">
              <a:rPr lang="cs-CZ" altLang="cs-CZ" sz="1000" smtClean="0">
                <a:solidFill>
                  <a:schemeClr val="bg1"/>
                </a:solidFill>
              </a:rPr>
              <a:pPr eaLnBrk="1" hangingPunct="1">
                <a:lnSpc>
                  <a:spcPct val="100000"/>
                </a:lnSpc>
                <a:buSzTx/>
              </a:pPr>
              <a:t>21</a:t>
            </a:fld>
            <a:endParaRPr lang="cs-CZ" altLang="cs-CZ" sz="1000" smtClean="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38150"/>
            <a:ext cx="6877050" cy="846138"/>
          </a:xfrm>
        </p:spPr>
        <p:txBody>
          <a:bodyPr/>
          <a:lstStyle/>
          <a:p>
            <a:pPr>
              <a:defRPr/>
            </a:pPr>
            <a:r>
              <a:rPr lang="cs-CZ" cap="all" dirty="0">
                <a:solidFill>
                  <a:schemeClr val="tx1"/>
                </a:solidFill>
              </a:rPr>
              <a:t>Specifika lokality Trmice</a:t>
            </a:r>
            <a:r>
              <a:rPr lang="cs-CZ" b="1" dirty="0" smtClean="0"/>
              <a:t/>
            </a:r>
            <a:br>
              <a:rPr lang="cs-CZ" b="1" dirty="0" smtClean="0"/>
            </a:br>
            <a:r>
              <a:rPr lang="cs-CZ" dirty="0" smtClean="0"/>
              <a:t>2. </a:t>
            </a:r>
            <a:r>
              <a:rPr lang="cs-CZ" cap="all" dirty="0" smtClean="0">
                <a:solidFill>
                  <a:schemeClr val="accent2"/>
                </a:solidFill>
              </a:rPr>
              <a:t>Zajištění  požární  ochrany</a:t>
            </a:r>
            <a:endParaRPr lang="cs-CZ" cap="all" dirty="0">
              <a:solidFill>
                <a:schemeClr val="accent2"/>
              </a:solidFill>
            </a:endParaRPr>
          </a:p>
        </p:txBody>
      </p:sp>
      <p:sp>
        <p:nvSpPr>
          <p:cNvPr id="43011" name="Podnadpis 2"/>
          <p:cNvSpPr>
            <a:spLocks noGrp="1"/>
          </p:cNvSpPr>
          <p:nvPr>
            <p:ph idx="1"/>
          </p:nvPr>
        </p:nvSpPr>
        <p:spPr>
          <a:xfrm>
            <a:off x="503238" y="1692275"/>
            <a:ext cx="8137525" cy="4679950"/>
          </a:xfrm>
        </p:spPr>
        <p:txBody>
          <a:bodyPr/>
          <a:lstStyle/>
          <a:p>
            <a:pPr marL="285750" indent="-285750">
              <a:buClr>
                <a:schemeClr val="accent2"/>
              </a:buClr>
              <a:buFont typeface="Wingdings" pitchFamily="2" charset="2"/>
              <a:buChar char="§"/>
            </a:pPr>
            <a:r>
              <a:rPr lang="cs-CZ" altLang="cs-CZ" sz="1800" smtClean="0">
                <a:latin typeface="Arial CE" charset="-18"/>
                <a:cs typeface="Arial CE" charset="-18"/>
              </a:rPr>
              <a:t>v ČEZ, a. s., OJ TTR zajišťuje požární ochranu jednotka pobočné stanice hasičského záchranného sboru v nepřetržitém provozu (PS HZS TTR)</a:t>
            </a:r>
          </a:p>
          <a:p>
            <a:pPr marL="285750" indent="-285750">
              <a:buClr>
                <a:schemeClr val="accent2"/>
              </a:buClr>
            </a:pPr>
            <a:endParaRPr lang="cs-CZ" altLang="cs-CZ" sz="1800" smtClean="0">
              <a:latin typeface="Arial CE" charset="-18"/>
              <a:cs typeface="Arial CE" charset="-18"/>
            </a:endParaRPr>
          </a:p>
          <a:p>
            <a:pPr marL="285750" indent="-285750">
              <a:buClr>
                <a:schemeClr val="accent2"/>
              </a:buClr>
            </a:pPr>
            <a:endParaRPr lang="cs-CZ" altLang="cs-CZ" sz="1800" smtClean="0">
              <a:latin typeface="Arial CE" charset="-18"/>
              <a:cs typeface="Arial CE" charset="-18"/>
            </a:endParaRPr>
          </a:p>
          <a:p>
            <a:pPr marL="285750" indent="-285750">
              <a:buClr>
                <a:schemeClr val="accent2"/>
              </a:buClr>
            </a:pPr>
            <a:endParaRPr lang="cs-CZ" altLang="cs-CZ" sz="1800" smtClean="0">
              <a:latin typeface="Arial CE" charset="-18"/>
              <a:cs typeface="Arial CE" charset="-18"/>
            </a:endParaRPr>
          </a:p>
          <a:p>
            <a:pPr marL="285750" indent="-285750">
              <a:buClr>
                <a:schemeClr val="accent2"/>
              </a:buClr>
            </a:pPr>
            <a:endParaRPr lang="cs-CZ" altLang="cs-CZ" sz="1800" smtClean="0">
              <a:latin typeface="Arial CE" charset="-18"/>
              <a:cs typeface="Arial CE" charset="-18"/>
            </a:endParaRPr>
          </a:p>
          <a:p>
            <a:pPr marL="285750" indent="-285750">
              <a:buClr>
                <a:schemeClr val="accent2"/>
              </a:buClr>
            </a:pPr>
            <a:endParaRPr lang="cs-CZ" altLang="cs-CZ" sz="1800" smtClean="0">
              <a:latin typeface="Arial CE" charset="-18"/>
              <a:cs typeface="Arial CE" charset="-18"/>
            </a:endParaRPr>
          </a:p>
          <a:p>
            <a:pPr marL="285750" indent="-285750">
              <a:buClr>
                <a:schemeClr val="accent2"/>
              </a:buClr>
              <a:buFont typeface="Wingdings" pitchFamily="2" charset="2"/>
              <a:buChar char="§"/>
            </a:pPr>
            <a:r>
              <a:rPr lang="cs-CZ" altLang="cs-CZ" sz="1800" smtClean="0">
                <a:latin typeface="Arial CE" charset="-18"/>
                <a:cs typeface="Arial CE" charset="-18"/>
              </a:rPr>
              <a:t>zaměstnanci PS HZS TTR provádějí pravidelné pochůzky závodem a zajišťují dodržování předpisů v oblasti PO i BP </a:t>
            </a:r>
          </a:p>
          <a:p>
            <a:pPr marL="285750" indent="-285750">
              <a:buClr>
                <a:schemeClr val="accent2"/>
              </a:buClr>
              <a:buFont typeface="Wingdings" pitchFamily="2" charset="2"/>
              <a:buChar char="§"/>
            </a:pPr>
            <a:endParaRPr lang="cs-CZ" altLang="cs-CZ" sz="1800" smtClean="0">
              <a:latin typeface="Arial CE" charset="-18"/>
              <a:cs typeface="Arial CE" charset="-18"/>
            </a:endParaRPr>
          </a:p>
          <a:p>
            <a:pPr marL="285750" indent="-285750">
              <a:buClr>
                <a:schemeClr val="accent2"/>
              </a:buClr>
              <a:buFont typeface="Wingdings" pitchFamily="2" charset="2"/>
              <a:buChar char="§"/>
            </a:pPr>
            <a:r>
              <a:rPr lang="cs-CZ" altLang="cs-CZ" sz="1800" smtClean="0">
                <a:latin typeface="Arial CE" charset="-18"/>
                <a:cs typeface="Arial CE" charset="-18"/>
              </a:rPr>
              <a:t>riziková pracoviště teplárny Trmice jsou nepřetržitě monitorována     elektrickou požární signalizací (EPS)</a:t>
            </a:r>
          </a:p>
          <a:p>
            <a:pPr marL="285750" indent="-285750">
              <a:buClr>
                <a:schemeClr val="accent2"/>
              </a:buClr>
              <a:buFont typeface="Wingdings" pitchFamily="2" charset="2"/>
              <a:buChar char="§"/>
            </a:pPr>
            <a:endParaRPr lang="cs-CZ" altLang="cs-CZ" sz="1800" smtClean="0">
              <a:latin typeface="Arial CE" charset="-18"/>
              <a:cs typeface="Arial CE" charset="-18"/>
            </a:endParaRPr>
          </a:p>
          <a:p>
            <a:pPr marL="285750" indent="-285750">
              <a:buClr>
                <a:schemeClr val="accent2"/>
              </a:buClr>
              <a:buFont typeface="Wingdings" pitchFamily="2" charset="2"/>
              <a:buChar char="§"/>
            </a:pPr>
            <a:r>
              <a:rPr lang="cs-CZ" altLang="cs-CZ" sz="1800" smtClean="0">
                <a:latin typeface="Arial CE" charset="-18"/>
                <a:cs typeface="Arial CE" charset="-18"/>
              </a:rPr>
              <a:t>V závodě jsou rozmístěny PHP, nástěnné a podzemní hydranty</a:t>
            </a:r>
          </a:p>
          <a:p>
            <a:pPr marL="285750" indent="-285750">
              <a:buClr>
                <a:schemeClr val="accent2"/>
              </a:buClr>
              <a:buFont typeface="Wingdings" pitchFamily="2" charset="2"/>
              <a:buChar char="§"/>
            </a:pPr>
            <a:endParaRPr lang="cs-CZ" altLang="cs-CZ" sz="1800" smtClean="0">
              <a:latin typeface="Arial CE" charset="-18"/>
              <a:cs typeface="Arial CE" charset="-18"/>
            </a:endParaRPr>
          </a:p>
          <a:p>
            <a:pPr marL="285750" indent="-285750">
              <a:buClr>
                <a:schemeClr val="accent2"/>
              </a:buClr>
              <a:buFont typeface="Wingdings" pitchFamily="2" charset="2"/>
              <a:buChar char="§"/>
            </a:pPr>
            <a:r>
              <a:rPr lang="cs-CZ" altLang="cs-CZ" sz="1800" smtClean="0">
                <a:latin typeface="Arial CE" charset="-18"/>
                <a:cs typeface="Arial CE" charset="-18"/>
              </a:rPr>
              <a:t>Zauhlovací pasy jsou chráněny SHZ, požárními přepážkami a EPS</a:t>
            </a:r>
          </a:p>
          <a:p>
            <a:pPr marL="285750" indent="-285750"/>
            <a:endParaRPr lang="cs-CZ" altLang="cs-CZ" sz="1800" b="1" smtClean="0">
              <a:latin typeface="Arial CE" charset="-18"/>
              <a:cs typeface="Arial CE" charset="-18"/>
            </a:endParaRPr>
          </a:p>
          <a:p>
            <a:pPr marL="285750" indent="-285750"/>
            <a:r>
              <a:rPr lang="cs-CZ" altLang="cs-CZ" sz="1800" b="1" smtClean="0">
                <a:latin typeface="Arial CE" charset="-18"/>
                <a:cs typeface="Arial CE" charset="-18"/>
              </a:rPr>
              <a:t>  </a:t>
            </a:r>
          </a:p>
          <a:p>
            <a:pPr marL="285750" indent="-285750"/>
            <a:endParaRPr lang="cs-CZ" altLang="cs-CZ" sz="2400" smtClean="0">
              <a:latin typeface="Arial CE" charset="-18"/>
              <a:cs typeface="Arial CE" charset="-18"/>
            </a:endParaRPr>
          </a:p>
        </p:txBody>
      </p:sp>
      <p:sp>
        <p:nvSpPr>
          <p:cNvPr id="4301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eaLnBrk="0" hangingPunct="0">
              <a:lnSpc>
                <a:spcPts val="2300"/>
              </a:lnSpc>
              <a:buSzPct val="120000"/>
              <a:defRPr sz="1600">
                <a:solidFill>
                  <a:schemeClr val="tx1"/>
                </a:solidFill>
                <a:latin typeface="Arial CE" charset="-18"/>
                <a:ea typeface="Arial CE" charset="-18"/>
                <a:cs typeface="Arial CE" charset="-18"/>
              </a:defRPr>
            </a:lvl1pPr>
            <a:lvl2pPr marL="180975" indent="-179388" defTabSz="895350" eaLnBrk="0" hangingPunct="0">
              <a:lnSpc>
                <a:spcPts val="2300"/>
              </a:lnSpc>
              <a:buClr>
                <a:srgbClr val="F24F00"/>
              </a:buClr>
              <a:buSzPct val="120000"/>
              <a:buFont typeface="Wingdings" pitchFamily="2" charset="2"/>
              <a:buChar char="§"/>
              <a:defRPr sz="1600">
                <a:solidFill>
                  <a:schemeClr val="tx1"/>
                </a:solidFill>
                <a:latin typeface="Arial CE" charset="-18"/>
                <a:ea typeface="Arial CE" charset="-18"/>
                <a:cs typeface="Arial CE" charset="-18"/>
              </a:defRPr>
            </a:lvl2pPr>
            <a:lvl3pPr marL="361950" indent="-180975" defTabSz="895350" eaLnBrk="0" hangingPunct="0">
              <a:lnSpc>
                <a:spcPts val="2300"/>
              </a:lnSpc>
              <a:buClr>
                <a:srgbClr val="C8C8C8"/>
              </a:buClr>
              <a:buSzPct val="120000"/>
              <a:buFont typeface="Wingdings" pitchFamily="2" charset="2"/>
              <a:buChar char="§"/>
              <a:defRPr sz="1600">
                <a:solidFill>
                  <a:schemeClr val="tx1"/>
                </a:solidFill>
                <a:latin typeface="Arial CE" charset="-18"/>
                <a:ea typeface="Arial CE" charset="-18"/>
                <a:cs typeface="Arial CE" charset="-18"/>
              </a:defRPr>
            </a:lvl3pPr>
            <a:lvl4pPr marL="534988" indent="-180975" defTabSz="895350" eaLnBrk="0" hangingPunct="0">
              <a:lnSpc>
                <a:spcPts val="2300"/>
              </a:lnSpc>
              <a:buSzPct val="89000"/>
              <a:defRPr sz="1600">
                <a:solidFill>
                  <a:schemeClr val="tx1"/>
                </a:solidFill>
                <a:latin typeface="Arial CE" charset="-18"/>
                <a:ea typeface="Arial CE" charset="-18"/>
                <a:cs typeface="Arial CE" charset="-18"/>
              </a:defRPr>
            </a:lvl4pPr>
            <a:lvl5pPr marL="715963" indent="-180975" defTabSz="895350" eaLnBrk="0" hangingPunct="0">
              <a:lnSpc>
                <a:spcPts val="2300"/>
              </a:lnSpc>
              <a:buSzPct val="75000"/>
              <a:defRPr sz="1600">
                <a:solidFill>
                  <a:schemeClr val="tx1"/>
                </a:solidFill>
                <a:latin typeface="Arial CE" charset="-18"/>
                <a:ea typeface="Arial CE" charset="-18"/>
                <a:cs typeface="Arial CE" charset="-18"/>
              </a:defRPr>
            </a:lvl5pPr>
            <a:lvl6pPr marL="1173163" indent="-180975" defTabSz="89535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6pPr>
            <a:lvl7pPr marL="1630363" indent="-180975" defTabSz="89535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7pPr>
            <a:lvl8pPr marL="2087563" indent="-180975" defTabSz="89535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8pPr>
            <a:lvl9pPr marL="2544763" indent="-180975" defTabSz="89535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9pPr>
          </a:lstStyle>
          <a:p>
            <a:pPr eaLnBrk="1" hangingPunct="1">
              <a:lnSpc>
                <a:spcPct val="100000"/>
              </a:lnSpc>
              <a:buSzTx/>
            </a:pPr>
            <a:fld id="{F5E3F058-360A-455E-90AC-8352FB3C9A6A}" type="slidenum">
              <a:rPr lang="cs-CZ" altLang="cs-CZ" sz="1000" smtClean="0">
                <a:solidFill>
                  <a:schemeClr val="bg1"/>
                </a:solidFill>
              </a:rPr>
              <a:pPr eaLnBrk="1" hangingPunct="1">
                <a:lnSpc>
                  <a:spcPct val="100000"/>
                </a:lnSpc>
                <a:buSzTx/>
              </a:pPr>
              <a:t>22</a:t>
            </a:fld>
            <a:endParaRPr lang="cs-CZ" altLang="cs-CZ" sz="1000" smtClean="0">
              <a:solidFill>
                <a:schemeClr val="bg1"/>
              </a:solidFill>
            </a:endParaRPr>
          </a:p>
        </p:txBody>
      </p:sp>
      <p:pic>
        <p:nvPicPr>
          <p:cNvPr id="43013" name="Picture 3" descr="C:\Požární prevence 2014\2014\Havarijní cvičení 12.11.2014\IMG_11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0363" y="2301875"/>
            <a:ext cx="1781175"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4" descr="C:\Požární prevence 2014\2014\Havarijní cvičení 12.11.2014\IMG_11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1238" y="2293938"/>
            <a:ext cx="1792287"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503238" y="438150"/>
            <a:ext cx="6877050" cy="846138"/>
          </a:xfrm>
        </p:spPr>
        <p:txBody>
          <a:bodyPr/>
          <a:lstStyle/>
          <a:p>
            <a:pPr>
              <a:defRPr/>
            </a:pPr>
            <a:r>
              <a:rPr lang="cs-CZ" cap="all" dirty="0">
                <a:solidFill>
                  <a:schemeClr val="tx1"/>
                </a:solidFill>
              </a:rPr>
              <a:t>Specifika lokality Trmice</a:t>
            </a:r>
            <a:r>
              <a:rPr lang="cs-CZ" b="1" dirty="0" smtClean="0"/>
              <a:t/>
            </a:r>
            <a:br>
              <a:rPr lang="cs-CZ" b="1" dirty="0" smtClean="0"/>
            </a:br>
            <a:r>
              <a:rPr lang="cs-CZ" cap="all" dirty="0" smtClean="0"/>
              <a:t>2. Požárně </a:t>
            </a:r>
            <a:r>
              <a:rPr lang="cs-CZ" cap="all" dirty="0"/>
              <a:t>bezpečnostní </a:t>
            </a:r>
            <a:r>
              <a:rPr lang="cs-CZ" cap="all" dirty="0" smtClean="0"/>
              <a:t>zařízení V TTR</a:t>
            </a:r>
            <a:endParaRPr lang="cs-CZ" cap="all" dirty="0"/>
          </a:p>
        </p:txBody>
      </p:sp>
      <p:sp>
        <p:nvSpPr>
          <p:cNvPr id="44035" name="Zástupný symbol pro obsah 1"/>
          <p:cNvSpPr>
            <a:spLocks noGrp="1"/>
          </p:cNvSpPr>
          <p:nvPr>
            <p:ph idx="1"/>
          </p:nvPr>
        </p:nvSpPr>
        <p:spPr>
          <a:xfrm>
            <a:off x="503238" y="1692275"/>
            <a:ext cx="6364287" cy="4679950"/>
          </a:xfrm>
        </p:spPr>
        <p:txBody>
          <a:bodyPr/>
          <a:lstStyle/>
          <a:p>
            <a:pPr lvl="1" eaLnBrk="1" hangingPunct="1">
              <a:buFont typeface="Wingdings" pitchFamily="2" charset="2"/>
              <a:buChar char="ü"/>
            </a:pPr>
            <a:r>
              <a:rPr lang="cs-CZ" altLang="cs-CZ" sz="1400" b="1" smtClean="0">
                <a:solidFill>
                  <a:srgbClr val="000000"/>
                </a:solidFill>
                <a:latin typeface="Arial" pitchFamily="34" charset="0"/>
                <a:cs typeface="Arial CE" charset="-18"/>
              </a:rPr>
              <a:t>Zařízení pro požární signalizaci (např. EPS, detekce plynů a par)</a:t>
            </a:r>
          </a:p>
          <a:p>
            <a:pPr lvl="1" eaLnBrk="1" hangingPunct="1">
              <a:buFont typeface="Wingdings" pitchFamily="2" charset="2"/>
              <a:buChar char="ü"/>
            </a:pPr>
            <a:r>
              <a:rPr lang="cs-CZ" altLang="cs-CZ" sz="1400" b="1" smtClean="0">
                <a:solidFill>
                  <a:srgbClr val="000000"/>
                </a:solidFill>
                <a:latin typeface="Arial" pitchFamily="34" charset="0"/>
                <a:cs typeface="Arial CE" charset="-18"/>
              </a:rPr>
              <a:t>Zařízení pro potlačení požáru nebo výbuchu (např. stabilní hasicí zařízení)</a:t>
            </a:r>
          </a:p>
          <a:p>
            <a:pPr lvl="1" eaLnBrk="1" hangingPunct="1">
              <a:buFont typeface="Wingdings" pitchFamily="2" charset="2"/>
              <a:buChar char="ü"/>
            </a:pPr>
            <a:r>
              <a:rPr lang="cs-CZ" altLang="cs-CZ" sz="1400" b="1" smtClean="0">
                <a:solidFill>
                  <a:srgbClr val="000000"/>
                </a:solidFill>
                <a:latin typeface="Arial" pitchFamily="34" charset="0"/>
                <a:cs typeface="Arial CE" charset="-18"/>
              </a:rPr>
              <a:t>Zařízení pro usměrnění pohybu kouře při požáru (např. zařízení pro odvod kouře a tepla, požární klapky)</a:t>
            </a:r>
            <a:r>
              <a:rPr lang="cs-CZ" altLang="cs-CZ" sz="1400" b="1" smtClean="0">
                <a:solidFill>
                  <a:srgbClr val="000000"/>
                </a:solidFill>
                <a:latin typeface="Arial" pitchFamily="34" charset="0"/>
                <a:cs typeface="Times New Roman" pitchFamily="18" charset="0"/>
              </a:rPr>
              <a:t> </a:t>
            </a:r>
            <a:endParaRPr lang="cs-CZ" altLang="cs-CZ" sz="1400" b="1" smtClean="0">
              <a:solidFill>
                <a:srgbClr val="000000"/>
              </a:solidFill>
              <a:latin typeface="Arial" pitchFamily="34" charset="0"/>
              <a:cs typeface="Arial CE" charset="-18"/>
            </a:endParaRPr>
          </a:p>
          <a:p>
            <a:pPr lvl="1" eaLnBrk="1" hangingPunct="1">
              <a:buFont typeface="Wingdings" pitchFamily="2" charset="2"/>
              <a:buChar char="ü"/>
            </a:pPr>
            <a:r>
              <a:rPr lang="cs-CZ" altLang="cs-CZ" sz="1400" b="1" smtClean="0">
                <a:solidFill>
                  <a:srgbClr val="000000"/>
                </a:solidFill>
                <a:latin typeface="Arial" pitchFamily="34" charset="0"/>
                <a:cs typeface="Arial CE" charset="-18"/>
              </a:rPr>
              <a:t>Zařízení pro únik osob při požáru (např. požární nebo evakuační výtah,  nouzové osvětlení, výstražné zařízení, funkční vybavení dveří)</a:t>
            </a:r>
          </a:p>
          <a:p>
            <a:pPr lvl="1" eaLnBrk="1" hangingPunct="1">
              <a:buFont typeface="Wingdings" pitchFamily="2" charset="2"/>
              <a:buChar char="ü"/>
            </a:pPr>
            <a:r>
              <a:rPr lang="cs-CZ" altLang="cs-CZ" sz="1400" b="1" smtClean="0">
                <a:solidFill>
                  <a:srgbClr val="000000"/>
                </a:solidFill>
                <a:latin typeface="Arial" pitchFamily="34" charset="0"/>
                <a:cs typeface="Arial CE" charset="-18"/>
              </a:rPr>
              <a:t>Zařízení pro zásobování požární vodou (např. vnější požární vodovod, nadzemní a podzemní hydranty apod.)</a:t>
            </a:r>
          </a:p>
          <a:p>
            <a:pPr lvl="1" eaLnBrk="1" hangingPunct="1">
              <a:buFont typeface="Wingdings" pitchFamily="2" charset="2"/>
              <a:buChar char="ü"/>
            </a:pPr>
            <a:endParaRPr lang="cs-CZ" altLang="cs-CZ" sz="1400" b="1" smtClean="0">
              <a:solidFill>
                <a:srgbClr val="000000"/>
              </a:solidFill>
              <a:latin typeface="Arial" pitchFamily="34" charset="0"/>
              <a:cs typeface="Arial CE" charset="-18"/>
            </a:endParaRPr>
          </a:p>
          <a:p>
            <a:pPr lvl="1" algn="ctr" eaLnBrk="1" hangingPunct="1">
              <a:buFont typeface="Wingdings" pitchFamily="2" charset="2"/>
              <a:buNone/>
            </a:pPr>
            <a:r>
              <a:rPr lang="cs-CZ" altLang="cs-CZ" sz="1400" b="1" smtClean="0">
                <a:solidFill>
                  <a:srgbClr val="FF0000"/>
                </a:solidFill>
                <a:latin typeface="Arial" pitchFamily="34" charset="0"/>
                <a:cs typeface="Arial CE" charset="-18"/>
              </a:rPr>
              <a:t>Používání hydrantů a vybavení hydrantových skříní jen v případě POŽÁRU ! Nepoužívat k mytí provozů !</a:t>
            </a:r>
          </a:p>
          <a:p>
            <a:pPr lvl="1" algn="ctr" eaLnBrk="1" hangingPunct="1">
              <a:buFont typeface="Wingdings" pitchFamily="2" charset="2"/>
              <a:buNone/>
            </a:pPr>
            <a:endParaRPr lang="cs-CZ" altLang="cs-CZ" sz="1400" b="1" smtClean="0">
              <a:solidFill>
                <a:srgbClr val="FF0000"/>
              </a:solidFill>
              <a:latin typeface="Arial" pitchFamily="34" charset="0"/>
              <a:cs typeface="Arial CE" charset="-18"/>
            </a:endParaRPr>
          </a:p>
          <a:p>
            <a:pPr lvl="1" eaLnBrk="1" hangingPunct="1">
              <a:buFont typeface="Wingdings" pitchFamily="2" charset="2"/>
              <a:buChar char="ü"/>
            </a:pPr>
            <a:r>
              <a:rPr lang="cs-CZ" altLang="cs-CZ" sz="1400" b="1" smtClean="0">
                <a:solidFill>
                  <a:srgbClr val="000000"/>
                </a:solidFill>
                <a:latin typeface="Arial" pitchFamily="34" charset="0"/>
                <a:cs typeface="Arial CE" charset="-18"/>
              </a:rPr>
              <a:t>Zařízení pro omezení šíření požáru (např. požární klapka, požární dveře, požární uzávěry otvorů, požární přepážky a ucpávky)</a:t>
            </a:r>
          </a:p>
          <a:p>
            <a:pPr lvl="1" eaLnBrk="1" hangingPunct="1">
              <a:buFont typeface="Wingdings" pitchFamily="2" charset="2"/>
              <a:buChar char="ü"/>
            </a:pPr>
            <a:r>
              <a:rPr lang="cs-CZ" altLang="cs-CZ" sz="1400" b="1" smtClean="0">
                <a:solidFill>
                  <a:srgbClr val="000000"/>
                </a:solidFill>
                <a:latin typeface="Arial" pitchFamily="34" charset="0"/>
                <a:cs typeface="Arial CE" charset="-18"/>
              </a:rPr>
              <a:t>Náhradní zdroje a prostředky určené k zajištění provozuschopnosti požárně bezpečnostních zařízení</a:t>
            </a:r>
          </a:p>
          <a:p>
            <a:endParaRPr lang="cs-CZ" altLang="cs-CZ" smtClean="0">
              <a:latin typeface="Arial CE" charset="-18"/>
              <a:cs typeface="Arial CE" charset="-18"/>
            </a:endParaRPr>
          </a:p>
        </p:txBody>
      </p:sp>
      <p:sp>
        <p:nvSpPr>
          <p:cNvPr id="44036" name="Zástupný symbol pro číslo snímku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eaLnBrk="0" hangingPunct="0">
              <a:lnSpc>
                <a:spcPts val="2300"/>
              </a:lnSpc>
              <a:buSzPct val="120000"/>
              <a:defRPr sz="1600">
                <a:solidFill>
                  <a:schemeClr val="tx1"/>
                </a:solidFill>
                <a:latin typeface="Arial CE" charset="-18"/>
                <a:ea typeface="Arial CE" charset="-18"/>
                <a:cs typeface="Arial CE" charset="-18"/>
              </a:defRPr>
            </a:lvl1pPr>
            <a:lvl2pPr marL="180975" indent="-179388" defTabSz="895350" eaLnBrk="0" hangingPunct="0">
              <a:lnSpc>
                <a:spcPts val="2300"/>
              </a:lnSpc>
              <a:buClr>
                <a:srgbClr val="F24F00"/>
              </a:buClr>
              <a:buSzPct val="120000"/>
              <a:buFont typeface="Wingdings" pitchFamily="2" charset="2"/>
              <a:buChar char="§"/>
              <a:defRPr sz="1600">
                <a:solidFill>
                  <a:schemeClr val="tx1"/>
                </a:solidFill>
                <a:latin typeface="Arial CE" charset="-18"/>
                <a:ea typeface="Arial CE" charset="-18"/>
                <a:cs typeface="Arial CE" charset="-18"/>
              </a:defRPr>
            </a:lvl2pPr>
            <a:lvl3pPr marL="361950" indent="-180975" defTabSz="895350" eaLnBrk="0" hangingPunct="0">
              <a:lnSpc>
                <a:spcPts val="2300"/>
              </a:lnSpc>
              <a:buClr>
                <a:srgbClr val="C8C8C8"/>
              </a:buClr>
              <a:buSzPct val="120000"/>
              <a:buFont typeface="Wingdings" pitchFamily="2" charset="2"/>
              <a:buChar char="§"/>
              <a:defRPr sz="1600">
                <a:solidFill>
                  <a:schemeClr val="tx1"/>
                </a:solidFill>
                <a:latin typeface="Arial CE" charset="-18"/>
                <a:ea typeface="Arial CE" charset="-18"/>
                <a:cs typeface="Arial CE" charset="-18"/>
              </a:defRPr>
            </a:lvl3pPr>
            <a:lvl4pPr marL="534988" indent="-180975" defTabSz="895350" eaLnBrk="0" hangingPunct="0">
              <a:lnSpc>
                <a:spcPts val="2300"/>
              </a:lnSpc>
              <a:buSzPct val="89000"/>
              <a:defRPr sz="1600">
                <a:solidFill>
                  <a:schemeClr val="tx1"/>
                </a:solidFill>
                <a:latin typeface="Arial CE" charset="-18"/>
                <a:ea typeface="Arial CE" charset="-18"/>
                <a:cs typeface="Arial CE" charset="-18"/>
              </a:defRPr>
            </a:lvl4pPr>
            <a:lvl5pPr marL="715963" indent="-180975" defTabSz="895350" eaLnBrk="0" hangingPunct="0">
              <a:lnSpc>
                <a:spcPts val="2300"/>
              </a:lnSpc>
              <a:buSzPct val="75000"/>
              <a:defRPr sz="1600">
                <a:solidFill>
                  <a:schemeClr val="tx1"/>
                </a:solidFill>
                <a:latin typeface="Arial CE" charset="-18"/>
                <a:ea typeface="Arial CE" charset="-18"/>
                <a:cs typeface="Arial CE" charset="-18"/>
              </a:defRPr>
            </a:lvl5pPr>
            <a:lvl6pPr marL="1173163" indent="-180975" defTabSz="89535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6pPr>
            <a:lvl7pPr marL="1630363" indent="-180975" defTabSz="89535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7pPr>
            <a:lvl8pPr marL="2087563" indent="-180975" defTabSz="89535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8pPr>
            <a:lvl9pPr marL="2544763" indent="-180975" defTabSz="89535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9pPr>
          </a:lstStyle>
          <a:p>
            <a:pPr eaLnBrk="1" hangingPunct="1">
              <a:lnSpc>
                <a:spcPct val="100000"/>
              </a:lnSpc>
              <a:buSzTx/>
            </a:pPr>
            <a:fld id="{8FF4C8AF-E2C2-44B1-A39A-520A8B9BF0B1}" type="slidenum">
              <a:rPr lang="cs-CZ" altLang="cs-CZ" sz="1000" smtClean="0">
                <a:solidFill>
                  <a:schemeClr val="bg1"/>
                </a:solidFill>
              </a:rPr>
              <a:pPr eaLnBrk="1" hangingPunct="1">
                <a:lnSpc>
                  <a:spcPct val="100000"/>
                </a:lnSpc>
                <a:buSzTx/>
              </a:pPr>
              <a:t>23</a:t>
            </a:fld>
            <a:endParaRPr lang="cs-CZ" altLang="cs-CZ" sz="1000" smtClean="0">
              <a:solidFill>
                <a:schemeClr val="bg1"/>
              </a:solidFill>
            </a:endParaRPr>
          </a:p>
        </p:txBody>
      </p:sp>
      <p:pic>
        <p:nvPicPr>
          <p:cNvPr id="44037" name="Picture 2" descr="E:\čidlo EP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0713" y="1728788"/>
            <a:ext cx="8969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3" descr="E:\Tlačítko E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7650" y="1716088"/>
            <a:ext cx="91122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6" descr="E:\Ústředna EP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7738" y="2430463"/>
            <a:ext cx="113982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0" name="Picture 4" descr="E:\hydran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0713" y="3322638"/>
            <a:ext cx="1333500" cy="15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1" name="Picture 5" descr="E:\nadzemni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9925" y="4364038"/>
            <a:ext cx="708025" cy="208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3238" y="422275"/>
            <a:ext cx="6877050" cy="1270000"/>
          </a:xfrm>
        </p:spPr>
        <p:txBody>
          <a:bodyPr/>
          <a:lstStyle/>
          <a:p>
            <a:pPr>
              <a:defRPr/>
            </a:pPr>
            <a:r>
              <a:rPr lang="cs-CZ" dirty="0">
                <a:solidFill>
                  <a:schemeClr val="tx1"/>
                </a:solidFill>
              </a:rPr>
              <a:t>SPECIFIKA LOKALITY TRMICE</a:t>
            </a:r>
            <a:r>
              <a:rPr lang="cs-CZ" dirty="0"/>
              <a:t/>
            </a:r>
            <a:br>
              <a:rPr lang="cs-CZ" dirty="0"/>
            </a:br>
            <a:r>
              <a:rPr lang="cs-CZ" dirty="0" smtClean="0"/>
              <a:t>2. </a:t>
            </a:r>
            <a:r>
              <a:rPr lang="cs-CZ" cap="all" dirty="0" smtClean="0">
                <a:solidFill>
                  <a:schemeClr val="accent2"/>
                </a:solidFill>
              </a:rPr>
              <a:t>požární poplachová </a:t>
            </a:r>
            <a:br>
              <a:rPr lang="cs-CZ" cap="all" dirty="0" smtClean="0">
                <a:solidFill>
                  <a:schemeClr val="accent2"/>
                </a:solidFill>
              </a:rPr>
            </a:br>
            <a:r>
              <a:rPr lang="cs-CZ" cap="all" dirty="0" smtClean="0">
                <a:solidFill>
                  <a:schemeClr val="accent2"/>
                </a:solidFill>
              </a:rPr>
              <a:t>směrnice</a:t>
            </a:r>
            <a:endParaRPr lang="cs-CZ" dirty="0"/>
          </a:p>
        </p:txBody>
      </p:sp>
      <p:sp>
        <p:nvSpPr>
          <p:cNvPr id="45059" name="Obdélník 5"/>
          <p:cNvSpPr>
            <a:spLocks noChangeArrowheads="1"/>
          </p:cNvSpPr>
          <p:nvPr/>
        </p:nvSpPr>
        <p:spPr bwMode="auto">
          <a:xfrm>
            <a:off x="7653338" y="377825"/>
            <a:ext cx="1182687" cy="963613"/>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lIns="78762" tIns="39382" rIns="78762" bIns="39382" anchor="ctr"/>
          <a:lstStyle>
            <a:lvl1pPr defTabSz="652463" eaLnBrk="0" hangingPunct="0">
              <a:lnSpc>
                <a:spcPts val="2300"/>
              </a:lnSpc>
              <a:buSzPct val="120000"/>
              <a:defRPr sz="1600">
                <a:solidFill>
                  <a:schemeClr val="tx1"/>
                </a:solidFill>
                <a:latin typeface="Arial CE" charset="-18"/>
                <a:ea typeface="Arial CE" charset="-18"/>
                <a:cs typeface="Arial CE" charset="-18"/>
              </a:defRPr>
            </a:lvl1pPr>
            <a:lvl2pPr marL="180975" indent="-179388" defTabSz="652463" eaLnBrk="0" hangingPunct="0">
              <a:lnSpc>
                <a:spcPts val="2300"/>
              </a:lnSpc>
              <a:buClr>
                <a:srgbClr val="F24F00"/>
              </a:buClr>
              <a:buSzPct val="120000"/>
              <a:buFont typeface="Wingdings" pitchFamily="2" charset="2"/>
              <a:buChar char="§"/>
              <a:defRPr sz="1600">
                <a:solidFill>
                  <a:schemeClr val="tx1"/>
                </a:solidFill>
                <a:latin typeface="Arial CE" charset="-18"/>
                <a:ea typeface="Arial CE" charset="-18"/>
                <a:cs typeface="Arial CE" charset="-18"/>
              </a:defRPr>
            </a:lvl2pPr>
            <a:lvl3pPr marL="361950" indent="-180975" defTabSz="652463" eaLnBrk="0" hangingPunct="0">
              <a:lnSpc>
                <a:spcPts val="2300"/>
              </a:lnSpc>
              <a:buClr>
                <a:srgbClr val="C8C8C8"/>
              </a:buClr>
              <a:buSzPct val="120000"/>
              <a:buFont typeface="Wingdings" pitchFamily="2" charset="2"/>
              <a:buChar char="§"/>
              <a:defRPr sz="1600">
                <a:solidFill>
                  <a:schemeClr val="tx1"/>
                </a:solidFill>
                <a:latin typeface="Arial CE" charset="-18"/>
                <a:ea typeface="Arial CE" charset="-18"/>
                <a:cs typeface="Arial CE" charset="-18"/>
              </a:defRPr>
            </a:lvl3pPr>
            <a:lvl4pPr marL="534988" indent="-180975" defTabSz="652463" eaLnBrk="0" hangingPunct="0">
              <a:lnSpc>
                <a:spcPts val="2300"/>
              </a:lnSpc>
              <a:buSzPct val="89000"/>
              <a:defRPr sz="1600">
                <a:solidFill>
                  <a:schemeClr val="tx1"/>
                </a:solidFill>
                <a:latin typeface="Arial CE" charset="-18"/>
                <a:ea typeface="Arial CE" charset="-18"/>
                <a:cs typeface="Arial CE" charset="-18"/>
              </a:defRPr>
            </a:lvl4pPr>
            <a:lvl5pPr marL="715963" indent="-180975" defTabSz="652463" eaLnBrk="0" hangingPunct="0">
              <a:lnSpc>
                <a:spcPts val="2300"/>
              </a:lnSpc>
              <a:buSzPct val="75000"/>
              <a:defRPr sz="1600">
                <a:solidFill>
                  <a:schemeClr val="tx1"/>
                </a:solidFill>
                <a:latin typeface="Arial CE" charset="-18"/>
                <a:ea typeface="Arial CE" charset="-18"/>
                <a:cs typeface="Arial CE" charset="-18"/>
              </a:defRPr>
            </a:lvl5pPr>
            <a:lvl6pPr marL="1173163" indent="-180975" defTabSz="65246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6pPr>
            <a:lvl7pPr marL="1630363" indent="-180975" defTabSz="65246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7pPr>
            <a:lvl8pPr marL="2087563" indent="-180975" defTabSz="65246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8pPr>
            <a:lvl9pPr marL="2544763" indent="-180975" defTabSz="65246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9pPr>
          </a:lstStyle>
          <a:p>
            <a:pPr algn="ctr">
              <a:lnSpc>
                <a:spcPct val="100000"/>
              </a:lnSpc>
              <a:spcBef>
                <a:spcPct val="50000"/>
              </a:spcBef>
              <a:buClr>
                <a:schemeClr val="accent2"/>
              </a:buClr>
              <a:buSzTx/>
              <a:buFont typeface="Wingdings" pitchFamily="2" charset="2"/>
              <a:buNone/>
            </a:pPr>
            <a:endParaRPr lang="cs-CZ" altLang="cs-CZ" sz="1400">
              <a:latin typeface="Arial" pitchFamily="34" charset="0"/>
              <a:cs typeface="Arial" pitchFamily="34" charset="0"/>
            </a:endParaRPr>
          </a:p>
        </p:txBody>
      </p:sp>
      <p:graphicFrame>
        <p:nvGraphicFramePr>
          <p:cNvPr id="45060" name="Objekt 4"/>
          <p:cNvGraphicFramePr>
            <a:graphicFrameLocks noChangeAspect="1"/>
          </p:cNvGraphicFramePr>
          <p:nvPr/>
        </p:nvGraphicFramePr>
        <p:xfrm>
          <a:off x="4567238" y="377825"/>
          <a:ext cx="4179887" cy="6183313"/>
        </p:xfrm>
        <a:graphic>
          <a:graphicData uri="http://schemas.openxmlformats.org/presentationml/2006/ole">
            <mc:AlternateContent xmlns:mc="http://schemas.openxmlformats.org/markup-compatibility/2006">
              <mc:Choice xmlns:v="urn:schemas-microsoft-com:vml" Requires="v">
                <p:oleObj spid="_x0000_s45061" name="Document" r:id="rId4" imgW="6679691" imgH="9887206" progId="Word.Document.8">
                  <p:embed/>
                </p:oleObj>
              </mc:Choice>
              <mc:Fallback>
                <p:oleObj name="Document" r:id="rId4" imgW="6679691" imgH="9887206" progId="Word.Document.8">
                  <p:embed/>
                  <p:pic>
                    <p:nvPicPr>
                      <p:cNvPr id="0" name="Objek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7238" y="377825"/>
                        <a:ext cx="4179887" cy="618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38150"/>
            <a:ext cx="6877050" cy="846138"/>
          </a:xfrm>
        </p:spPr>
        <p:txBody>
          <a:bodyPr/>
          <a:lstStyle/>
          <a:p>
            <a:pPr>
              <a:defRPr/>
            </a:pPr>
            <a:r>
              <a:rPr lang="cs-CZ" dirty="0" smtClean="0">
                <a:solidFill>
                  <a:schemeClr val="tx1"/>
                </a:solidFill>
              </a:rPr>
              <a:t>SPECIFIKA LOKALITY TRMICE</a:t>
            </a:r>
            <a:r>
              <a:rPr lang="cs-CZ" dirty="0" smtClean="0"/>
              <a:t/>
            </a:r>
            <a:br>
              <a:rPr lang="cs-CZ" dirty="0" smtClean="0"/>
            </a:br>
            <a:r>
              <a:rPr lang="cs-CZ" dirty="0" smtClean="0"/>
              <a:t>2. </a:t>
            </a:r>
            <a:r>
              <a:rPr lang="cs-CZ" cap="all" dirty="0" smtClean="0">
                <a:solidFill>
                  <a:schemeClr val="accent2"/>
                </a:solidFill>
              </a:rPr>
              <a:t>požární  řády  TTR</a:t>
            </a:r>
            <a:endParaRPr lang="cs-CZ" cap="all" dirty="0">
              <a:solidFill>
                <a:schemeClr val="accent2"/>
              </a:solidFill>
            </a:endParaRPr>
          </a:p>
        </p:txBody>
      </p:sp>
      <p:sp>
        <p:nvSpPr>
          <p:cNvPr id="46083" name="Zástupný symbol pro obsah 2"/>
          <p:cNvSpPr>
            <a:spLocks noGrp="1"/>
          </p:cNvSpPr>
          <p:nvPr>
            <p:ph idx="1"/>
          </p:nvPr>
        </p:nvSpPr>
        <p:spPr>
          <a:xfrm>
            <a:off x="503238" y="1692275"/>
            <a:ext cx="8137525" cy="4679950"/>
          </a:xfrm>
        </p:spPr>
        <p:txBody>
          <a:bodyPr/>
          <a:lstStyle/>
          <a:p>
            <a:endParaRPr lang="cs-CZ" altLang="cs-CZ" smtClean="0">
              <a:latin typeface="Arial CE" charset="-18"/>
              <a:cs typeface="Arial CE" charset="-18"/>
            </a:endParaRPr>
          </a:p>
        </p:txBody>
      </p:sp>
      <p:sp>
        <p:nvSpPr>
          <p:cNvPr id="4608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eaLnBrk="0" hangingPunct="0">
              <a:lnSpc>
                <a:spcPts val="2300"/>
              </a:lnSpc>
              <a:buSzPct val="120000"/>
              <a:defRPr sz="1600">
                <a:solidFill>
                  <a:schemeClr val="tx1"/>
                </a:solidFill>
                <a:latin typeface="Arial CE" charset="-18"/>
                <a:ea typeface="Arial CE" charset="-18"/>
                <a:cs typeface="Arial CE" charset="-18"/>
              </a:defRPr>
            </a:lvl1pPr>
            <a:lvl2pPr marL="180975" indent="-179388" defTabSz="895350" eaLnBrk="0" hangingPunct="0">
              <a:lnSpc>
                <a:spcPts val="2300"/>
              </a:lnSpc>
              <a:buClr>
                <a:srgbClr val="F24F00"/>
              </a:buClr>
              <a:buSzPct val="120000"/>
              <a:buFont typeface="Wingdings" pitchFamily="2" charset="2"/>
              <a:buChar char="§"/>
              <a:defRPr sz="1600">
                <a:solidFill>
                  <a:schemeClr val="tx1"/>
                </a:solidFill>
                <a:latin typeface="Arial CE" charset="-18"/>
                <a:ea typeface="Arial CE" charset="-18"/>
                <a:cs typeface="Arial CE" charset="-18"/>
              </a:defRPr>
            </a:lvl2pPr>
            <a:lvl3pPr marL="361950" indent="-180975" defTabSz="895350" eaLnBrk="0" hangingPunct="0">
              <a:lnSpc>
                <a:spcPts val="2300"/>
              </a:lnSpc>
              <a:buClr>
                <a:srgbClr val="C8C8C8"/>
              </a:buClr>
              <a:buSzPct val="120000"/>
              <a:buFont typeface="Wingdings" pitchFamily="2" charset="2"/>
              <a:buChar char="§"/>
              <a:defRPr sz="1600">
                <a:solidFill>
                  <a:schemeClr val="tx1"/>
                </a:solidFill>
                <a:latin typeface="Arial CE" charset="-18"/>
                <a:ea typeface="Arial CE" charset="-18"/>
                <a:cs typeface="Arial CE" charset="-18"/>
              </a:defRPr>
            </a:lvl3pPr>
            <a:lvl4pPr marL="534988" indent="-180975" defTabSz="895350" eaLnBrk="0" hangingPunct="0">
              <a:lnSpc>
                <a:spcPts val="2300"/>
              </a:lnSpc>
              <a:buSzPct val="89000"/>
              <a:defRPr sz="1600">
                <a:solidFill>
                  <a:schemeClr val="tx1"/>
                </a:solidFill>
                <a:latin typeface="Arial CE" charset="-18"/>
                <a:ea typeface="Arial CE" charset="-18"/>
                <a:cs typeface="Arial CE" charset="-18"/>
              </a:defRPr>
            </a:lvl4pPr>
            <a:lvl5pPr marL="715963" indent="-180975" defTabSz="895350" eaLnBrk="0" hangingPunct="0">
              <a:lnSpc>
                <a:spcPts val="2300"/>
              </a:lnSpc>
              <a:buSzPct val="75000"/>
              <a:defRPr sz="1600">
                <a:solidFill>
                  <a:schemeClr val="tx1"/>
                </a:solidFill>
                <a:latin typeface="Arial CE" charset="-18"/>
                <a:ea typeface="Arial CE" charset="-18"/>
                <a:cs typeface="Arial CE" charset="-18"/>
              </a:defRPr>
            </a:lvl5pPr>
            <a:lvl6pPr marL="1173163" indent="-180975" defTabSz="89535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6pPr>
            <a:lvl7pPr marL="1630363" indent="-180975" defTabSz="89535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7pPr>
            <a:lvl8pPr marL="2087563" indent="-180975" defTabSz="89535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8pPr>
            <a:lvl9pPr marL="2544763" indent="-180975" defTabSz="89535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9pPr>
          </a:lstStyle>
          <a:p>
            <a:pPr eaLnBrk="1" hangingPunct="1">
              <a:lnSpc>
                <a:spcPct val="100000"/>
              </a:lnSpc>
              <a:buSzTx/>
            </a:pPr>
            <a:fld id="{EEB47B92-01A0-4180-9B7B-94BAC5ED4EBE}" type="slidenum">
              <a:rPr lang="cs-CZ" altLang="cs-CZ" sz="1000" smtClean="0">
                <a:solidFill>
                  <a:schemeClr val="bg1"/>
                </a:solidFill>
              </a:rPr>
              <a:pPr eaLnBrk="1" hangingPunct="1">
                <a:lnSpc>
                  <a:spcPct val="100000"/>
                </a:lnSpc>
                <a:buSzTx/>
              </a:pPr>
              <a:t>25</a:t>
            </a:fld>
            <a:endParaRPr lang="cs-CZ" altLang="cs-CZ" sz="1000" smtClean="0">
              <a:solidFill>
                <a:schemeClr val="bg1"/>
              </a:solidFill>
            </a:endParaRPr>
          </a:p>
        </p:txBody>
      </p:sp>
      <p:graphicFrame>
        <p:nvGraphicFramePr>
          <p:cNvPr id="46085" name="Objekt 4"/>
          <p:cNvGraphicFramePr>
            <a:graphicFrameLocks noChangeAspect="1"/>
          </p:cNvGraphicFramePr>
          <p:nvPr/>
        </p:nvGraphicFramePr>
        <p:xfrm>
          <a:off x="765175" y="1455738"/>
          <a:ext cx="7388225" cy="5118100"/>
        </p:xfrm>
        <a:graphic>
          <a:graphicData uri="http://schemas.openxmlformats.org/presentationml/2006/ole">
            <mc:AlternateContent xmlns:mc="http://schemas.openxmlformats.org/markup-compatibility/2006">
              <mc:Choice xmlns:v="urn:schemas-microsoft-com:vml" Requires="v">
                <p:oleObj spid="_x0000_s46086" name="Document" r:id="rId4" imgW="14699328" imgH="10184043" progId="Word.Document.8">
                  <p:embed/>
                </p:oleObj>
              </mc:Choice>
              <mc:Fallback>
                <p:oleObj name="Document" r:id="rId4" imgW="14699328" imgH="10184043" progId="Word.Document.8">
                  <p:embed/>
                  <p:pic>
                    <p:nvPicPr>
                      <p:cNvPr id="0" name="Objek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175" y="1455738"/>
                        <a:ext cx="7388225" cy="51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831850" y="750888"/>
            <a:ext cx="6875463" cy="390525"/>
          </a:xfrm>
        </p:spPr>
        <p:txBody>
          <a:bodyPr/>
          <a:lstStyle/>
          <a:p>
            <a:pPr algn="ctr"/>
            <a:r>
              <a:rPr lang="cs-CZ" altLang="cs-CZ" b="1" smtClean="0"/>
              <a:t>POŽÁRNÍ</a:t>
            </a:r>
            <a:r>
              <a:rPr lang="cs-CZ" altLang="cs-CZ" smtClean="0"/>
              <a:t> </a:t>
            </a:r>
            <a:r>
              <a:rPr lang="cs-CZ" altLang="cs-CZ" b="1" smtClean="0"/>
              <a:t>evakuační  plán</a:t>
            </a:r>
          </a:p>
        </p:txBody>
      </p:sp>
      <p:sp>
        <p:nvSpPr>
          <p:cNvPr id="47107"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eaLnBrk="0" hangingPunct="0">
              <a:lnSpc>
                <a:spcPts val="2300"/>
              </a:lnSpc>
              <a:buSzPct val="120000"/>
              <a:defRPr sz="1600">
                <a:solidFill>
                  <a:schemeClr val="tx1"/>
                </a:solidFill>
                <a:latin typeface="Arial CE" charset="-18"/>
                <a:ea typeface="Arial CE" charset="-18"/>
                <a:cs typeface="Arial CE" charset="-18"/>
              </a:defRPr>
            </a:lvl1pPr>
            <a:lvl2pPr marL="180975" indent="-179388" defTabSz="895350" eaLnBrk="0" hangingPunct="0">
              <a:lnSpc>
                <a:spcPts val="2300"/>
              </a:lnSpc>
              <a:buClr>
                <a:srgbClr val="F24F00"/>
              </a:buClr>
              <a:buSzPct val="120000"/>
              <a:buFont typeface="Wingdings" pitchFamily="2" charset="2"/>
              <a:buChar char="§"/>
              <a:defRPr sz="1600">
                <a:solidFill>
                  <a:schemeClr val="tx1"/>
                </a:solidFill>
                <a:latin typeface="Arial CE" charset="-18"/>
                <a:ea typeface="Arial CE" charset="-18"/>
                <a:cs typeface="Arial CE" charset="-18"/>
              </a:defRPr>
            </a:lvl2pPr>
            <a:lvl3pPr marL="361950" indent="-180975" defTabSz="895350" eaLnBrk="0" hangingPunct="0">
              <a:lnSpc>
                <a:spcPts val="2300"/>
              </a:lnSpc>
              <a:buClr>
                <a:srgbClr val="C8C8C8"/>
              </a:buClr>
              <a:buSzPct val="120000"/>
              <a:buFont typeface="Wingdings" pitchFamily="2" charset="2"/>
              <a:buChar char="§"/>
              <a:defRPr sz="1600">
                <a:solidFill>
                  <a:schemeClr val="tx1"/>
                </a:solidFill>
                <a:latin typeface="Arial CE" charset="-18"/>
                <a:ea typeface="Arial CE" charset="-18"/>
                <a:cs typeface="Arial CE" charset="-18"/>
              </a:defRPr>
            </a:lvl3pPr>
            <a:lvl4pPr marL="534988" indent="-180975" defTabSz="895350" eaLnBrk="0" hangingPunct="0">
              <a:lnSpc>
                <a:spcPts val="2300"/>
              </a:lnSpc>
              <a:buSzPct val="89000"/>
              <a:defRPr sz="1600">
                <a:solidFill>
                  <a:schemeClr val="tx1"/>
                </a:solidFill>
                <a:latin typeface="Arial CE" charset="-18"/>
                <a:ea typeface="Arial CE" charset="-18"/>
                <a:cs typeface="Arial CE" charset="-18"/>
              </a:defRPr>
            </a:lvl4pPr>
            <a:lvl5pPr marL="715963" indent="-180975" defTabSz="895350" eaLnBrk="0" hangingPunct="0">
              <a:lnSpc>
                <a:spcPts val="2300"/>
              </a:lnSpc>
              <a:buSzPct val="75000"/>
              <a:defRPr sz="1600">
                <a:solidFill>
                  <a:schemeClr val="tx1"/>
                </a:solidFill>
                <a:latin typeface="Arial CE" charset="-18"/>
                <a:ea typeface="Arial CE" charset="-18"/>
                <a:cs typeface="Arial CE" charset="-18"/>
              </a:defRPr>
            </a:lvl5pPr>
            <a:lvl6pPr marL="1173163" indent="-180975" defTabSz="89535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6pPr>
            <a:lvl7pPr marL="1630363" indent="-180975" defTabSz="89535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7pPr>
            <a:lvl8pPr marL="2087563" indent="-180975" defTabSz="89535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8pPr>
            <a:lvl9pPr marL="2544763" indent="-180975" defTabSz="89535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9pPr>
          </a:lstStyle>
          <a:p>
            <a:pPr eaLnBrk="1" hangingPunct="1">
              <a:lnSpc>
                <a:spcPct val="100000"/>
              </a:lnSpc>
              <a:buSzTx/>
            </a:pPr>
            <a:fld id="{8AFDB479-5440-4FEF-83ED-050086570DC1}" type="slidenum">
              <a:rPr lang="cs-CZ" altLang="cs-CZ" sz="1000" smtClean="0">
                <a:solidFill>
                  <a:schemeClr val="bg1"/>
                </a:solidFill>
              </a:rPr>
              <a:pPr eaLnBrk="1" hangingPunct="1">
                <a:lnSpc>
                  <a:spcPct val="100000"/>
                </a:lnSpc>
                <a:buSzTx/>
              </a:pPr>
              <a:t>26</a:t>
            </a:fld>
            <a:endParaRPr lang="cs-CZ" altLang="cs-CZ" sz="1000" smtClean="0">
              <a:solidFill>
                <a:schemeClr val="bg1"/>
              </a:solidFill>
            </a:endParaRPr>
          </a:p>
        </p:txBody>
      </p:sp>
      <p:sp>
        <p:nvSpPr>
          <p:cNvPr id="47108" name="Obdélník 6"/>
          <p:cNvSpPr>
            <a:spLocks noChangeArrowheads="1"/>
          </p:cNvSpPr>
          <p:nvPr/>
        </p:nvSpPr>
        <p:spPr bwMode="auto">
          <a:xfrm>
            <a:off x="2965450" y="1736725"/>
            <a:ext cx="2963863" cy="369888"/>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lIns="78762" tIns="39382" rIns="78762" bIns="39382" anchor="ctr"/>
          <a:lstStyle>
            <a:lvl1pPr defTabSz="652463" eaLnBrk="0" hangingPunct="0">
              <a:lnSpc>
                <a:spcPts val="2300"/>
              </a:lnSpc>
              <a:buSzPct val="120000"/>
              <a:defRPr sz="1600">
                <a:solidFill>
                  <a:schemeClr val="tx1"/>
                </a:solidFill>
                <a:latin typeface="Arial CE" charset="-18"/>
                <a:ea typeface="Arial CE" charset="-18"/>
                <a:cs typeface="Arial CE" charset="-18"/>
              </a:defRPr>
            </a:lvl1pPr>
            <a:lvl2pPr marL="180975" indent="-179388" defTabSz="652463" eaLnBrk="0" hangingPunct="0">
              <a:lnSpc>
                <a:spcPts val="2300"/>
              </a:lnSpc>
              <a:buClr>
                <a:srgbClr val="F24F00"/>
              </a:buClr>
              <a:buSzPct val="120000"/>
              <a:buFont typeface="Wingdings" pitchFamily="2" charset="2"/>
              <a:buChar char="§"/>
              <a:defRPr sz="1600">
                <a:solidFill>
                  <a:schemeClr val="tx1"/>
                </a:solidFill>
                <a:latin typeface="Arial CE" charset="-18"/>
                <a:ea typeface="Arial CE" charset="-18"/>
                <a:cs typeface="Arial CE" charset="-18"/>
              </a:defRPr>
            </a:lvl2pPr>
            <a:lvl3pPr marL="361950" indent="-180975" defTabSz="652463" eaLnBrk="0" hangingPunct="0">
              <a:lnSpc>
                <a:spcPts val="2300"/>
              </a:lnSpc>
              <a:buClr>
                <a:srgbClr val="C8C8C8"/>
              </a:buClr>
              <a:buSzPct val="120000"/>
              <a:buFont typeface="Wingdings" pitchFamily="2" charset="2"/>
              <a:buChar char="§"/>
              <a:defRPr sz="1600">
                <a:solidFill>
                  <a:schemeClr val="tx1"/>
                </a:solidFill>
                <a:latin typeface="Arial CE" charset="-18"/>
                <a:ea typeface="Arial CE" charset="-18"/>
                <a:cs typeface="Arial CE" charset="-18"/>
              </a:defRPr>
            </a:lvl3pPr>
            <a:lvl4pPr marL="534988" indent="-180975" defTabSz="652463" eaLnBrk="0" hangingPunct="0">
              <a:lnSpc>
                <a:spcPts val="2300"/>
              </a:lnSpc>
              <a:buSzPct val="89000"/>
              <a:defRPr sz="1600">
                <a:solidFill>
                  <a:schemeClr val="tx1"/>
                </a:solidFill>
                <a:latin typeface="Arial CE" charset="-18"/>
                <a:ea typeface="Arial CE" charset="-18"/>
                <a:cs typeface="Arial CE" charset="-18"/>
              </a:defRPr>
            </a:lvl4pPr>
            <a:lvl5pPr marL="715963" indent="-180975" defTabSz="652463" eaLnBrk="0" hangingPunct="0">
              <a:lnSpc>
                <a:spcPts val="2300"/>
              </a:lnSpc>
              <a:buSzPct val="75000"/>
              <a:defRPr sz="1600">
                <a:solidFill>
                  <a:schemeClr val="tx1"/>
                </a:solidFill>
                <a:latin typeface="Arial CE" charset="-18"/>
                <a:ea typeface="Arial CE" charset="-18"/>
                <a:cs typeface="Arial CE" charset="-18"/>
              </a:defRPr>
            </a:lvl5pPr>
            <a:lvl6pPr marL="1173163" indent="-180975" defTabSz="65246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6pPr>
            <a:lvl7pPr marL="1630363" indent="-180975" defTabSz="65246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7pPr>
            <a:lvl8pPr marL="2087563" indent="-180975" defTabSz="65246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8pPr>
            <a:lvl9pPr marL="2544763" indent="-180975" defTabSz="65246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9pPr>
          </a:lstStyle>
          <a:p>
            <a:pPr algn="ctr">
              <a:lnSpc>
                <a:spcPct val="100000"/>
              </a:lnSpc>
              <a:spcBef>
                <a:spcPct val="50000"/>
              </a:spcBef>
              <a:buClr>
                <a:schemeClr val="accent2"/>
              </a:buClr>
              <a:buSzTx/>
              <a:buFont typeface="Wingdings" pitchFamily="2" charset="2"/>
              <a:buNone/>
            </a:pPr>
            <a:endParaRPr lang="cs-CZ" altLang="cs-CZ" sz="1400">
              <a:latin typeface="Arial" pitchFamily="34" charset="0"/>
              <a:cs typeface="Arial" pitchFamily="34" charset="0"/>
            </a:endParaRPr>
          </a:p>
        </p:txBody>
      </p:sp>
      <p:sp>
        <p:nvSpPr>
          <p:cNvPr id="47109" name="Obdélník 7"/>
          <p:cNvSpPr>
            <a:spLocks noChangeArrowheads="1"/>
          </p:cNvSpPr>
          <p:nvPr/>
        </p:nvSpPr>
        <p:spPr bwMode="auto">
          <a:xfrm>
            <a:off x="2844800" y="1441450"/>
            <a:ext cx="3565525" cy="479425"/>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lIns="78762" tIns="39382" rIns="78762" bIns="39382" anchor="ctr"/>
          <a:lstStyle>
            <a:lvl1pPr defTabSz="652463" eaLnBrk="0" hangingPunct="0">
              <a:lnSpc>
                <a:spcPts val="2300"/>
              </a:lnSpc>
              <a:buSzPct val="120000"/>
              <a:defRPr sz="1600">
                <a:solidFill>
                  <a:schemeClr val="tx1"/>
                </a:solidFill>
                <a:latin typeface="Arial CE" charset="-18"/>
                <a:ea typeface="Arial CE" charset="-18"/>
                <a:cs typeface="Arial CE" charset="-18"/>
              </a:defRPr>
            </a:lvl1pPr>
            <a:lvl2pPr marL="180975" indent="-179388" defTabSz="652463" eaLnBrk="0" hangingPunct="0">
              <a:lnSpc>
                <a:spcPts val="2300"/>
              </a:lnSpc>
              <a:buClr>
                <a:srgbClr val="F24F00"/>
              </a:buClr>
              <a:buSzPct val="120000"/>
              <a:buFont typeface="Wingdings" pitchFamily="2" charset="2"/>
              <a:buChar char="§"/>
              <a:defRPr sz="1600">
                <a:solidFill>
                  <a:schemeClr val="tx1"/>
                </a:solidFill>
                <a:latin typeface="Arial CE" charset="-18"/>
                <a:ea typeface="Arial CE" charset="-18"/>
                <a:cs typeface="Arial CE" charset="-18"/>
              </a:defRPr>
            </a:lvl2pPr>
            <a:lvl3pPr marL="361950" indent="-180975" defTabSz="652463" eaLnBrk="0" hangingPunct="0">
              <a:lnSpc>
                <a:spcPts val="2300"/>
              </a:lnSpc>
              <a:buClr>
                <a:srgbClr val="C8C8C8"/>
              </a:buClr>
              <a:buSzPct val="120000"/>
              <a:buFont typeface="Wingdings" pitchFamily="2" charset="2"/>
              <a:buChar char="§"/>
              <a:defRPr sz="1600">
                <a:solidFill>
                  <a:schemeClr val="tx1"/>
                </a:solidFill>
                <a:latin typeface="Arial CE" charset="-18"/>
                <a:ea typeface="Arial CE" charset="-18"/>
                <a:cs typeface="Arial CE" charset="-18"/>
              </a:defRPr>
            </a:lvl3pPr>
            <a:lvl4pPr marL="534988" indent="-180975" defTabSz="652463" eaLnBrk="0" hangingPunct="0">
              <a:lnSpc>
                <a:spcPts val="2300"/>
              </a:lnSpc>
              <a:buSzPct val="89000"/>
              <a:defRPr sz="1600">
                <a:solidFill>
                  <a:schemeClr val="tx1"/>
                </a:solidFill>
                <a:latin typeface="Arial CE" charset="-18"/>
                <a:ea typeface="Arial CE" charset="-18"/>
                <a:cs typeface="Arial CE" charset="-18"/>
              </a:defRPr>
            </a:lvl4pPr>
            <a:lvl5pPr marL="715963" indent="-180975" defTabSz="652463" eaLnBrk="0" hangingPunct="0">
              <a:lnSpc>
                <a:spcPts val="2300"/>
              </a:lnSpc>
              <a:buSzPct val="75000"/>
              <a:defRPr sz="1600">
                <a:solidFill>
                  <a:schemeClr val="tx1"/>
                </a:solidFill>
                <a:latin typeface="Arial CE" charset="-18"/>
                <a:ea typeface="Arial CE" charset="-18"/>
                <a:cs typeface="Arial CE" charset="-18"/>
              </a:defRPr>
            </a:lvl5pPr>
            <a:lvl6pPr marL="1173163" indent="-180975" defTabSz="65246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6pPr>
            <a:lvl7pPr marL="1630363" indent="-180975" defTabSz="65246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7pPr>
            <a:lvl8pPr marL="2087563" indent="-180975" defTabSz="65246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8pPr>
            <a:lvl9pPr marL="2544763" indent="-180975" defTabSz="65246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9pPr>
          </a:lstStyle>
          <a:p>
            <a:pPr algn="ctr">
              <a:lnSpc>
                <a:spcPct val="100000"/>
              </a:lnSpc>
              <a:spcBef>
                <a:spcPct val="50000"/>
              </a:spcBef>
              <a:buClr>
                <a:schemeClr val="accent2"/>
              </a:buClr>
              <a:buSzTx/>
              <a:buFont typeface="Wingdings" pitchFamily="2" charset="2"/>
              <a:buNone/>
            </a:pPr>
            <a:endParaRPr lang="cs-CZ" altLang="cs-CZ" sz="1400">
              <a:latin typeface="Arial" pitchFamily="34" charset="0"/>
              <a:cs typeface="Arial" pitchFamily="34" charset="0"/>
            </a:endParaRPr>
          </a:p>
        </p:txBody>
      </p:sp>
      <p:pic>
        <p:nvPicPr>
          <p:cNvPr id="47110" name="Picture 3" descr="F:\Hasiči\Dokumentace požární ochrany\Požární evakuační plány TTR\PEP - Admin. budova\PEP Správní budova A 1-NP TT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641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38150"/>
            <a:ext cx="6877050" cy="846138"/>
          </a:xfrm>
        </p:spPr>
        <p:txBody>
          <a:bodyPr/>
          <a:lstStyle/>
          <a:p>
            <a:pPr>
              <a:defRPr/>
            </a:pPr>
            <a:r>
              <a:rPr lang="cs-CZ" dirty="0" smtClean="0">
                <a:solidFill>
                  <a:schemeClr val="tx1"/>
                </a:solidFill>
              </a:rPr>
              <a:t>SPECIFIKA LOKALITY TRMICE</a:t>
            </a:r>
            <a:r>
              <a:rPr lang="cs-CZ" dirty="0" smtClean="0"/>
              <a:t/>
            </a:r>
            <a:br>
              <a:rPr lang="cs-CZ" dirty="0" smtClean="0"/>
            </a:br>
            <a:r>
              <a:rPr lang="cs-CZ" dirty="0" smtClean="0"/>
              <a:t>2. </a:t>
            </a:r>
            <a:r>
              <a:rPr lang="cs-CZ" cap="all" dirty="0" smtClean="0"/>
              <a:t>Evakuační shromaždiště </a:t>
            </a:r>
            <a:endParaRPr lang="cs-CZ" cap="all" dirty="0"/>
          </a:p>
        </p:txBody>
      </p:sp>
      <p:sp>
        <p:nvSpPr>
          <p:cNvPr id="48131" name="Zástupný symbol pro obsah 2"/>
          <p:cNvSpPr>
            <a:spLocks noGrp="1"/>
          </p:cNvSpPr>
          <p:nvPr>
            <p:ph idx="1"/>
          </p:nvPr>
        </p:nvSpPr>
        <p:spPr>
          <a:xfrm>
            <a:off x="503238" y="1692275"/>
            <a:ext cx="8137525" cy="4679950"/>
          </a:xfrm>
        </p:spPr>
        <p:txBody>
          <a:bodyPr/>
          <a:lstStyle/>
          <a:p>
            <a:endParaRPr lang="cs-CZ" altLang="cs-CZ" smtClean="0">
              <a:latin typeface="Arial CE" charset="-18"/>
              <a:cs typeface="Arial CE" charset="-18"/>
            </a:endParaRPr>
          </a:p>
        </p:txBody>
      </p:sp>
      <p:sp>
        <p:nvSpPr>
          <p:cNvPr id="4813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eaLnBrk="0" hangingPunct="0">
              <a:lnSpc>
                <a:spcPts val="2300"/>
              </a:lnSpc>
              <a:buSzPct val="120000"/>
              <a:defRPr sz="1600">
                <a:solidFill>
                  <a:schemeClr val="tx1"/>
                </a:solidFill>
                <a:latin typeface="Arial CE" charset="-18"/>
                <a:ea typeface="Arial CE" charset="-18"/>
                <a:cs typeface="Arial CE" charset="-18"/>
              </a:defRPr>
            </a:lvl1pPr>
            <a:lvl2pPr marL="180975" indent="-179388" defTabSz="895350" eaLnBrk="0" hangingPunct="0">
              <a:lnSpc>
                <a:spcPts val="2300"/>
              </a:lnSpc>
              <a:buClr>
                <a:srgbClr val="F24F00"/>
              </a:buClr>
              <a:buSzPct val="120000"/>
              <a:buFont typeface="Wingdings" pitchFamily="2" charset="2"/>
              <a:buChar char="§"/>
              <a:defRPr sz="1600">
                <a:solidFill>
                  <a:schemeClr val="tx1"/>
                </a:solidFill>
                <a:latin typeface="Arial CE" charset="-18"/>
                <a:ea typeface="Arial CE" charset="-18"/>
                <a:cs typeface="Arial CE" charset="-18"/>
              </a:defRPr>
            </a:lvl2pPr>
            <a:lvl3pPr marL="361950" indent="-180975" defTabSz="895350" eaLnBrk="0" hangingPunct="0">
              <a:lnSpc>
                <a:spcPts val="2300"/>
              </a:lnSpc>
              <a:buClr>
                <a:srgbClr val="C8C8C8"/>
              </a:buClr>
              <a:buSzPct val="120000"/>
              <a:buFont typeface="Wingdings" pitchFamily="2" charset="2"/>
              <a:buChar char="§"/>
              <a:defRPr sz="1600">
                <a:solidFill>
                  <a:schemeClr val="tx1"/>
                </a:solidFill>
                <a:latin typeface="Arial CE" charset="-18"/>
                <a:ea typeface="Arial CE" charset="-18"/>
                <a:cs typeface="Arial CE" charset="-18"/>
              </a:defRPr>
            </a:lvl3pPr>
            <a:lvl4pPr marL="534988" indent="-180975" defTabSz="895350" eaLnBrk="0" hangingPunct="0">
              <a:lnSpc>
                <a:spcPts val="2300"/>
              </a:lnSpc>
              <a:buSzPct val="89000"/>
              <a:defRPr sz="1600">
                <a:solidFill>
                  <a:schemeClr val="tx1"/>
                </a:solidFill>
                <a:latin typeface="Arial CE" charset="-18"/>
                <a:ea typeface="Arial CE" charset="-18"/>
                <a:cs typeface="Arial CE" charset="-18"/>
              </a:defRPr>
            </a:lvl4pPr>
            <a:lvl5pPr marL="715963" indent="-180975" defTabSz="895350" eaLnBrk="0" hangingPunct="0">
              <a:lnSpc>
                <a:spcPts val="2300"/>
              </a:lnSpc>
              <a:buSzPct val="75000"/>
              <a:defRPr sz="1600">
                <a:solidFill>
                  <a:schemeClr val="tx1"/>
                </a:solidFill>
                <a:latin typeface="Arial CE" charset="-18"/>
                <a:ea typeface="Arial CE" charset="-18"/>
                <a:cs typeface="Arial CE" charset="-18"/>
              </a:defRPr>
            </a:lvl5pPr>
            <a:lvl6pPr marL="1173163" indent="-180975" defTabSz="89535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6pPr>
            <a:lvl7pPr marL="1630363" indent="-180975" defTabSz="89535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7pPr>
            <a:lvl8pPr marL="2087563" indent="-180975" defTabSz="89535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8pPr>
            <a:lvl9pPr marL="2544763" indent="-180975" defTabSz="89535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9pPr>
          </a:lstStyle>
          <a:p>
            <a:pPr eaLnBrk="1" hangingPunct="1">
              <a:lnSpc>
                <a:spcPct val="100000"/>
              </a:lnSpc>
              <a:buSzTx/>
            </a:pPr>
            <a:fld id="{44B13BE5-7667-48E6-8794-D3E3C7E93AB2}" type="slidenum">
              <a:rPr lang="cs-CZ" altLang="cs-CZ" sz="1000" smtClean="0">
                <a:solidFill>
                  <a:schemeClr val="bg1"/>
                </a:solidFill>
              </a:rPr>
              <a:pPr eaLnBrk="1" hangingPunct="1">
                <a:lnSpc>
                  <a:spcPct val="100000"/>
                </a:lnSpc>
                <a:buSzTx/>
              </a:pPr>
              <a:t>27</a:t>
            </a:fld>
            <a:endParaRPr lang="cs-CZ" altLang="cs-CZ" sz="1000" smtClean="0">
              <a:solidFill>
                <a:schemeClr val="bg1"/>
              </a:solidFill>
            </a:endParaRPr>
          </a:p>
        </p:txBody>
      </p:sp>
      <p:pic>
        <p:nvPicPr>
          <p:cNvPr id="48133" name="Obrázek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8300" y="1260475"/>
            <a:ext cx="7548563" cy="533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38150"/>
            <a:ext cx="6877050" cy="846138"/>
          </a:xfrm>
        </p:spPr>
        <p:txBody>
          <a:bodyPr/>
          <a:lstStyle/>
          <a:p>
            <a:pPr>
              <a:defRPr/>
            </a:pPr>
            <a:r>
              <a:rPr lang="cs-CZ" dirty="0" smtClean="0">
                <a:solidFill>
                  <a:schemeClr val="tx1"/>
                </a:solidFill>
              </a:rPr>
              <a:t>SPECIFIKA LOKALITY TRMICE</a:t>
            </a:r>
            <a:r>
              <a:rPr lang="cs-CZ" dirty="0" smtClean="0"/>
              <a:t/>
            </a:r>
            <a:br>
              <a:rPr lang="cs-CZ" dirty="0" smtClean="0"/>
            </a:br>
            <a:r>
              <a:rPr lang="cs-CZ" dirty="0" smtClean="0"/>
              <a:t>2. </a:t>
            </a:r>
            <a:r>
              <a:rPr lang="cs-CZ" cap="all" dirty="0" smtClean="0"/>
              <a:t>Kouření  v  </a:t>
            </a:r>
            <a:r>
              <a:rPr lang="cs-CZ" cap="all" dirty="0" err="1" smtClean="0"/>
              <a:t>ttr</a:t>
            </a:r>
            <a:endParaRPr lang="cs-CZ" cap="all" dirty="0"/>
          </a:p>
        </p:txBody>
      </p:sp>
      <p:pic>
        <p:nvPicPr>
          <p:cNvPr id="4915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9750" y="3611563"/>
            <a:ext cx="8064500" cy="8413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5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eaLnBrk="0" hangingPunct="0">
              <a:lnSpc>
                <a:spcPts val="2300"/>
              </a:lnSpc>
              <a:buSzPct val="120000"/>
              <a:defRPr sz="1600">
                <a:solidFill>
                  <a:schemeClr val="tx1"/>
                </a:solidFill>
                <a:latin typeface="Arial CE" charset="-18"/>
                <a:ea typeface="Arial CE" charset="-18"/>
                <a:cs typeface="Arial CE" charset="-18"/>
              </a:defRPr>
            </a:lvl1pPr>
            <a:lvl2pPr marL="180975" indent="-179388" defTabSz="895350" eaLnBrk="0" hangingPunct="0">
              <a:lnSpc>
                <a:spcPts val="2300"/>
              </a:lnSpc>
              <a:buClr>
                <a:srgbClr val="F24F00"/>
              </a:buClr>
              <a:buSzPct val="120000"/>
              <a:buFont typeface="Wingdings" pitchFamily="2" charset="2"/>
              <a:buChar char="§"/>
              <a:defRPr sz="1600">
                <a:solidFill>
                  <a:schemeClr val="tx1"/>
                </a:solidFill>
                <a:latin typeface="Arial CE" charset="-18"/>
                <a:ea typeface="Arial CE" charset="-18"/>
                <a:cs typeface="Arial CE" charset="-18"/>
              </a:defRPr>
            </a:lvl2pPr>
            <a:lvl3pPr marL="361950" indent="-180975" defTabSz="895350" eaLnBrk="0" hangingPunct="0">
              <a:lnSpc>
                <a:spcPts val="2300"/>
              </a:lnSpc>
              <a:buClr>
                <a:srgbClr val="C8C8C8"/>
              </a:buClr>
              <a:buSzPct val="120000"/>
              <a:buFont typeface="Wingdings" pitchFamily="2" charset="2"/>
              <a:buChar char="§"/>
              <a:defRPr sz="1600">
                <a:solidFill>
                  <a:schemeClr val="tx1"/>
                </a:solidFill>
                <a:latin typeface="Arial CE" charset="-18"/>
                <a:ea typeface="Arial CE" charset="-18"/>
                <a:cs typeface="Arial CE" charset="-18"/>
              </a:defRPr>
            </a:lvl3pPr>
            <a:lvl4pPr marL="534988" indent="-180975" defTabSz="895350" eaLnBrk="0" hangingPunct="0">
              <a:lnSpc>
                <a:spcPts val="2300"/>
              </a:lnSpc>
              <a:buSzPct val="89000"/>
              <a:defRPr sz="1600">
                <a:solidFill>
                  <a:schemeClr val="tx1"/>
                </a:solidFill>
                <a:latin typeface="Arial CE" charset="-18"/>
                <a:ea typeface="Arial CE" charset="-18"/>
                <a:cs typeface="Arial CE" charset="-18"/>
              </a:defRPr>
            </a:lvl4pPr>
            <a:lvl5pPr marL="715963" indent="-180975" defTabSz="895350" eaLnBrk="0" hangingPunct="0">
              <a:lnSpc>
                <a:spcPts val="2300"/>
              </a:lnSpc>
              <a:buSzPct val="75000"/>
              <a:defRPr sz="1600">
                <a:solidFill>
                  <a:schemeClr val="tx1"/>
                </a:solidFill>
                <a:latin typeface="Arial CE" charset="-18"/>
                <a:ea typeface="Arial CE" charset="-18"/>
                <a:cs typeface="Arial CE" charset="-18"/>
              </a:defRPr>
            </a:lvl5pPr>
            <a:lvl6pPr marL="1173163" indent="-180975" defTabSz="89535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6pPr>
            <a:lvl7pPr marL="1630363" indent="-180975" defTabSz="89535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7pPr>
            <a:lvl8pPr marL="2087563" indent="-180975" defTabSz="89535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8pPr>
            <a:lvl9pPr marL="2544763" indent="-180975" defTabSz="89535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9pPr>
          </a:lstStyle>
          <a:p>
            <a:pPr eaLnBrk="1" hangingPunct="1">
              <a:lnSpc>
                <a:spcPct val="100000"/>
              </a:lnSpc>
              <a:buSzTx/>
            </a:pPr>
            <a:fld id="{BBB679DA-2CB6-4B54-A540-94C82A34EE69}" type="slidenum">
              <a:rPr lang="cs-CZ" altLang="cs-CZ" sz="1000" smtClean="0">
                <a:solidFill>
                  <a:schemeClr val="bg1"/>
                </a:solidFill>
              </a:rPr>
              <a:pPr eaLnBrk="1" hangingPunct="1">
                <a:lnSpc>
                  <a:spcPct val="100000"/>
                </a:lnSpc>
                <a:buSzTx/>
              </a:pPr>
              <a:t>28</a:t>
            </a:fld>
            <a:endParaRPr lang="cs-CZ" altLang="cs-CZ" sz="1000" smtClean="0">
              <a:solidFill>
                <a:schemeClr val="bg1"/>
              </a:solidFill>
            </a:endParaRPr>
          </a:p>
        </p:txBody>
      </p:sp>
      <p:pic>
        <p:nvPicPr>
          <p:cNvPr id="49157" name="Obrázek 5"/>
          <p:cNvPicPr>
            <a:picLocks noChangeAspect="1"/>
          </p:cNvPicPr>
          <p:nvPr/>
        </p:nvPicPr>
        <p:blipFill>
          <a:blip r:embed="rId3">
            <a:extLst>
              <a:ext uri="{28A0092B-C50C-407E-A947-70E740481C1C}">
                <a14:useLocalDpi xmlns:a14="http://schemas.microsoft.com/office/drawing/2010/main" val="0"/>
              </a:ext>
            </a:extLst>
          </a:blip>
          <a:srcRect l="23901" t="19691" r="23898" b="16147"/>
          <a:stretch>
            <a:fillRect/>
          </a:stretch>
        </p:blipFill>
        <p:spPr bwMode="auto">
          <a:xfrm>
            <a:off x="401638" y="1792288"/>
            <a:ext cx="1298575"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8" name="TextovéPole 4"/>
          <p:cNvSpPr txBox="1">
            <a:spLocks noChangeArrowheads="1"/>
          </p:cNvSpPr>
          <p:nvPr/>
        </p:nvSpPr>
        <p:spPr bwMode="auto">
          <a:xfrm>
            <a:off x="2362200" y="1944688"/>
            <a:ext cx="4857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cs-CZ" altLang="cs-CZ" sz="4000" b="1" i="0">
                <a:solidFill>
                  <a:srgbClr val="FF0000"/>
                </a:solidFill>
              </a:rPr>
              <a:t>Kouření zakázáno !</a:t>
            </a:r>
          </a:p>
        </p:txBody>
      </p:sp>
      <p:pic>
        <p:nvPicPr>
          <p:cNvPr id="49159" name="Obrázek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77125" y="4379913"/>
            <a:ext cx="985838"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0" name="TextovéPole 8"/>
          <p:cNvSpPr txBox="1">
            <a:spLocks noChangeArrowheads="1"/>
          </p:cNvSpPr>
          <p:nvPr/>
        </p:nvSpPr>
        <p:spPr bwMode="auto">
          <a:xfrm>
            <a:off x="322263" y="5529263"/>
            <a:ext cx="83931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cs-CZ" altLang="cs-CZ" sz="2000" b="1" i="0">
                <a:solidFill>
                  <a:srgbClr val="000000"/>
                </a:solidFill>
                <a:latin typeface="Calibri" pitchFamily="34" charset="0"/>
              </a:rPr>
              <a:t>Smluvní partner  </a:t>
            </a:r>
            <a:r>
              <a:rPr lang="cs-CZ" altLang="cs-CZ" sz="2000" b="1" i="0">
                <a:solidFill>
                  <a:srgbClr val="FF0000"/>
                </a:solidFill>
                <a:latin typeface="Calibri" pitchFamily="34" charset="0"/>
              </a:rPr>
              <a:t>nesmí </a:t>
            </a:r>
            <a:r>
              <a:rPr lang="cs-CZ" altLang="cs-CZ" sz="2000" b="1" i="0">
                <a:solidFill>
                  <a:srgbClr val="000000"/>
                </a:solidFill>
                <a:latin typeface="Calibri" pitchFamily="34" charset="0"/>
              </a:rPr>
              <a:t> zřizovat nová místa pro kouření bez souhlasu ČEZ a. 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dpis 1"/>
          <p:cNvSpPr>
            <a:spLocks noGrp="1"/>
          </p:cNvSpPr>
          <p:nvPr>
            <p:ph type="title"/>
          </p:nvPr>
        </p:nvSpPr>
        <p:spPr>
          <a:xfrm>
            <a:off x="503238" y="436563"/>
            <a:ext cx="6877050" cy="423862"/>
          </a:xfrm>
        </p:spPr>
        <p:txBody>
          <a:bodyPr/>
          <a:lstStyle/>
          <a:p>
            <a:endParaRPr lang="cs-CZ" altLang="cs-CZ" smtClean="0"/>
          </a:p>
        </p:txBody>
      </p:sp>
      <p:sp>
        <p:nvSpPr>
          <p:cNvPr id="22531" name="Zástupný symbol pro číslo snímku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3763" eaLnBrk="0" hangingPunct="0">
              <a:lnSpc>
                <a:spcPts val="2300"/>
              </a:lnSpc>
              <a:buSzPct val="120000"/>
              <a:defRPr sz="1600">
                <a:solidFill>
                  <a:schemeClr val="tx1"/>
                </a:solidFill>
                <a:latin typeface="Arial CE" charset="-18"/>
                <a:ea typeface="Arial CE" charset="-18"/>
                <a:cs typeface="Arial CE" charset="-18"/>
              </a:defRPr>
            </a:lvl1pPr>
            <a:lvl2pPr marL="757238" indent="-290513" defTabSz="893763" eaLnBrk="0" hangingPunct="0">
              <a:lnSpc>
                <a:spcPts val="2300"/>
              </a:lnSpc>
              <a:buClr>
                <a:srgbClr val="F24F00"/>
              </a:buClr>
              <a:buSzPct val="120000"/>
              <a:buFont typeface="Wingdings" pitchFamily="2" charset="2"/>
              <a:buChar char="§"/>
              <a:defRPr sz="1600">
                <a:solidFill>
                  <a:schemeClr val="tx1"/>
                </a:solidFill>
                <a:latin typeface="Arial CE" charset="-18"/>
                <a:ea typeface="Arial CE" charset="-18"/>
                <a:cs typeface="Arial CE" charset="-18"/>
              </a:defRPr>
            </a:lvl2pPr>
            <a:lvl3pPr marL="1165225" indent="-231775" defTabSz="893763" eaLnBrk="0" hangingPunct="0">
              <a:lnSpc>
                <a:spcPts val="2300"/>
              </a:lnSpc>
              <a:buClr>
                <a:srgbClr val="C8C8C8"/>
              </a:buClr>
              <a:buSzPct val="120000"/>
              <a:buFont typeface="Wingdings" pitchFamily="2" charset="2"/>
              <a:buChar char="§"/>
              <a:defRPr sz="1600">
                <a:solidFill>
                  <a:schemeClr val="tx1"/>
                </a:solidFill>
                <a:latin typeface="Arial CE" charset="-18"/>
                <a:ea typeface="Arial CE" charset="-18"/>
                <a:cs typeface="Arial CE" charset="-18"/>
              </a:defRPr>
            </a:lvl3pPr>
            <a:lvl4pPr marL="1631950" indent="-231775" defTabSz="893763" eaLnBrk="0" hangingPunct="0">
              <a:lnSpc>
                <a:spcPts val="2300"/>
              </a:lnSpc>
              <a:buSzPct val="89000"/>
              <a:defRPr sz="1600">
                <a:solidFill>
                  <a:schemeClr val="tx1"/>
                </a:solidFill>
                <a:latin typeface="Arial CE" charset="-18"/>
                <a:ea typeface="Arial CE" charset="-18"/>
                <a:cs typeface="Arial CE" charset="-18"/>
              </a:defRPr>
            </a:lvl4pPr>
            <a:lvl5pPr marL="2098675" indent="-231775" defTabSz="893763" eaLnBrk="0" hangingPunct="0">
              <a:lnSpc>
                <a:spcPts val="2300"/>
              </a:lnSpc>
              <a:buSzPct val="75000"/>
              <a:defRPr sz="1600">
                <a:solidFill>
                  <a:schemeClr val="tx1"/>
                </a:solidFill>
                <a:latin typeface="Arial CE" charset="-18"/>
                <a:ea typeface="Arial CE" charset="-18"/>
                <a:cs typeface="Arial CE" charset="-18"/>
              </a:defRPr>
            </a:lvl5pPr>
            <a:lvl6pPr marL="2555875" indent="-231775" defTabSz="89376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6pPr>
            <a:lvl7pPr marL="3013075" indent="-231775" defTabSz="89376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7pPr>
            <a:lvl8pPr marL="3470275" indent="-231775" defTabSz="89376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8pPr>
            <a:lvl9pPr marL="3927475" indent="-231775" defTabSz="89376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9pPr>
          </a:lstStyle>
          <a:p>
            <a:pPr eaLnBrk="1" hangingPunct="1">
              <a:lnSpc>
                <a:spcPct val="100000"/>
              </a:lnSpc>
              <a:buSzTx/>
            </a:pPr>
            <a:fld id="{B9302CB3-4B68-42EB-B62A-C7FE9D504546}" type="slidenum">
              <a:rPr lang="cs-CZ" altLang="cs-CZ" sz="1000" smtClean="0">
                <a:solidFill>
                  <a:schemeClr val="bg1"/>
                </a:solidFill>
              </a:rPr>
              <a:pPr eaLnBrk="1" hangingPunct="1">
                <a:lnSpc>
                  <a:spcPct val="100000"/>
                </a:lnSpc>
                <a:buSzTx/>
              </a:pPr>
              <a:t>2</a:t>
            </a:fld>
            <a:endParaRPr lang="cs-CZ" altLang="cs-CZ" sz="1000" smtClean="0">
              <a:solidFill>
                <a:schemeClr val="bg1"/>
              </a:solidFill>
            </a:endParaRPr>
          </a:p>
        </p:txBody>
      </p:sp>
      <p:pic>
        <p:nvPicPr>
          <p:cNvPr id="22532" name="Picture 31" descr="FOTOTU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98475" y="0"/>
            <a:ext cx="9820275" cy="6858000"/>
          </a:xfr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503238" y="438150"/>
            <a:ext cx="6877050" cy="846138"/>
          </a:xfrm>
        </p:spPr>
        <p:txBody>
          <a:bodyPr/>
          <a:lstStyle/>
          <a:p>
            <a:pPr>
              <a:defRPr/>
            </a:pPr>
            <a:r>
              <a:rPr lang="cs-CZ" dirty="0" smtClean="0">
                <a:solidFill>
                  <a:schemeClr val="tx1"/>
                </a:solidFill>
              </a:rPr>
              <a:t>SPECIFIKA LOKALITY TRMICE</a:t>
            </a:r>
            <a:r>
              <a:rPr lang="cs-CZ" dirty="0" smtClean="0"/>
              <a:t/>
            </a:r>
            <a:br>
              <a:rPr lang="cs-CZ" dirty="0" smtClean="0"/>
            </a:br>
            <a:r>
              <a:rPr lang="cs-CZ" dirty="0" smtClean="0"/>
              <a:t>2. </a:t>
            </a:r>
            <a:r>
              <a:rPr lang="cs-CZ" cap="all" dirty="0" smtClean="0"/>
              <a:t>vyhrazená Místa pro kouření</a:t>
            </a:r>
            <a:endParaRPr lang="cs-CZ" cap="all" dirty="0"/>
          </a:p>
        </p:txBody>
      </p:sp>
      <p:sp>
        <p:nvSpPr>
          <p:cNvPr id="50179" name="Zástupný symbol pro číslo snímku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eaLnBrk="0" hangingPunct="0">
              <a:lnSpc>
                <a:spcPts val="2300"/>
              </a:lnSpc>
              <a:buSzPct val="120000"/>
              <a:defRPr sz="1600">
                <a:solidFill>
                  <a:schemeClr val="tx1"/>
                </a:solidFill>
                <a:latin typeface="Arial CE" charset="-18"/>
                <a:ea typeface="Arial CE" charset="-18"/>
                <a:cs typeface="Arial CE" charset="-18"/>
              </a:defRPr>
            </a:lvl1pPr>
            <a:lvl2pPr marL="180975" indent="-179388" defTabSz="895350" eaLnBrk="0" hangingPunct="0">
              <a:lnSpc>
                <a:spcPts val="2300"/>
              </a:lnSpc>
              <a:buClr>
                <a:srgbClr val="F24F00"/>
              </a:buClr>
              <a:buSzPct val="120000"/>
              <a:buFont typeface="Wingdings" pitchFamily="2" charset="2"/>
              <a:buChar char="§"/>
              <a:defRPr sz="1600">
                <a:solidFill>
                  <a:schemeClr val="tx1"/>
                </a:solidFill>
                <a:latin typeface="Arial CE" charset="-18"/>
                <a:ea typeface="Arial CE" charset="-18"/>
                <a:cs typeface="Arial CE" charset="-18"/>
              </a:defRPr>
            </a:lvl2pPr>
            <a:lvl3pPr marL="361950" indent="-180975" defTabSz="895350" eaLnBrk="0" hangingPunct="0">
              <a:lnSpc>
                <a:spcPts val="2300"/>
              </a:lnSpc>
              <a:buClr>
                <a:srgbClr val="C8C8C8"/>
              </a:buClr>
              <a:buSzPct val="120000"/>
              <a:buFont typeface="Wingdings" pitchFamily="2" charset="2"/>
              <a:buChar char="§"/>
              <a:defRPr sz="1600">
                <a:solidFill>
                  <a:schemeClr val="tx1"/>
                </a:solidFill>
                <a:latin typeface="Arial CE" charset="-18"/>
                <a:ea typeface="Arial CE" charset="-18"/>
                <a:cs typeface="Arial CE" charset="-18"/>
              </a:defRPr>
            </a:lvl3pPr>
            <a:lvl4pPr marL="534988" indent="-180975" defTabSz="895350" eaLnBrk="0" hangingPunct="0">
              <a:lnSpc>
                <a:spcPts val="2300"/>
              </a:lnSpc>
              <a:buSzPct val="89000"/>
              <a:defRPr sz="1600">
                <a:solidFill>
                  <a:schemeClr val="tx1"/>
                </a:solidFill>
                <a:latin typeface="Arial CE" charset="-18"/>
                <a:ea typeface="Arial CE" charset="-18"/>
                <a:cs typeface="Arial CE" charset="-18"/>
              </a:defRPr>
            </a:lvl4pPr>
            <a:lvl5pPr marL="715963" indent="-180975" defTabSz="895350" eaLnBrk="0" hangingPunct="0">
              <a:lnSpc>
                <a:spcPts val="2300"/>
              </a:lnSpc>
              <a:buSzPct val="75000"/>
              <a:defRPr sz="1600">
                <a:solidFill>
                  <a:schemeClr val="tx1"/>
                </a:solidFill>
                <a:latin typeface="Arial CE" charset="-18"/>
                <a:ea typeface="Arial CE" charset="-18"/>
                <a:cs typeface="Arial CE" charset="-18"/>
              </a:defRPr>
            </a:lvl5pPr>
            <a:lvl6pPr marL="1173163" indent="-180975" defTabSz="89535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6pPr>
            <a:lvl7pPr marL="1630363" indent="-180975" defTabSz="89535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7pPr>
            <a:lvl8pPr marL="2087563" indent="-180975" defTabSz="89535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8pPr>
            <a:lvl9pPr marL="2544763" indent="-180975" defTabSz="89535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9pPr>
          </a:lstStyle>
          <a:p>
            <a:pPr eaLnBrk="1" hangingPunct="1">
              <a:lnSpc>
                <a:spcPct val="100000"/>
              </a:lnSpc>
              <a:buSzTx/>
            </a:pPr>
            <a:fld id="{5F459C1A-865A-424D-854C-36B2C05B9105}" type="slidenum">
              <a:rPr lang="cs-CZ" altLang="cs-CZ" sz="1000" smtClean="0">
                <a:solidFill>
                  <a:schemeClr val="bg1"/>
                </a:solidFill>
              </a:rPr>
              <a:pPr eaLnBrk="1" hangingPunct="1">
                <a:lnSpc>
                  <a:spcPct val="100000"/>
                </a:lnSpc>
                <a:buSzTx/>
              </a:pPr>
              <a:t>29</a:t>
            </a:fld>
            <a:endParaRPr lang="cs-CZ" altLang="cs-CZ" sz="1000" smtClean="0">
              <a:solidFill>
                <a:schemeClr val="bg1"/>
              </a:solidFill>
            </a:endParaRPr>
          </a:p>
        </p:txBody>
      </p:sp>
      <p:pic>
        <p:nvPicPr>
          <p:cNvPr id="50180" name="Picture 2" descr="F:\Hasiči\Mapa Teplárny\Kouření v TTR 2015.jpg"/>
          <p:cNvPicPr>
            <a:picLocks noChangeAspect="1" noChangeArrowheads="1"/>
          </p:cNvPicPr>
          <p:nvPr/>
        </p:nvPicPr>
        <p:blipFill>
          <a:blip r:embed="rId2">
            <a:extLst>
              <a:ext uri="{28A0092B-C50C-407E-A947-70E740481C1C}">
                <a14:useLocalDpi xmlns:a14="http://schemas.microsoft.com/office/drawing/2010/main" val="0"/>
              </a:ext>
            </a:extLst>
          </a:blip>
          <a:srcRect t="4993"/>
          <a:stretch>
            <a:fillRect/>
          </a:stretch>
        </p:blipFill>
        <p:spPr bwMode="auto">
          <a:xfrm>
            <a:off x="798513" y="1520825"/>
            <a:ext cx="7546975" cy="507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38150"/>
            <a:ext cx="6877050" cy="846138"/>
          </a:xfrm>
        </p:spPr>
        <p:txBody>
          <a:bodyPr/>
          <a:lstStyle/>
          <a:p>
            <a:pPr>
              <a:defRPr/>
            </a:pPr>
            <a:r>
              <a:rPr lang="cs-CZ" dirty="0" smtClean="0">
                <a:solidFill>
                  <a:schemeClr val="tx1"/>
                </a:solidFill>
              </a:rPr>
              <a:t>SPECIFIKA LOKALITY TRMICE</a:t>
            </a:r>
            <a:r>
              <a:rPr lang="cs-CZ" dirty="0" smtClean="0"/>
              <a:t/>
            </a:r>
            <a:br>
              <a:rPr lang="cs-CZ" dirty="0" smtClean="0"/>
            </a:br>
            <a:r>
              <a:rPr lang="cs-CZ" dirty="0" smtClean="0"/>
              <a:t>2. </a:t>
            </a:r>
            <a:r>
              <a:rPr lang="cs-CZ" cap="all" dirty="0" smtClean="0">
                <a:solidFill>
                  <a:schemeClr val="accent2"/>
                </a:solidFill>
              </a:rPr>
              <a:t>povinnosti smluvního partnera</a:t>
            </a:r>
            <a:endParaRPr lang="cs-CZ" cap="all" dirty="0">
              <a:solidFill>
                <a:schemeClr val="accent2"/>
              </a:solidFill>
            </a:endParaRPr>
          </a:p>
        </p:txBody>
      </p:sp>
      <p:pic>
        <p:nvPicPr>
          <p:cNvPr id="5120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03238" y="1765300"/>
            <a:ext cx="8137525" cy="45339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0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eaLnBrk="0" hangingPunct="0">
              <a:lnSpc>
                <a:spcPts val="2300"/>
              </a:lnSpc>
              <a:buSzPct val="120000"/>
              <a:defRPr sz="1600">
                <a:solidFill>
                  <a:schemeClr val="tx1"/>
                </a:solidFill>
                <a:latin typeface="Arial CE" charset="-18"/>
                <a:ea typeface="Arial CE" charset="-18"/>
                <a:cs typeface="Arial CE" charset="-18"/>
              </a:defRPr>
            </a:lvl1pPr>
            <a:lvl2pPr marL="180975" indent="-179388" defTabSz="895350" eaLnBrk="0" hangingPunct="0">
              <a:lnSpc>
                <a:spcPts val="2300"/>
              </a:lnSpc>
              <a:buClr>
                <a:srgbClr val="F24F00"/>
              </a:buClr>
              <a:buSzPct val="120000"/>
              <a:buFont typeface="Wingdings" pitchFamily="2" charset="2"/>
              <a:buChar char="§"/>
              <a:defRPr sz="1600">
                <a:solidFill>
                  <a:schemeClr val="tx1"/>
                </a:solidFill>
                <a:latin typeface="Arial CE" charset="-18"/>
                <a:ea typeface="Arial CE" charset="-18"/>
                <a:cs typeface="Arial CE" charset="-18"/>
              </a:defRPr>
            </a:lvl2pPr>
            <a:lvl3pPr marL="361950" indent="-180975" defTabSz="895350" eaLnBrk="0" hangingPunct="0">
              <a:lnSpc>
                <a:spcPts val="2300"/>
              </a:lnSpc>
              <a:buClr>
                <a:srgbClr val="C8C8C8"/>
              </a:buClr>
              <a:buSzPct val="120000"/>
              <a:buFont typeface="Wingdings" pitchFamily="2" charset="2"/>
              <a:buChar char="§"/>
              <a:defRPr sz="1600">
                <a:solidFill>
                  <a:schemeClr val="tx1"/>
                </a:solidFill>
                <a:latin typeface="Arial CE" charset="-18"/>
                <a:ea typeface="Arial CE" charset="-18"/>
                <a:cs typeface="Arial CE" charset="-18"/>
              </a:defRPr>
            </a:lvl3pPr>
            <a:lvl4pPr marL="534988" indent="-180975" defTabSz="895350" eaLnBrk="0" hangingPunct="0">
              <a:lnSpc>
                <a:spcPts val="2300"/>
              </a:lnSpc>
              <a:buSzPct val="89000"/>
              <a:defRPr sz="1600">
                <a:solidFill>
                  <a:schemeClr val="tx1"/>
                </a:solidFill>
                <a:latin typeface="Arial CE" charset="-18"/>
                <a:ea typeface="Arial CE" charset="-18"/>
                <a:cs typeface="Arial CE" charset="-18"/>
              </a:defRPr>
            </a:lvl4pPr>
            <a:lvl5pPr marL="715963" indent="-180975" defTabSz="895350" eaLnBrk="0" hangingPunct="0">
              <a:lnSpc>
                <a:spcPts val="2300"/>
              </a:lnSpc>
              <a:buSzPct val="75000"/>
              <a:defRPr sz="1600">
                <a:solidFill>
                  <a:schemeClr val="tx1"/>
                </a:solidFill>
                <a:latin typeface="Arial CE" charset="-18"/>
                <a:ea typeface="Arial CE" charset="-18"/>
                <a:cs typeface="Arial CE" charset="-18"/>
              </a:defRPr>
            </a:lvl5pPr>
            <a:lvl6pPr marL="1173163" indent="-180975" defTabSz="89535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6pPr>
            <a:lvl7pPr marL="1630363" indent="-180975" defTabSz="89535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7pPr>
            <a:lvl8pPr marL="2087563" indent="-180975" defTabSz="89535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8pPr>
            <a:lvl9pPr marL="2544763" indent="-180975" defTabSz="89535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9pPr>
          </a:lstStyle>
          <a:p>
            <a:pPr eaLnBrk="1" hangingPunct="1">
              <a:lnSpc>
                <a:spcPct val="100000"/>
              </a:lnSpc>
              <a:buSzTx/>
            </a:pPr>
            <a:fld id="{9D57D93C-F30D-40EE-8C39-A309B48D83C2}" type="slidenum">
              <a:rPr lang="cs-CZ" altLang="cs-CZ" sz="1000" smtClean="0">
                <a:solidFill>
                  <a:schemeClr val="bg1"/>
                </a:solidFill>
              </a:rPr>
              <a:pPr eaLnBrk="1" hangingPunct="1">
                <a:lnSpc>
                  <a:spcPct val="100000"/>
                </a:lnSpc>
                <a:buSzTx/>
              </a:pPr>
              <a:t>30</a:t>
            </a:fld>
            <a:endParaRPr lang="cs-CZ" altLang="cs-CZ" sz="1000" smtClean="0">
              <a:solidFill>
                <a:schemeClr val="bg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438" y="438150"/>
            <a:ext cx="7443787" cy="1268413"/>
          </a:xfrm>
        </p:spPr>
        <p:txBody>
          <a:bodyPr/>
          <a:lstStyle/>
          <a:p>
            <a:pPr>
              <a:defRPr/>
            </a:pPr>
            <a:r>
              <a:rPr lang="cs-CZ" cap="all" dirty="0" smtClean="0">
                <a:solidFill>
                  <a:schemeClr val="tx1"/>
                </a:solidFill>
              </a:rPr>
              <a:t>SPECIFIKA LOKALITY TRMICE</a:t>
            </a:r>
            <a:r>
              <a:rPr lang="cs-CZ" cap="all" dirty="0" smtClean="0"/>
              <a:t/>
            </a:r>
            <a:br>
              <a:rPr lang="cs-CZ" cap="all" dirty="0" smtClean="0"/>
            </a:br>
            <a:r>
              <a:rPr lang="cs-CZ" cap="all" dirty="0" smtClean="0"/>
              <a:t>2. činnosti s </a:t>
            </a:r>
            <a:r>
              <a:rPr lang="cs-CZ" cap="all" dirty="0"/>
              <a:t>n</a:t>
            </a:r>
            <a:r>
              <a:rPr lang="cs-CZ" cap="all" dirty="0" smtClean="0"/>
              <a:t>ebezpečím vzniku požáru, výbuchu</a:t>
            </a:r>
            <a:endParaRPr lang="cs-CZ" cap="all" dirty="0"/>
          </a:p>
        </p:txBody>
      </p:sp>
      <p:pic>
        <p:nvPicPr>
          <p:cNvPr id="5222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04825" y="1677988"/>
            <a:ext cx="8154988" cy="46037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22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eaLnBrk="0" hangingPunct="0">
              <a:lnSpc>
                <a:spcPts val="2300"/>
              </a:lnSpc>
              <a:buSzPct val="120000"/>
              <a:defRPr sz="1600">
                <a:solidFill>
                  <a:schemeClr val="tx1"/>
                </a:solidFill>
                <a:latin typeface="Arial CE" charset="-18"/>
                <a:ea typeface="Arial CE" charset="-18"/>
                <a:cs typeface="Arial CE" charset="-18"/>
              </a:defRPr>
            </a:lvl1pPr>
            <a:lvl2pPr marL="180975" indent="-179388" defTabSz="895350" eaLnBrk="0" hangingPunct="0">
              <a:lnSpc>
                <a:spcPts val="2300"/>
              </a:lnSpc>
              <a:buClr>
                <a:srgbClr val="F24F00"/>
              </a:buClr>
              <a:buSzPct val="120000"/>
              <a:buFont typeface="Wingdings" pitchFamily="2" charset="2"/>
              <a:buChar char="§"/>
              <a:defRPr sz="1600">
                <a:solidFill>
                  <a:schemeClr val="tx1"/>
                </a:solidFill>
                <a:latin typeface="Arial CE" charset="-18"/>
                <a:ea typeface="Arial CE" charset="-18"/>
                <a:cs typeface="Arial CE" charset="-18"/>
              </a:defRPr>
            </a:lvl2pPr>
            <a:lvl3pPr marL="361950" indent="-180975" defTabSz="895350" eaLnBrk="0" hangingPunct="0">
              <a:lnSpc>
                <a:spcPts val="2300"/>
              </a:lnSpc>
              <a:buClr>
                <a:srgbClr val="C8C8C8"/>
              </a:buClr>
              <a:buSzPct val="120000"/>
              <a:buFont typeface="Wingdings" pitchFamily="2" charset="2"/>
              <a:buChar char="§"/>
              <a:defRPr sz="1600">
                <a:solidFill>
                  <a:schemeClr val="tx1"/>
                </a:solidFill>
                <a:latin typeface="Arial CE" charset="-18"/>
                <a:ea typeface="Arial CE" charset="-18"/>
                <a:cs typeface="Arial CE" charset="-18"/>
              </a:defRPr>
            </a:lvl3pPr>
            <a:lvl4pPr marL="534988" indent="-180975" defTabSz="895350" eaLnBrk="0" hangingPunct="0">
              <a:lnSpc>
                <a:spcPts val="2300"/>
              </a:lnSpc>
              <a:buSzPct val="89000"/>
              <a:defRPr sz="1600">
                <a:solidFill>
                  <a:schemeClr val="tx1"/>
                </a:solidFill>
                <a:latin typeface="Arial CE" charset="-18"/>
                <a:ea typeface="Arial CE" charset="-18"/>
                <a:cs typeface="Arial CE" charset="-18"/>
              </a:defRPr>
            </a:lvl4pPr>
            <a:lvl5pPr marL="715963" indent="-180975" defTabSz="895350" eaLnBrk="0" hangingPunct="0">
              <a:lnSpc>
                <a:spcPts val="2300"/>
              </a:lnSpc>
              <a:buSzPct val="75000"/>
              <a:defRPr sz="1600">
                <a:solidFill>
                  <a:schemeClr val="tx1"/>
                </a:solidFill>
                <a:latin typeface="Arial CE" charset="-18"/>
                <a:ea typeface="Arial CE" charset="-18"/>
                <a:cs typeface="Arial CE" charset="-18"/>
              </a:defRPr>
            </a:lvl5pPr>
            <a:lvl6pPr marL="1173163" indent="-180975" defTabSz="89535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6pPr>
            <a:lvl7pPr marL="1630363" indent="-180975" defTabSz="89535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7pPr>
            <a:lvl8pPr marL="2087563" indent="-180975" defTabSz="89535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8pPr>
            <a:lvl9pPr marL="2544763" indent="-180975" defTabSz="89535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9pPr>
          </a:lstStyle>
          <a:p>
            <a:pPr eaLnBrk="1" hangingPunct="1">
              <a:lnSpc>
                <a:spcPct val="100000"/>
              </a:lnSpc>
              <a:buSzTx/>
            </a:pPr>
            <a:fld id="{6887D829-73DB-4A19-809C-419F4A79F828}" type="slidenum">
              <a:rPr lang="cs-CZ" altLang="cs-CZ" sz="1000" smtClean="0">
                <a:solidFill>
                  <a:schemeClr val="bg1"/>
                </a:solidFill>
              </a:rPr>
              <a:pPr eaLnBrk="1" hangingPunct="1">
                <a:lnSpc>
                  <a:spcPct val="100000"/>
                </a:lnSpc>
                <a:buSzTx/>
              </a:pPr>
              <a:t>31</a:t>
            </a:fld>
            <a:endParaRPr lang="cs-CZ" altLang="cs-CZ" sz="1000" smtClean="0">
              <a:solidFill>
                <a:schemeClr val="bg1"/>
              </a:solidFill>
            </a:endParaRPr>
          </a:p>
        </p:txBody>
      </p:sp>
      <p:pic>
        <p:nvPicPr>
          <p:cNvPr id="5222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3613" y="2641600"/>
            <a:ext cx="2552700" cy="386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438150"/>
            <a:ext cx="7497763" cy="846138"/>
          </a:xfrm>
        </p:spPr>
        <p:txBody>
          <a:bodyPr/>
          <a:lstStyle/>
          <a:p>
            <a:pPr>
              <a:defRPr/>
            </a:pPr>
            <a:r>
              <a:rPr lang="cs-CZ" cap="all" dirty="0" smtClean="0">
                <a:solidFill>
                  <a:schemeClr val="tx1"/>
                </a:solidFill>
              </a:rPr>
              <a:t>SPECIFIKA LOKALITY TRMICE</a:t>
            </a:r>
            <a:r>
              <a:rPr lang="cs-CZ" cap="all" dirty="0" smtClean="0"/>
              <a:t/>
            </a:r>
            <a:br>
              <a:rPr lang="cs-CZ" cap="all" dirty="0" smtClean="0"/>
            </a:br>
            <a:r>
              <a:rPr lang="cs-CZ" cap="all" dirty="0" smtClean="0"/>
              <a:t>2. Činnosti s nebezpečím vzniku výbuchu, požáru</a:t>
            </a:r>
            <a:endParaRPr lang="cs-CZ" cap="all" dirty="0"/>
          </a:p>
        </p:txBody>
      </p:sp>
      <p:sp>
        <p:nvSpPr>
          <p:cNvPr id="53251" name="Zástupný symbol pro obsah 2"/>
          <p:cNvSpPr>
            <a:spLocks noGrp="1"/>
          </p:cNvSpPr>
          <p:nvPr>
            <p:ph idx="1"/>
          </p:nvPr>
        </p:nvSpPr>
        <p:spPr>
          <a:xfrm>
            <a:off x="503238" y="1692275"/>
            <a:ext cx="8137525" cy="4679950"/>
          </a:xfrm>
        </p:spPr>
        <p:txBody>
          <a:bodyPr/>
          <a:lstStyle/>
          <a:p>
            <a:r>
              <a:rPr lang="cs-CZ" altLang="cs-CZ" smtClean="0">
                <a:latin typeface="Arial CE" charset="-18"/>
                <a:cs typeface="Arial CE" charset="-18"/>
              </a:rPr>
              <a:t>Nařízení vlády č. 406/2004 Sb. o bližších požadavcích na zajištění bezpečnosti a ochrany zdraví při práci v prostředí s nebezpečím výbuchu</a:t>
            </a:r>
          </a:p>
          <a:p>
            <a:endParaRPr lang="cs-CZ" altLang="cs-CZ" smtClean="0">
              <a:latin typeface="Arial CE" charset="-18"/>
              <a:cs typeface="Arial CE" charset="-18"/>
            </a:endParaRPr>
          </a:p>
        </p:txBody>
      </p:sp>
      <p:sp>
        <p:nvSpPr>
          <p:cNvPr id="5325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eaLnBrk="0" hangingPunct="0">
              <a:lnSpc>
                <a:spcPts val="2300"/>
              </a:lnSpc>
              <a:buSzPct val="120000"/>
              <a:defRPr sz="1600">
                <a:solidFill>
                  <a:schemeClr val="tx1"/>
                </a:solidFill>
                <a:latin typeface="Arial CE" charset="-18"/>
                <a:ea typeface="Arial CE" charset="-18"/>
                <a:cs typeface="Arial CE" charset="-18"/>
              </a:defRPr>
            </a:lvl1pPr>
            <a:lvl2pPr marL="180975" indent="-179388" defTabSz="895350" eaLnBrk="0" hangingPunct="0">
              <a:lnSpc>
                <a:spcPts val="2300"/>
              </a:lnSpc>
              <a:buClr>
                <a:srgbClr val="F24F00"/>
              </a:buClr>
              <a:buSzPct val="120000"/>
              <a:buFont typeface="Wingdings" pitchFamily="2" charset="2"/>
              <a:buChar char="§"/>
              <a:defRPr sz="1600">
                <a:solidFill>
                  <a:schemeClr val="tx1"/>
                </a:solidFill>
                <a:latin typeface="Arial CE" charset="-18"/>
                <a:ea typeface="Arial CE" charset="-18"/>
                <a:cs typeface="Arial CE" charset="-18"/>
              </a:defRPr>
            </a:lvl2pPr>
            <a:lvl3pPr marL="361950" indent="-180975" defTabSz="895350" eaLnBrk="0" hangingPunct="0">
              <a:lnSpc>
                <a:spcPts val="2300"/>
              </a:lnSpc>
              <a:buClr>
                <a:srgbClr val="C8C8C8"/>
              </a:buClr>
              <a:buSzPct val="120000"/>
              <a:buFont typeface="Wingdings" pitchFamily="2" charset="2"/>
              <a:buChar char="§"/>
              <a:defRPr sz="1600">
                <a:solidFill>
                  <a:schemeClr val="tx1"/>
                </a:solidFill>
                <a:latin typeface="Arial CE" charset="-18"/>
                <a:ea typeface="Arial CE" charset="-18"/>
                <a:cs typeface="Arial CE" charset="-18"/>
              </a:defRPr>
            </a:lvl3pPr>
            <a:lvl4pPr marL="534988" indent="-180975" defTabSz="895350" eaLnBrk="0" hangingPunct="0">
              <a:lnSpc>
                <a:spcPts val="2300"/>
              </a:lnSpc>
              <a:buSzPct val="89000"/>
              <a:defRPr sz="1600">
                <a:solidFill>
                  <a:schemeClr val="tx1"/>
                </a:solidFill>
                <a:latin typeface="Arial CE" charset="-18"/>
                <a:ea typeface="Arial CE" charset="-18"/>
                <a:cs typeface="Arial CE" charset="-18"/>
              </a:defRPr>
            </a:lvl4pPr>
            <a:lvl5pPr marL="715963" indent="-180975" defTabSz="895350" eaLnBrk="0" hangingPunct="0">
              <a:lnSpc>
                <a:spcPts val="2300"/>
              </a:lnSpc>
              <a:buSzPct val="75000"/>
              <a:defRPr sz="1600">
                <a:solidFill>
                  <a:schemeClr val="tx1"/>
                </a:solidFill>
                <a:latin typeface="Arial CE" charset="-18"/>
                <a:ea typeface="Arial CE" charset="-18"/>
                <a:cs typeface="Arial CE" charset="-18"/>
              </a:defRPr>
            </a:lvl5pPr>
            <a:lvl6pPr marL="1173163" indent="-180975" defTabSz="89535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6pPr>
            <a:lvl7pPr marL="1630363" indent="-180975" defTabSz="89535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7pPr>
            <a:lvl8pPr marL="2087563" indent="-180975" defTabSz="89535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8pPr>
            <a:lvl9pPr marL="2544763" indent="-180975" defTabSz="89535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9pPr>
          </a:lstStyle>
          <a:p>
            <a:pPr eaLnBrk="1" hangingPunct="1">
              <a:lnSpc>
                <a:spcPct val="100000"/>
              </a:lnSpc>
              <a:buSzTx/>
            </a:pPr>
            <a:fld id="{D8AEBD87-9C3B-4072-9C1D-CC90296A1ACF}" type="slidenum">
              <a:rPr lang="cs-CZ" altLang="cs-CZ" sz="1000" smtClean="0">
                <a:solidFill>
                  <a:schemeClr val="bg1"/>
                </a:solidFill>
              </a:rPr>
              <a:pPr eaLnBrk="1" hangingPunct="1">
                <a:lnSpc>
                  <a:spcPct val="100000"/>
                </a:lnSpc>
                <a:buSzTx/>
              </a:pPr>
              <a:t>32</a:t>
            </a:fld>
            <a:endParaRPr lang="cs-CZ" altLang="cs-CZ" sz="1000" smtClean="0">
              <a:solidFill>
                <a:schemeClr val="bg1"/>
              </a:solidFill>
            </a:endParaRPr>
          </a:p>
        </p:txBody>
      </p:sp>
      <p:pic>
        <p:nvPicPr>
          <p:cNvPr id="53253" name="Picture 2" descr="E:\nebezpeci-vybuchu-zona-2.jpg"/>
          <p:cNvPicPr>
            <a:picLocks noChangeAspect="1" noChangeArrowheads="1"/>
          </p:cNvPicPr>
          <p:nvPr/>
        </p:nvPicPr>
        <p:blipFill>
          <a:blip r:embed="rId2">
            <a:extLst>
              <a:ext uri="{28A0092B-C50C-407E-A947-70E740481C1C}">
                <a14:useLocalDpi xmlns:a14="http://schemas.microsoft.com/office/drawing/2010/main" val="0"/>
              </a:ext>
            </a:extLst>
          </a:blip>
          <a:srcRect l="18034" t="7854" r="18034" b="11407"/>
          <a:stretch>
            <a:fillRect/>
          </a:stretch>
        </p:blipFill>
        <p:spPr bwMode="auto">
          <a:xfrm>
            <a:off x="500063" y="4410075"/>
            <a:ext cx="1566862"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Picture 2" descr="G:\EX zóna 0.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3" y="2266950"/>
            <a:ext cx="1566862"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5" name="Obdélník 6"/>
          <p:cNvSpPr>
            <a:spLocks noChangeArrowheads="1"/>
          </p:cNvSpPr>
          <p:nvPr/>
        </p:nvSpPr>
        <p:spPr bwMode="auto">
          <a:xfrm>
            <a:off x="2371725" y="4614863"/>
            <a:ext cx="67151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cs-CZ" altLang="cs-CZ" sz="1600" i="0"/>
              <a:t>Zóna 2 </a:t>
            </a:r>
          </a:p>
          <a:p>
            <a:r>
              <a:rPr lang="cs-CZ" altLang="cs-CZ" sz="1600" i="0"/>
              <a:t>Prostor, ve kterém vznik výbušné atmosféry tvořené </a:t>
            </a:r>
          </a:p>
          <a:p>
            <a:r>
              <a:rPr lang="cs-CZ" altLang="cs-CZ" sz="1600" i="0"/>
              <a:t>směsí vzduchu s hořlavými látkami </a:t>
            </a:r>
            <a:r>
              <a:rPr lang="cs-CZ" altLang="cs-CZ" sz="1600" b="1" i="0"/>
              <a:t>ve formě plynu</a:t>
            </a:r>
            <a:r>
              <a:rPr lang="cs-CZ" altLang="cs-CZ" sz="1600" i="0"/>
              <a:t>, páry </a:t>
            </a:r>
          </a:p>
          <a:p>
            <a:r>
              <a:rPr lang="cs-CZ" altLang="cs-CZ" sz="1600" i="0"/>
              <a:t>nebo mlhy není pravděpodobný, a pokud výbušná atmosféra </a:t>
            </a:r>
          </a:p>
          <a:p>
            <a:r>
              <a:rPr lang="cs-CZ" altLang="cs-CZ" sz="1600" i="0"/>
              <a:t>vznikne, bude přítomna pouze výjimečně a pouze po </a:t>
            </a:r>
          </a:p>
          <a:p>
            <a:r>
              <a:rPr lang="cs-CZ" altLang="cs-CZ" sz="1600" i="0"/>
              <a:t>krátký časový úsek.</a:t>
            </a:r>
          </a:p>
        </p:txBody>
      </p:sp>
      <p:sp>
        <p:nvSpPr>
          <p:cNvPr id="53256" name="Obdélník 7"/>
          <p:cNvSpPr>
            <a:spLocks noChangeArrowheads="1"/>
          </p:cNvSpPr>
          <p:nvPr/>
        </p:nvSpPr>
        <p:spPr bwMode="auto">
          <a:xfrm>
            <a:off x="2371725" y="2459038"/>
            <a:ext cx="5534025"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cs-CZ" altLang="cs-CZ" sz="1600" i="0"/>
              <a:t>Zóna 0 </a:t>
            </a:r>
          </a:p>
          <a:p>
            <a:r>
              <a:rPr lang="cs-CZ" altLang="cs-CZ" sz="1600" i="0"/>
              <a:t>Prostor, ve kterém je výbušná atmosféra tvořená směsí </a:t>
            </a:r>
          </a:p>
          <a:p>
            <a:r>
              <a:rPr lang="cs-CZ" altLang="cs-CZ" sz="1600" i="0"/>
              <a:t>vzduchu s hořlavými látkami ve </a:t>
            </a:r>
            <a:r>
              <a:rPr lang="cs-CZ" altLang="cs-CZ" sz="1600" b="1" i="0"/>
              <a:t>formě plynu</a:t>
            </a:r>
            <a:r>
              <a:rPr lang="cs-CZ" altLang="cs-CZ" sz="1600" i="0"/>
              <a:t>, páry nebo </a:t>
            </a:r>
          </a:p>
          <a:p>
            <a:r>
              <a:rPr lang="cs-CZ" altLang="cs-CZ" sz="1600" i="0"/>
              <a:t>mlhy přítomna trvale nebo po dlouhou dobu nebo často.</a:t>
            </a:r>
          </a:p>
          <a:p>
            <a:r>
              <a:rPr lang="cs-CZ" altLang="cs-CZ" sz="1600" b="1" i="0"/>
              <a:t>Zóny 0,1,2  Stanice Propan-butan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438150"/>
            <a:ext cx="7477125" cy="1268413"/>
          </a:xfrm>
        </p:spPr>
        <p:txBody>
          <a:bodyPr/>
          <a:lstStyle/>
          <a:p>
            <a:pPr>
              <a:defRPr/>
            </a:pPr>
            <a:r>
              <a:rPr lang="cs-CZ" dirty="0" smtClean="0">
                <a:solidFill>
                  <a:schemeClr val="tx1"/>
                </a:solidFill>
              </a:rPr>
              <a:t>SPECIFIKA LOKALITY TRMICE</a:t>
            </a:r>
            <a:r>
              <a:rPr lang="cs-CZ" b="1" dirty="0" smtClean="0"/>
              <a:t/>
            </a:r>
            <a:br>
              <a:rPr lang="cs-CZ" b="1" dirty="0" smtClean="0"/>
            </a:br>
            <a:r>
              <a:rPr lang="cs-CZ" dirty="0" smtClean="0"/>
              <a:t>2. </a:t>
            </a:r>
            <a:r>
              <a:rPr lang="cs-CZ" cap="all" dirty="0" smtClean="0">
                <a:solidFill>
                  <a:schemeClr val="accent2"/>
                </a:solidFill>
              </a:rPr>
              <a:t>Činnosti s nebezpečím vzniku výbuchu, požáru</a:t>
            </a:r>
            <a:endParaRPr lang="cs-CZ" cap="all" dirty="0">
              <a:solidFill>
                <a:schemeClr val="accent2"/>
              </a:solidFill>
            </a:endParaRPr>
          </a:p>
        </p:txBody>
      </p:sp>
      <p:sp>
        <p:nvSpPr>
          <p:cNvPr id="54275" name="Zástupný symbol pro obsah 6"/>
          <p:cNvSpPr>
            <a:spLocks noGrp="1"/>
          </p:cNvSpPr>
          <p:nvPr>
            <p:ph idx="1"/>
          </p:nvPr>
        </p:nvSpPr>
        <p:spPr>
          <a:xfrm>
            <a:off x="503238" y="1692275"/>
            <a:ext cx="8137525" cy="4679950"/>
          </a:xfrm>
        </p:spPr>
        <p:txBody>
          <a:bodyPr/>
          <a:lstStyle/>
          <a:p>
            <a:r>
              <a:rPr lang="cs-CZ" altLang="cs-CZ" smtClean="0">
                <a:latin typeface="Arial CE" charset="-18"/>
                <a:cs typeface="Arial CE" charset="-18"/>
              </a:rPr>
              <a:t>Nařízení vlády č. 406/2004 Sb. o bližších požadavcích na zajištění bezpečnosti a ochrany zdraví při práci v prostředí s nebezpečím výbuchu</a:t>
            </a:r>
          </a:p>
          <a:p>
            <a:endParaRPr lang="cs-CZ" altLang="cs-CZ" smtClean="0">
              <a:latin typeface="Arial CE" charset="-18"/>
              <a:cs typeface="Arial CE" charset="-18"/>
            </a:endParaRPr>
          </a:p>
        </p:txBody>
      </p:sp>
      <p:sp>
        <p:nvSpPr>
          <p:cNvPr id="5427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eaLnBrk="0" hangingPunct="0">
              <a:lnSpc>
                <a:spcPts val="2300"/>
              </a:lnSpc>
              <a:buSzPct val="120000"/>
              <a:defRPr sz="1600">
                <a:solidFill>
                  <a:schemeClr val="tx1"/>
                </a:solidFill>
                <a:latin typeface="Arial CE" charset="-18"/>
                <a:ea typeface="Arial CE" charset="-18"/>
                <a:cs typeface="Arial CE" charset="-18"/>
              </a:defRPr>
            </a:lvl1pPr>
            <a:lvl2pPr marL="180975" indent="-179388" defTabSz="895350" eaLnBrk="0" hangingPunct="0">
              <a:lnSpc>
                <a:spcPts val="2300"/>
              </a:lnSpc>
              <a:buClr>
                <a:srgbClr val="F24F00"/>
              </a:buClr>
              <a:buSzPct val="120000"/>
              <a:buFont typeface="Wingdings" pitchFamily="2" charset="2"/>
              <a:buChar char="§"/>
              <a:defRPr sz="1600">
                <a:solidFill>
                  <a:schemeClr val="tx1"/>
                </a:solidFill>
                <a:latin typeface="Arial CE" charset="-18"/>
                <a:ea typeface="Arial CE" charset="-18"/>
                <a:cs typeface="Arial CE" charset="-18"/>
              </a:defRPr>
            </a:lvl2pPr>
            <a:lvl3pPr marL="361950" indent="-180975" defTabSz="895350" eaLnBrk="0" hangingPunct="0">
              <a:lnSpc>
                <a:spcPts val="2300"/>
              </a:lnSpc>
              <a:buClr>
                <a:srgbClr val="C8C8C8"/>
              </a:buClr>
              <a:buSzPct val="120000"/>
              <a:buFont typeface="Wingdings" pitchFamily="2" charset="2"/>
              <a:buChar char="§"/>
              <a:defRPr sz="1600">
                <a:solidFill>
                  <a:schemeClr val="tx1"/>
                </a:solidFill>
                <a:latin typeface="Arial CE" charset="-18"/>
                <a:ea typeface="Arial CE" charset="-18"/>
                <a:cs typeface="Arial CE" charset="-18"/>
              </a:defRPr>
            </a:lvl3pPr>
            <a:lvl4pPr marL="534988" indent="-180975" defTabSz="895350" eaLnBrk="0" hangingPunct="0">
              <a:lnSpc>
                <a:spcPts val="2300"/>
              </a:lnSpc>
              <a:buSzPct val="89000"/>
              <a:defRPr sz="1600">
                <a:solidFill>
                  <a:schemeClr val="tx1"/>
                </a:solidFill>
                <a:latin typeface="Arial CE" charset="-18"/>
                <a:ea typeface="Arial CE" charset="-18"/>
                <a:cs typeface="Arial CE" charset="-18"/>
              </a:defRPr>
            </a:lvl4pPr>
            <a:lvl5pPr marL="715963" indent="-180975" defTabSz="895350" eaLnBrk="0" hangingPunct="0">
              <a:lnSpc>
                <a:spcPts val="2300"/>
              </a:lnSpc>
              <a:buSzPct val="75000"/>
              <a:defRPr sz="1600">
                <a:solidFill>
                  <a:schemeClr val="tx1"/>
                </a:solidFill>
                <a:latin typeface="Arial CE" charset="-18"/>
                <a:ea typeface="Arial CE" charset="-18"/>
                <a:cs typeface="Arial CE" charset="-18"/>
              </a:defRPr>
            </a:lvl5pPr>
            <a:lvl6pPr marL="1173163" indent="-180975" defTabSz="89535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6pPr>
            <a:lvl7pPr marL="1630363" indent="-180975" defTabSz="89535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7pPr>
            <a:lvl8pPr marL="2087563" indent="-180975" defTabSz="89535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8pPr>
            <a:lvl9pPr marL="2544763" indent="-180975" defTabSz="89535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9pPr>
          </a:lstStyle>
          <a:p>
            <a:pPr eaLnBrk="1" hangingPunct="1">
              <a:lnSpc>
                <a:spcPct val="100000"/>
              </a:lnSpc>
              <a:buSzTx/>
            </a:pPr>
            <a:fld id="{EB60D8BB-F5DB-413C-ADFD-57FF14D17FF2}" type="slidenum">
              <a:rPr lang="cs-CZ" altLang="cs-CZ" sz="1000" smtClean="0">
                <a:solidFill>
                  <a:schemeClr val="bg1"/>
                </a:solidFill>
              </a:rPr>
              <a:pPr eaLnBrk="1" hangingPunct="1">
                <a:lnSpc>
                  <a:spcPct val="100000"/>
                </a:lnSpc>
                <a:buSzTx/>
              </a:pPr>
              <a:t>33</a:t>
            </a:fld>
            <a:endParaRPr lang="cs-CZ" altLang="cs-CZ" sz="1000" smtClean="0">
              <a:solidFill>
                <a:schemeClr val="bg1"/>
              </a:solidFill>
            </a:endParaRPr>
          </a:p>
        </p:txBody>
      </p:sp>
      <p:pic>
        <p:nvPicPr>
          <p:cNvPr id="54277" name="Obrázek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5313" y="4454525"/>
            <a:ext cx="1566862"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3" descr="G:\EX zóna 20.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313" y="2305050"/>
            <a:ext cx="1566862"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9" name="Obdélník 2"/>
          <p:cNvSpPr>
            <a:spLocks noChangeArrowheads="1"/>
          </p:cNvSpPr>
          <p:nvPr/>
        </p:nvSpPr>
        <p:spPr bwMode="auto">
          <a:xfrm>
            <a:off x="2382838" y="2479675"/>
            <a:ext cx="621030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cs-CZ" altLang="cs-CZ" sz="1600" i="0"/>
              <a:t>Zóna 20 </a:t>
            </a:r>
          </a:p>
          <a:p>
            <a:r>
              <a:rPr lang="cs-CZ" altLang="cs-CZ" sz="1600" i="0"/>
              <a:t>Prostor, ve kterém je výbušná atmosféra tvořená oblakem </a:t>
            </a:r>
          </a:p>
          <a:p>
            <a:r>
              <a:rPr lang="cs-CZ" altLang="cs-CZ" sz="1600" i="0"/>
              <a:t>zvířeného hořlavého prachu ve vzduchu přítomna trvale </a:t>
            </a:r>
          </a:p>
          <a:p>
            <a:r>
              <a:rPr lang="cs-CZ" altLang="cs-CZ" sz="1600" i="0"/>
              <a:t>nebo po dlouhou dobu nebo často.</a:t>
            </a:r>
          </a:p>
          <a:p>
            <a:r>
              <a:rPr lang="cs-CZ" altLang="cs-CZ" sz="1600" b="1" i="0"/>
              <a:t>Mlýnice, práškovody</a:t>
            </a:r>
          </a:p>
        </p:txBody>
      </p:sp>
      <p:sp>
        <p:nvSpPr>
          <p:cNvPr id="54280" name="Obdélník 5"/>
          <p:cNvSpPr>
            <a:spLocks noChangeArrowheads="1"/>
          </p:cNvSpPr>
          <p:nvPr/>
        </p:nvSpPr>
        <p:spPr bwMode="auto">
          <a:xfrm>
            <a:off x="2382838" y="4687888"/>
            <a:ext cx="61436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cs-CZ" altLang="cs-CZ" sz="1600" i="0"/>
              <a:t>Zóna 22 </a:t>
            </a:r>
          </a:p>
          <a:p>
            <a:r>
              <a:rPr lang="cs-CZ" altLang="cs-CZ" sz="1600" i="0"/>
              <a:t>Prostor, ve kterém vznik výbušné atmosféry tvořené </a:t>
            </a:r>
          </a:p>
          <a:p>
            <a:r>
              <a:rPr lang="cs-CZ" altLang="cs-CZ" sz="1600" i="0"/>
              <a:t>oblakem zvířeného hořlavého prachu ve vzduchu není </a:t>
            </a:r>
          </a:p>
          <a:p>
            <a:r>
              <a:rPr lang="cs-CZ" altLang="cs-CZ" sz="1600" i="0"/>
              <a:t>pravděpodobný, a pokud výbušná atmosféra vznikne, bude </a:t>
            </a:r>
          </a:p>
          <a:p>
            <a:r>
              <a:rPr lang="cs-CZ" altLang="cs-CZ" sz="1600" i="0"/>
              <a:t>přítomna pouze výjimečně a pouze po krátký časový úsek.</a:t>
            </a:r>
          </a:p>
          <a:p>
            <a:r>
              <a:rPr lang="cs-CZ" altLang="cs-CZ" sz="1600" b="1" i="0"/>
              <a:t>Dopravníky uhlí,  zauhlování násypky</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38150"/>
            <a:ext cx="6877050" cy="846138"/>
          </a:xfrm>
        </p:spPr>
        <p:txBody>
          <a:bodyPr/>
          <a:lstStyle/>
          <a:p>
            <a:pPr>
              <a:defRPr/>
            </a:pPr>
            <a:r>
              <a:rPr lang="cs-CZ" dirty="0" smtClean="0">
                <a:solidFill>
                  <a:schemeClr val="tx1"/>
                </a:solidFill>
              </a:rPr>
              <a:t>SPECIFIKA LOKALITY TRMICE</a:t>
            </a:r>
            <a:r>
              <a:rPr lang="cs-CZ" dirty="0" smtClean="0"/>
              <a:t/>
            </a:r>
            <a:br>
              <a:rPr lang="cs-CZ" dirty="0" smtClean="0"/>
            </a:br>
            <a:r>
              <a:rPr lang="cs-CZ" dirty="0" smtClean="0"/>
              <a:t>2. </a:t>
            </a:r>
            <a:r>
              <a:rPr lang="cs-CZ" cap="all" dirty="0" smtClean="0"/>
              <a:t>Požár rozvodny  6 </a:t>
            </a:r>
            <a:r>
              <a:rPr lang="cs-CZ" cap="all" dirty="0" err="1" smtClean="0"/>
              <a:t>kv</a:t>
            </a:r>
            <a:r>
              <a:rPr lang="cs-CZ" cap="all" dirty="0" smtClean="0"/>
              <a:t> – 19. 9. 2012</a:t>
            </a:r>
            <a:endParaRPr lang="cs-CZ" b="1" cap="all" dirty="0"/>
          </a:p>
        </p:txBody>
      </p:sp>
      <p:sp>
        <p:nvSpPr>
          <p:cNvPr id="55299"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eaLnBrk="0" hangingPunct="0">
              <a:lnSpc>
                <a:spcPts val="2300"/>
              </a:lnSpc>
              <a:buSzPct val="120000"/>
              <a:defRPr sz="1600">
                <a:solidFill>
                  <a:schemeClr val="tx1"/>
                </a:solidFill>
                <a:latin typeface="Arial CE" charset="-18"/>
                <a:ea typeface="Arial CE" charset="-18"/>
                <a:cs typeface="Arial CE" charset="-18"/>
              </a:defRPr>
            </a:lvl1pPr>
            <a:lvl2pPr marL="180975" indent="-179388" defTabSz="895350" eaLnBrk="0" hangingPunct="0">
              <a:lnSpc>
                <a:spcPts val="2300"/>
              </a:lnSpc>
              <a:buClr>
                <a:srgbClr val="F24F00"/>
              </a:buClr>
              <a:buSzPct val="120000"/>
              <a:buFont typeface="Wingdings" pitchFamily="2" charset="2"/>
              <a:buChar char="§"/>
              <a:defRPr sz="1600">
                <a:solidFill>
                  <a:schemeClr val="tx1"/>
                </a:solidFill>
                <a:latin typeface="Arial CE" charset="-18"/>
                <a:ea typeface="Arial CE" charset="-18"/>
                <a:cs typeface="Arial CE" charset="-18"/>
              </a:defRPr>
            </a:lvl2pPr>
            <a:lvl3pPr marL="361950" indent="-180975" defTabSz="895350" eaLnBrk="0" hangingPunct="0">
              <a:lnSpc>
                <a:spcPts val="2300"/>
              </a:lnSpc>
              <a:buClr>
                <a:srgbClr val="C8C8C8"/>
              </a:buClr>
              <a:buSzPct val="120000"/>
              <a:buFont typeface="Wingdings" pitchFamily="2" charset="2"/>
              <a:buChar char="§"/>
              <a:defRPr sz="1600">
                <a:solidFill>
                  <a:schemeClr val="tx1"/>
                </a:solidFill>
                <a:latin typeface="Arial CE" charset="-18"/>
                <a:ea typeface="Arial CE" charset="-18"/>
                <a:cs typeface="Arial CE" charset="-18"/>
              </a:defRPr>
            </a:lvl3pPr>
            <a:lvl4pPr marL="534988" indent="-180975" defTabSz="895350" eaLnBrk="0" hangingPunct="0">
              <a:lnSpc>
                <a:spcPts val="2300"/>
              </a:lnSpc>
              <a:buSzPct val="89000"/>
              <a:defRPr sz="1600">
                <a:solidFill>
                  <a:schemeClr val="tx1"/>
                </a:solidFill>
                <a:latin typeface="Arial CE" charset="-18"/>
                <a:ea typeface="Arial CE" charset="-18"/>
                <a:cs typeface="Arial CE" charset="-18"/>
              </a:defRPr>
            </a:lvl4pPr>
            <a:lvl5pPr marL="715963" indent="-180975" defTabSz="895350" eaLnBrk="0" hangingPunct="0">
              <a:lnSpc>
                <a:spcPts val="2300"/>
              </a:lnSpc>
              <a:buSzPct val="75000"/>
              <a:defRPr sz="1600">
                <a:solidFill>
                  <a:schemeClr val="tx1"/>
                </a:solidFill>
                <a:latin typeface="Arial CE" charset="-18"/>
                <a:ea typeface="Arial CE" charset="-18"/>
                <a:cs typeface="Arial CE" charset="-18"/>
              </a:defRPr>
            </a:lvl5pPr>
            <a:lvl6pPr marL="1173163" indent="-180975" defTabSz="89535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6pPr>
            <a:lvl7pPr marL="1630363" indent="-180975" defTabSz="89535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7pPr>
            <a:lvl8pPr marL="2087563" indent="-180975" defTabSz="89535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8pPr>
            <a:lvl9pPr marL="2544763" indent="-180975" defTabSz="89535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9pPr>
          </a:lstStyle>
          <a:p>
            <a:pPr eaLnBrk="1" hangingPunct="1">
              <a:lnSpc>
                <a:spcPct val="100000"/>
              </a:lnSpc>
              <a:buSzTx/>
            </a:pPr>
            <a:fld id="{0AE35D6F-0E0C-46E9-8541-04F8F845ED8D}" type="slidenum">
              <a:rPr lang="cs-CZ" altLang="cs-CZ" sz="1000" smtClean="0">
                <a:solidFill>
                  <a:schemeClr val="bg1"/>
                </a:solidFill>
              </a:rPr>
              <a:pPr eaLnBrk="1" hangingPunct="1">
                <a:lnSpc>
                  <a:spcPct val="100000"/>
                </a:lnSpc>
                <a:buSzTx/>
              </a:pPr>
              <a:t>34</a:t>
            </a:fld>
            <a:endParaRPr lang="cs-CZ" altLang="cs-CZ" sz="1000" smtClean="0">
              <a:solidFill>
                <a:schemeClr val="bg1"/>
              </a:solidFill>
            </a:endParaRPr>
          </a:p>
        </p:txBody>
      </p:sp>
      <p:pic>
        <p:nvPicPr>
          <p:cNvPr id="55300" name="Picture 2" descr="E:\A-Zdeněk Hlína\Požární ochrana\Požáry\Požár R K5 K6\SAM_399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98475" y="1982788"/>
            <a:ext cx="4005263" cy="3003550"/>
          </a:xfrm>
        </p:spPr>
      </p:pic>
      <p:pic>
        <p:nvPicPr>
          <p:cNvPr id="55301" name="Picture 2" descr="E:\A-Zdeněk Hlína\Požární ochrana\Požáry\Požár R K5 K6\SAM_40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2638" y="1982788"/>
            <a:ext cx="3994150"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38150"/>
            <a:ext cx="6877050" cy="846138"/>
          </a:xfrm>
        </p:spPr>
        <p:txBody>
          <a:bodyPr/>
          <a:lstStyle/>
          <a:p>
            <a:pPr>
              <a:defRPr/>
            </a:pPr>
            <a:r>
              <a:rPr lang="pl-PL" dirty="0" smtClean="0">
                <a:solidFill>
                  <a:schemeClr val="accent4"/>
                </a:solidFill>
              </a:rPr>
              <a:t>SPECIFIKA LOKALITY TRMICE</a:t>
            </a:r>
            <a:r>
              <a:rPr lang="pl-PL" b="1" dirty="0" smtClean="0"/>
              <a:t/>
            </a:r>
            <a:br>
              <a:rPr lang="pl-PL" b="1" dirty="0" smtClean="0"/>
            </a:br>
            <a:r>
              <a:rPr lang="pl-PL" dirty="0" smtClean="0"/>
              <a:t>2. DŮLEŽITÉ KONTAKTY – ÚTVAR PO</a:t>
            </a:r>
            <a:endParaRPr lang="cs-CZ" cap="all" dirty="0"/>
          </a:p>
        </p:txBody>
      </p:sp>
      <p:pic>
        <p:nvPicPr>
          <p:cNvPr id="5632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5763" y="1677988"/>
            <a:ext cx="7397750" cy="46799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32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eaLnBrk="0" hangingPunct="0">
              <a:lnSpc>
                <a:spcPts val="2300"/>
              </a:lnSpc>
              <a:buSzPct val="120000"/>
              <a:defRPr sz="1600">
                <a:solidFill>
                  <a:schemeClr val="tx1"/>
                </a:solidFill>
                <a:latin typeface="Arial CE" charset="-18"/>
                <a:ea typeface="Arial CE" charset="-18"/>
                <a:cs typeface="Arial CE" charset="-18"/>
              </a:defRPr>
            </a:lvl1pPr>
            <a:lvl2pPr marL="180975" indent="-179388" defTabSz="895350" eaLnBrk="0" hangingPunct="0">
              <a:lnSpc>
                <a:spcPts val="2300"/>
              </a:lnSpc>
              <a:buClr>
                <a:srgbClr val="F24F00"/>
              </a:buClr>
              <a:buSzPct val="120000"/>
              <a:buFont typeface="Wingdings" pitchFamily="2" charset="2"/>
              <a:buChar char="§"/>
              <a:defRPr sz="1600">
                <a:solidFill>
                  <a:schemeClr val="tx1"/>
                </a:solidFill>
                <a:latin typeface="Arial CE" charset="-18"/>
                <a:ea typeface="Arial CE" charset="-18"/>
                <a:cs typeface="Arial CE" charset="-18"/>
              </a:defRPr>
            </a:lvl2pPr>
            <a:lvl3pPr marL="361950" indent="-180975" defTabSz="895350" eaLnBrk="0" hangingPunct="0">
              <a:lnSpc>
                <a:spcPts val="2300"/>
              </a:lnSpc>
              <a:buClr>
                <a:srgbClr val="C8C8C8"/>
              </a:buClr>
              <a:buSzPct val="120000"/>
              <a:buFont typeface="Wingdings" pitchFamily="2" charset="2"/>
              <a:buChar char="§"/>
              <a:defRPr sz="1600">
                <a:solidFill>
                  <a:schemeClr val="tx1"/>
                </a:solidFill>
                <a:latin typeface="Arial CE" charset="-18"/>
                <a:ea typeface="Arial CE" charset="-18"/>
                <a:cs typeface="Arial CE" charset="-18"/>
              </a:defRPr>
            </a:lvl3pPr>
            <a:lvl4pPr marL="534988" indent="-180975" defTabSz="895350" eaLnBrk="0" hangingPunct="0">
              <a:lnSpc>
                <a:spcPts val="2300"/>
              </a:lnSpc>
              <a:buSzPct val="89000"/>
              <a:defRPr sz="1600">
                <a:solidFill>
                  <a:schemeClr val="tx1"/>
                </a:solidFill>
                <a:latin typeface="Arial CE" charset="-18"/>
                <a:ea typeface="Arial CE" charset="-18"/>
                <a:cs typeface="Arial CE" charset="-18"/>
              </a:defRPr>
            </a:lvl4pPr>
            <a:lvl5pPr marL="715963" indent="-180975" defTabSz="895350" eaLnBrk="0" hangingPunct="0">
              <a:lnSpc>
                <a:spcPts val="2300"/>
              </a:lnSpc>
              <a:buSzPct val="75000"/>
              <a:defRPr sz="1600">
                <a:solidFill>
                  <a:schemeClr val="tx1"/>
                </a:solidFill>
                <a:latin typeface="Arial CE" charset="-18"/>
                <a:ea typeface="Arial CE" charset="-18"/>
                <a:cs typeface="Arial CE" charset="-18"/>
              </a:defRPr>
            </a:lvl5pPr>
            <a:lvl6pPr marL="1173163" indent="-180975" defTabSz="89535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6pPr>
            <a:lvl7pPr marL="1630363" indent="-180975" defTabSz="89535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7pPr>
            <a:lvl8pPr marL="2087563" indent="-180975" defTabSz="89535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8pPr>
            <a:lvl9pPr marL="2544763" indent="-180975" defTabSz="89535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9pPr>
          </a:lstStyle>
          <a:p>
            <a:pPr eaLnBrk="1" hangingPunct="1">
              <a:lnSpc>
                <a:spcPct val="100000"/>
              </a:lnSpc>
              <a:buSzTx/>
            </a:pPr>
            <a:fld id="{F79D6EDC-83E1-4D0F-AD62-750E5FC7B18D}" type="slidenum">
              <a:rPr lang="cs-CZ" altLang="cs-CZ" sz="1000" smtClean="0">
                <a:solidFill>
                  <a:schemeClr val="bg1"/>
                </a:solidFill>
              </a:rPr>
              <a:pPr eaLnBrk="1" hangingPunct="1">
                <a:lnSpc>
                  <a:spcPct val="100000"/>
                </a:lnSpc>
                <a:buSzTx/>
              </a:pPr>
              <a:t>35</a:t>
            </a:fld>
            <a:endParaRPr lang="cs-CZ" altLang="cs-CZ" sz="1000" smtClean="0">
              <a:solidFill>
                <a:schemeClr val="bg1"/>
              </a:solidFill>
            </a:endParaRPr>
          </a:p>
        </p:txBody>
      </p:sp>
      <p:pic>
        <p:nvPicPr>
          <p:cNvPr id="56325" name="Obrázek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6888" y="4486275"/>
            <a:ext cx="1873250"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9"/>
          <p:cNvSpPr>
            <a:spLocks noGrp="1" noChangeArrowheads="1"/>
          </p:cNvSpPr>
          <p:nvPr>
            <p:ph type="title"/>
            <p:custDataLst>
              <p:tags r:id="rId1"/>
            </p:custDataLst>
          </p:nvPr>
        </p:nvSpPr>
        <p:spPr>
          <a:xfrm>
            <a:off x="533400" y="506413"/>
            <a:ext cx="7197725" cy="846137"/>
          </a:xfrm>
          <a:noFill/>
          <a:extLs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1042988" eaLnBrk="1" hangingPunct="1"/>
            <a:r>
              <a:rPr lang="cs-CZ" altLang="cs-CZ" smtClean="0">
                <a:solidFill>
                  <a:schemeClr val="tx1"/>
                </a:solidFill>
              </a:rPr>
              <a:t>SPECIFIKA LOKALITY TRMICE</a:t>
            </a:r>
            <a:r>
              <a:rPr lang="cs-CZ" altLang="cs-CZ" smtClean="0"/>
              <a:t/>
            </a:r>
            <a:br>
              <a:rPr lang="cs-CZ" altLang="cs-CZ" smtClean="0"/>
            </a:br>
            <a:r>
              <a:rPr lang="cs-CZ" altLang="cs-CZ" smtClean="0"/>
              <a:t>3. DŮLEŽITÉ KONTAKTY - OŽP</a:t>
            </a:r>
            <a:endParaRPr lang="en-US" altLang="cs-CZ" smtClean="0"/>
          </a:p>
        </p:txBody>
      </p:sp>
      <p:sp>
        <p:nvSpPr>
          <p:cNvPr id="57347"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eaLnBrk="0" hangingPunct="0">
              <a:lnSpc>
                <a:spcPts val="2300"/>
              </a:lnSpc>
              <a:buSzPct val="120000"/>
              <a:defRPr sz="1600">
                <a:solidFill>
                  <a:schemeClr val="tx1"/>
                </a:solidFill>
                <a:latin typeface="Arial CE" charset="-18"/>
                <a:ea typeface="Arial CE" charset="-18"/>
                <a:cs typeface="Arial CE" charset="-18"/>
              </a:defRPr>
            </a:lvl1pPr>
            <a:lvl2pPr marL="742950" indent="-285750" defTabSz="895350" eaLnBrk="0" hangingPunct="0">
              <a:lnSpc>
                <a:spcPts val="2300"/>
              </a:lnSpc>
              <a:buClr>
                <a:srgbClr val="F24F00"/>
              </a:buClr>
              <a:buSzPct val="120000"/>
              <a:buFont typeface="Wingdings" pitchFamily="2" charset="2"/>
              <a:buChar char="§"/>
              <a:defRPr sz="1600">
                <a:solidFill>
                  <a:schemeClr val="tx1"/>
                </a:solidFill>
                <a:latin typeface="Arial CE" charset="-18"/>
                <a:ea typeface="Arial CE" charset="-18"/>
                <a:cs typeface="Arial CE" charset="-18"/>
              </a:defRPr>
            </a:lvl2pPr>
            <a:lvl3pPr marL="1143000" indent="-228600" defTabSz="895350" eaLnBrk="0" hangingPunct="0">
              <a:lnSpc>
                <a:spcPts val="2300"/>
              </a:lnSpc>
              <a:buClr>
                <a:srgbClr val="C8C8C8"/>
              </a:buClr>
              <a:buSzPct val="120000"/>
              <a:buFont typeface="Wingdings" pitchFamily="2" charset="2"/>
              <a:buChar char="§"/>
              <a:defRPr sz="1600">
                <a:solidFill>
                  <a:schemeClr val="tx1"/>
                </a:solidFill>
                <a:latin typeface="Arial CE" charset="-18"/>
                <a:ea typeface="Arial CE" charset="-18"/>
                <a:cs typeface="Arial CE" charset="-18"/>
              </a:defRPr>
            </a:lvl3pPr>
            <a:lvl4pPr marL="1600200" indent="-228600" defTabSz="895350" eaLnBrk="0" hangingPunct="0">
              <a:lnSpc>
                <a:spcPts val="2300"/>
              </a:lnSpc>
              <a:buSzPct val="89000"/>
              <a:defRPr sz="1600">
                <a:solidFill>
                  <a:schemeClr val="tx1"/>
                </a:solidFill>
                <a:latin typeface="Arial CE" charset="-18"/>
                <a:ea typeface="Arial CE" charset="-18"/>
                <a:cs typeface="Arial CE" charset="-18"/>
              </a:defRPr>
            </a:lvl4pPr>
            <a:lvl5pPr marL="2057400" indent="-228600" defTabSz="895350" eaLnBrk="0" hangingPunct="0">
              <a:lnSpc>
                <a:spcPts val="2300"/>
              </a:lnSpc>
              <a:buSzPct val="75000"/>
              <a:defRPr sz="1600">
                <a:solidFill>
                  <a:schemeClr val="tx1"/>
                </a:solidFill>
                <a:latin typeface="Arial CE" charset="-18"/>
                <a:ea typeface="Arial CE" charset="-18"/>
                <a:cs typeface="Arial CE" charset="-18"/>
              </a:defRPr>
            </a:lvl5pPr>
            <a:lvl6pPr marL="2514600" indent="-228600" defTabSz="89535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6pPr>
            <a:lvl7pPr marL="2971800" indent="-228600" defTabSz="89535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7pPr>
            <a:lvl8pPr marL="3429000" indent="-228600" defTabSz="89535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8pPr>
            <a:lvl9pPr marL="3886200" indent="-228600" defTabSz="89535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9pPr>
          </a:lstStyle>
          <a:p>
            <a:pPr eaLnBrk="1" hangingPunct="1">
              <a:lnSpc>
                <a:spcPct val="100000"/>
              </a:lnSpc>
              <a:buSzTx/>
            </a:pPr>
            <a:fld id="{A2B718CB-2BB5-4530-BF9A-973FD8785E66}" type="slidenum">
              <a:rPr lang="cs-CZ" altLang="cs-CZ" sz="1000" smtClean="0">
                <a:solidFill>
                  <a:srgbClr val="FFFFFF"/>
                </a:solidFill>
              </a:rPr>
              <a:pPr eaLnBrk="1" hangingPunct="1">
                <a:lnSpc>
                  <a:spcPct val="100000"/>
                </a:lnSpc>
                <a:buSzTx/>
              </a:pPr>
              <a:t>36</a:t>
            </a:fld>
            <a:endParaRPr lang="cs-CZ" altLang="cs-CZ" sz="1000" smtClean="0">
              <a:solidFill>
                <a:srgbClr val="FFFFFF"/>
              </a:solidFill>
            </a:endParaRPr>
          </a:p>
        </p:txBody>
      </p:sp>
      <p:sp>
        <p:nvSpPr>
          <p:cNvPr id="57348" name="Text Box 4"/>
          <p:cNvSpPr txBox="1">
            <a:spLocks noChangeArrowheads="1"/>
          </p:cNvSpPr>
          <p:nvPr/>
        </p:nvSpPr>
        <p:spPr bwMode="auto">
          <a:xfrm>
            <a:off x="485775" y="1428750"/>
            <a:ext cx="8159750" cy="643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588" tIns="44795" rIns="89588" bIns="44795">
            <a:spAutoFit/>
          </a:bodyPr>
          <a:lstStyle>
            <a:lvl1pPr marL="266700" indent="-266700" defTabSz="895350" eaLnBrk="0" hangingPunct="0">
              <a:lnSpc>
                <a:spcPts val="2300"/>
              </a:lnSpc>
              <a:buSzPct val="120000"/>
              <a:defRPr sz="1600">
                <a:solidFill>
                  <a:schemeClr val="tx1"/>
                </a:solidFill>
                <a:latin typeface="Arial CE" charset="-18"/>
                <a:ea typeface="Arial CE" charset="-18"/>
                <a:cs typeface="Arial CE" charset="-18"/>
              </a:defRPr>
            </a:lvl1pPr>
            <a:lvl2pPr marL="742950" indent="-285750" defTabSz="895350" eaLnBrk="0" hangingPunct="0">
              <a:lnSpc>
                <a:spcPts val="2300"/>
              </a:lnSpc>
              <a:buClr>
                <a:srgbClr val="F24F00"/>
              </a:buClr>
              <a:buSzPct val="120000"/>
              <a:buFont typeface="Wingdings" pitchFamily="2" charset="2"/>
              <a:buChar char="§"/>
              <a:defRPr sz="1600">
                <a:solidFill>
                  <a:schemeClr val="tx1"/>
                </a:solidFill>
                <a:latin typeface="Arial CE" charset="-18"/>
                <a:ea typeface="Arial CE" charset="-18"/>
                <a:cs typeface="Arial CE" charset="-18"/>
              </a:defRPr>
            </a:lvl2pPr>
            <a:lvl3pPr marL="1143000" indent="-228600" defTabSz="895350" eaLnBrk="0" hangingPunct="0">
              <a:lnSpc>
                <a:spcPts val="2300"/>
              </a:lnSpc>
              <a:buClr>
                <a:srgbClr val="C8C8C8"/>
              </a:buClr>
              <a:buSzPct val="120000"/>
              <a:buFont typeface="Wingdings" pitchFamily="2" charset="2"/>
              <a:buChar char="§"/>
              <a:defRPr sz="1600">
                <a:solidFill>
                  <a:schemeClr val="tx1"/>
                </a:solidFill>
                <a:latin typeface="Arial CE" charset="-18"/>
                <a:ea typeface="Arial CE" charset="-18"/>
                <a:cs typeface="Arial CE" charset="-18"/>
              </a:defRPr>
            </a:lvl3pPr>
            <a:lvl4pPr marL="1600200" indent="-228600" defTabSz="895350" eaLnBrk="0" hangingPunct="0">
              <a:lnSpc>
                <a:spcPts val="2300"/>
              </a:lnSpc>
              <a:buSzPct val="89000"/>
              <a:defRPr sz="1600">
                <a:solidFill>
                  <a:schemeClr val="tx1"/>
                </a:solidFill>
                <a:latin typeface="Arial CE" charset="-18"/>
                <a:ea typeface="Arial CE" charset="-18"/>
                <a:cs typeface="Arial CE" charset="-18"/>
              </a:defRPr>
            </a:lvl4pPr>
            <a:lvl5pPr marL="2057400" indent="-228600" defTabSz="895350" eaLnBrk="0" hangingPunct="0">
              <a:lnSpc>
                <a:spcPts val="2300"/>
              </a:lnSpc>
              <a:buSzPct val="75000"/>
              <a:defRPr sz="1600">
                <a:solidFill>
                  <a:schemeClr val="tx1"/>
                </a:solidFill>
                <a:latin typeface="Arial CE" charset="-18"/>
                <a:ea typeface="Arial CE" charset="-18"/>
                <a:cs typeface="Arial CE" charset="-18"/>
              </a:defRPr>
            </a:lvl5pPr>
            <a:lvl6pPr marL="2514600" indent="-228600" defTabSz="89535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6pPr>
            <a:lvl7pPr marL="2971800" indent="-228600" defTabSz="89535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7pPr>
            <a:lvl8pPr marL="3429000" indent="-228600" defTabSz="89535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8pPr>
            <a:lvl9pPr marL="3886200" indent="-228600" defTabSz="89535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9pPr>
          </a:lstStyle>
          <a:p>
            <a:pPr eaLnBrk="1" hangingPunct="1">
              <a:lnSpc>
                <a:spcPct val="100000"/>
              </a:lnSpc>
              <a:buClr>
                <a:srgbClr val="FF6633"/>
              </a:buClr>
              <a:buSzTx/>
              <a:buFont typeface="Wingdings" pitchFamily="2" charset="2"/>
              <a:buNone/>
            </a:pPr>
            <a:endParaRPr lang="cs-CZ" altLang="cs-CZ" sz="1800" i="0">
              <a:solidFill>
                <a:srgbClr val="000000"/>
              </a:solidFill>
              <a:latin typeface="Arial" pitchFamily="34" charset="0"/>
              <a:cs typeface="Arial" pitchFamily="34" charset="0"/>
            </a:endParaRPr>
          </a:p>
          <a:p>
            <a:pPr eaLnBrk="1" hangingPunct="1">
              <a:lnSpc>
                <a:spcPct val="100000"/>
              </a:lnSpc>
              <a:buClr>
                <a:srgbClr val="FF6633"/>
              </a:buClr>
              <a:buSzTx/>
              <a:buFont typeface="Wingdings" pitchFamily="2" charset="2"/>
              <a:buNone/>
            </a:pPr>
            <a:r>
              <a:rPr lang="cs-CZ" altLang="cs-CZ" sz="1800" b="1" i="0">
                <a:solidFill>
                  <a:srgbClr val="000000"/>
                </a:solidFill>
                <a:latin typeface="Arial" pitchFamily="34" charset="0"/>
                <a:cs typeface="Arial" pitchFamily="34" charset="0"/>
              </a:rPr>
              <a:t>Ing. Zdeněk Černý    </a:t>
            </a:r>
            <a:r>
              <a:rPr lang="cs-CZ" altLang="cs-CZ" sz="1800" b="1" i="0">
                <a:solidFill>
                  <a:srgbClr val="F24F00"/>
                </a:solidFill>
                <a:latin typeface="Arial" pitchFamily="34" charset="0"/>
                <a:cs typeface="Arial" pitchFamily="34" charset="0"/>
              </a:rPr>
              <a:t>ekolog	    </a:t>
            </a:r>
            <a:r>
              <a:rPr lang="cs-CZ" altLang="cs-CZ" sz="1800" b="1" i="0">
                <a:solidFill>
                  <a:srgbClr val="000000"/>
                </a:solidFill>
                <a:latin typeface="Arial" pitchFamily="34" charset="0"/>
                <a:cs typeface="Arial" pitchFamily="34" charset="0"/>
              </a:rPr>
              <a:t>Stanislav Patočka   </a:t>
            </a:r>
            <a:r>
              <a:rPr lang="cs-CZ" altLang="cs-CZ" sz="1800" b="1" i="0">
                <a:solidFill>
                  <a:srgbClr val="F24F00"/>
                </a:solidFill>
                <a:latin typeface="Arial" pitchFamily="34" charset="0"/>
                <a:cs typeface="Arial" pitchFamily="34" charset="0"/>
              </a:rPr>
              <a:t>vodohospodář</a:t>
            </a:r>
          </a:p>
          <a:p>
            <a:pPr eaLnBrk="1" hangingPunct="1">
              <a:lnSpc>
                <a:spcPct val="100000"/>
              </a:lnSpc>
              <a:buClr>
                <a:srgbClr val="FF6633"/>
              </a:buClr>
              <a:buSzTx/>
              <a:buFont typeface="Wingdings" pitchFamily="2" charset="2"/>
              <a:buNone/>
            </a:pPr>
            <a:endParaRPr lang="cs-CZ" altLang="cs-CZ" sz="1400" i="0">
              <a:solidFill>
                <a:srgbClr val="000000"/>
              </a:solidFill>
              <a:latin typeface="Arial" pitchFamily="34" charset="0"/>
              <a:cs typeface="Arial" pitchFamily="34" charset="0"/>
              <a:sym typeface="Wingdings" pitchFamily="2" charset="2"/>
            </a:endParaRPr>
          </a:p>
          <a:p>
            <a:pPr eaLnBrk="1" hangingPunct="1">
              <a:lnSpc>
                <a:spcPct val="100000"/>
              </a:lnSpc>
              <a:buClr>
                <a:srgbClr val="FF6633"/>
              </a:buClr>
              <a:buSzTx/>
              <a:buFont typeface="Wingdings" pitchFamily="2" charset="2"/>
              <a:buNone/>
            </a:pPr>
            <a:r>
              <a:rPr lang="cs-CZ" altLang="cs-CZ" sz="1400" i="0">
                <a:solidFill>
                  <a:srgbClr val="000000"/>
                </a:solidFill>
                <a:latin typeface="Arial" pitchFamily="34" charset="0"/>
                <a:cs typeface="Arial" pitchFamily="34" charset="0"/>
                <a:sym typeface="Wingdings" pitchFamily="2" charset="2"/>
              </a:rPr>
              <a:t></a:t>
            </a:r>
            <a:r>
              <a:rPr lang="cs-CZ" altLang="cs-CZ" sz="1400" i="0">
                <a:solidFill>
                  <a:srgbClr val="000000"/>
                </a:solidFill>
                <a:latin typeface="Arial" pitchFamily="34" charset="0"/>
                <a:cs typeface="Arial" pitchFamily="34" charset="0"/>
              </a:rPr>
              <a:t> (</a:t>
            </a:r>
            <a:r>
              <a:rPr lang="cs-CZ" altLang="cs-CZ" sz="1400" b="1" i="0">
                <a:solidFill>
                  <a:srgbClr val="000000"/>
                </a:solidFill>
                <a:latin typeface="Arial" pitchFamily="34" charset="0"/>
                <a:cs typeface="Arial" pitchFamily="34" charset="0"/>
              </a:rPr>
              <a:t>+420) 47 52 56 287 		     </a:t>
            </a:r>
            <a:r>
              <a:rPr lang="cs-CZ" altLang="cs-CZ" sz="1400" i="0">
                <a:solidFill>
                  <a:srgbClr val="000000"/>
                </a:solidFill>
                <a:latin typeface="Arial" pitchFamily="34" charset="0"/>
                <a:cs typeface="Arial" pitchFamily="34" charset="0"/>
                <a:sym typeface="Wingdings" pitchFamily="2" charset="2"/>
              </a:rPr>
              <a:t></a:t>
            </a:r>
            <a:r>
              <a:rPr lang="cs-CZ" altLang="cs-CZ" sz="1400" i="0">
                <a:solidFill>
                  <a:srgbClr val="000000"/>
                </a:solidFill>
                <a:latin typeface="Arial" pitchFamily="34" charset="0"/>
                <a:cs typeface="Arial" pitchFamily="34" charset="0"/>
              </a:rPr>
              <a:t> (</a:t>
            </a:r>
            <a:r>
              <a:rPr lang="cs-CZ" altLang="cs-CZ" sz="1400" b="1" i="0">
                <a:solidFill>
                  <a:srgbClr val="000000"/>
                </a:solidFill>
                <a:latin typeface="Arial" pitchFamily="34" charset="0"/>
                <a:cs typeface="Arial" pitchFamily="34" charset="0"/>
              </a:rPr>
              <a:t>+420) 47 52 56 540</a:t>
            </a:r>
          </a:p>
          <a:p>
            <a:pPr eaLnBrk="1" hangingPunct="1">
              <a:lnSpc>
                <a:spcPct val="100000"/>
              </a:lnSpc>
              <a:buClr>
                <a:srgbClr val="FF6633"/>
              </a:buClr>
              <a:buSzTx/>
              <a:buFont typeface="Wingdings" pitchFamily="2" charset="2"/>
              <a:buNone/>
            </a:pPr>
            <a:endParaRPr lang="cs-CZ" altLang="cs-CZ" sz="1800" b="1" i="0">
              <a:solidFill>
                <a:srgbClr val="F24F00"/>
              </a:solidFill>
              <a:latin typeface="Arial" pitchFamily="34" charset="0"/>
              <a:cs typeface="Arial" pitchFamily="34" charset="0"/>
            </a:endParaRPr>
          </a:p>
          <a:p>
            <a:pPr eaLnBrk="1" hangingPunct="1">
              <a:lnSpc>
                <a:spcPct val="100000"/>
              </a:lnSpc>
              <a:buClr>
                <a:srgbClr val="FF6633"/>
              </a:buClr>
              <a:buSzTx/>
            </a:pPr>
            <a:r>
              <a:rPr lang="cs-CZ" altLang="cs-CZ" sz="1400" i="0">
                <a:solidFill>
                  <a:srgbClr val="000000"/>
                </a:solidFill>
                <a:latin typeface="Arial" pitchFamily="34" charset="0"/>
                <a:cs typeface="Arial" pitchFamily="34" charset="0"/>
                <a:sym typeface="Wingdings" pitchFamily="2" charset="2"/>
              </a:rPr>
              <a:t></a:t>
            </a:r>
            <a:r>
              <a:rPr lang="cs-CZ" altLang="cs-CZ" sz="1400" i="0">
                <a:solidFill>
                  <a:srgbClr val="000000"/>
                </a:solidFill>
                <a:latin typeface="Arial" pitchFamily="34" charset="0"/>
                <a:cs typeface="Arial" pitchFamily="34" charset="0"/>
              </a:rPr>
              <a:t> (</a:t>
            </a:r>
            <a:r>
              <a:rPr lang="cs-CZ" altLang="cs-CZ" sz="1400" b="1" i="0">
                <a:solidFill>
                  <a:srgbClr val="000000"/>
                </a:solidFill>
                <a:latin typeface="Arial" pitchFamily="34" charset="0"/>
                <a:cs typeface="Arial" pitchFamily="34" charset="0"/>
              </a:rPr>
              <a:t>+420) 606 541 830 	                        </a:t>
            </a:r>
            <a:r>
              <a:rPr lang="cs-CZ" altLang="cs-CZ" sz="1400" i="0">
                <a:solidFill>
                  <a:srgbClr val="000000"/>
                </a:solidFill>
                <a:latin typeface="Arial" pitchFamily="34" charset="0"/>
                <a:cs typeface="Arial" pitchFamily="34" charset="0"/>
                <a:sym typeface="Wingdings" pitchFamily="2" charset="2"/>
              </a:rPr>
              <a:t></a:t>
            </a:r>
            <a:r>
              <a:rPr lang="cs-CZ" altLang="cs-CZ" sz="1400" i="0">
                <a:solidFill>
                  <a:srgbClr val="000000"/>
                </a:solidFill>
                <a:latin typeface="Arial" pitchFamily="34" charset="0"/>
                <a:cs typeface="Arial" pitchFamily="34" charset="0"/>
              </a:rPr>
              <a:t> (</a:t>
            </a:r>
            <a:r>
              <a:rPr lang="cs-CZ" altLang="cs-CZ" sz="1400" b="1" i="0">
                <a:solidFill>
                  <a:srgbClr val="000000"/>
                </a:solidFill>
                <a:latin typeface="Arial" pitchFamily="34" charset="0"/>
                <a:cs typeface="Arial" pitchFamily="34" charset="0"/>
              </a:rPr>
              <a:t>+420) 724 245 210</a:t>
            </a:r>
            <a:endParaRPr lang="cs-CZ" altLang="cs-CZ" sz="1400" b="1" i="0">
              <a:solidFill>
                <a:srgbClr val="F24F00"/>
              </a:solidFill>
              <a:latin typeface="Arial" pitchFamily="34" charset="0"/>
              <a:cs typeface="Arial" pitchFamily="34" charset="0"/>
            </a:endParaRPr>
          </a:p>
          <a:p>
            <a:pPr eaLnBrk="1" hangingPunct="1">
              <a:lnSpc>
                <a:spcPct val="100000"/>
              </a:lnSpc>
              <a:buClr>
                <a:srgbClr val="FF6633"/>
              </a:buClr>
              <a:buSzTx/>
              <a:buFont typeface="Wingdings" pitchFamily="2" charset="2"/>
              <a:buNone/>
            </a:pPr>
            <a:endParaRPr lang="cs-CZ" altLang="cs-CZ" sz="1800" b="1" i="0">
              <a:solidFill>
                <a:srgbClr val="F24F00"/>
              </a:solidFill>
              <a:latin typeface="Arial" pitchFamily="34" charset="0"/>
              <a:cs typeface="Arial" pitchFamily="34" charset="0"/>
            </a:endParaRPr>
          </a:p>
          <a:p>
            <a:pPr eaLnBrk="1" hangingPunct="1">
              <a:lnSpc>
                <a:spcPct val="100000"/>
              </a:lnSpc>
              <a:buClr>
                <a:srgbClr val="FF6633"/>
              </a:buClr>
              <a:buSzTx/>
              <a:buFont typeface="Wingdings" pitchFamily="2" charset="2"/>
              <a:buNone/>
            </a:pPr>
            <a:endParaRPr lang="cs-CZ" altLang="cs-CZ" sz="1800" b="1" i="0">
              <a:solidFill>
                <a:srgbClr val="969696"/>
              </a:solidFill>
              <a:latin typeface="Arial" pitchFamily="34" charset="0"/>
              <a:cs typeface="Arial" pitchFamily="34" charset="0"/>
            </a:endParaRPr>
          </a:p>
          <a:p>
            <a:pPr eaLnBrk="1" hangingPunct="1">
              <a:lnSpc>
                <a:spcPct val="100000"/>
              </a:lnSpc>
              <a:buClr>
                <a:srgbClr val="FF6633"/>
              </a:buClr>
              <a:buSzTx/>
              <a:buFont typeface="Wingdings" pitchFamily="2" charset="2"/>
              <a:buNone/>
            </a:pPr>
            <a:endParaRPr lang="cs-CZ" altLang="cs-CZ" sz="1800" b="1" i="0">
              <a:solidFill>
                <a:srgbClr val="969696"/>
              </a:solidFill>
              <a:latin typeface="Arial" pitchFamily="34" charset="0"/>
              <a:cs typeface="Arial" pitchFamily="34" charset="0"/>
            </a:endParaRPr>
          </a:p>
          <a:p>
            <a:pPr eaLnBrk="1" hangingPunct="1">
              <a:lnSpc>
                <a:spcPct val="100000"/>
              </a:lnSpc>
              <a:spcBef>
                <a:spcPct val="40000"/>
              </a:spcBef>
              <a:buClr>
                <a:srgbClr val="FF6633"/>
              </a:buClr>
              <a:buSzTx/>
              <a:buFont typeface="Wingdings" pitchFamily="2" charset="2"/>
              <a:buChar char="§"/>
            </a:pPr>
            <a:r>
              <a:rPr lang="cs-CZ" altLang="cs-CZ" i="0">
                <a:solidFill>
                  <a:srgbClr val="000000"/>
                </a:solidFill>
                <a:latin typeface="Arial" pitchFamily="34" charset="0"/>
                <a:cs typeface="Arial" pitchFamily="34" charset="0"/>
              </a:rPr>
              <a:t>veškeré informace o rizicích, ohrožení ŽP a únicích látek </a:t>
            </a:r>
          </a:p>
          <a:p>
            <a:pPr eaLnBrk="1" hangingPunct="1">
              <a:lnSpc>
                <a:spcPct val="100000"/>
              </a:lnSpc>
              <a:spcBef>
                <a:spcPct val="40000"/>
              </a:spcBef>
              <a:buClr>
                <a:srgbClr val="FF6633"/>
              </a:buClr>
              <a:buSzTx/>
              <a:buFont typeface="Wingdings" pitchFamily="2" charset="2"/>
              <a:buChar char="§"/>
            </a:pPr>
            <a:r>
              <a:rPr lang="cs-CZ" altLang="cs-CZ" i="0">
                <a:solidFill>
                  <a:srgbClr val="000000"/>
                </a:solidFill>
                <a:latin typeface="Arial" pitchFamily="34" charset="0"/>
                <a:cs typeface="Arial" pitchFamily="34" charset="0"/>
              </a:rPr>
              <a:t>informace ohledně nakládání s odpady (uložení, likvidace)</a:t>
            </a:r>
          </a:p>
          <a:p>
            <a:pPr eaLnBrk="1" hangingPunct="1">
              <a:lnSpc>
                <a:spcPct val="100000"/>
              </a:lnSpc>
              <a:spcBef>
                <a:spcPct val="40000"/>
              </a:spcBef>
              <a:buClr>
                <a:srgbClr val="FF6633"/>
              </a:buClr>
              <a:buSzTx/>
              <a:buFont typeface="Wingdings" pitchFamily="2" charset="2"/>
              <a:buChar char="§"/>
            </a:pPr>
            <a:r>
              <a:rPr lang="cs-CZ" altLang="cs-CZ" i="0">
                <a:solidFill>
                  <a:srgbClr val="000000"/>
                </a:solidFill>
                <a:latin typeface="Arial" pitchFamily="34" charset="0"/>
                <a:cs typeface="Arial" pitchFamily="34" charset="0"/>
              </a:rPr>
              <a:t>přistavení kontejnerů na ostatní odpad (železný odpad) po dohodě vyplývající ze smlouvy </a:t>
            </a:r>
          </a:p>
          <a:p>
            <a:pPr eaLnBrk="1" hangingPunct="1">
              <a:lnSpc>
                <a:spcPct val="100000"/>
              </a:lnSpc>
              <a:spcBef>
                <a:spcPct val="40000"/>
              </a:spcBef>
              <a:buClr>
                <a:srgbClr val="FF6633"/>
              </a:buClr>
              <a:buSzTx/>
              <a:buFont typeface="Wingdings" pitchFamily="2" charset="2"/>
              <a:buChar char="§"/>
            </a:pPr>
            <a:r>
              <a:rPr lang="cs-CZ" altLang="cs-CZ" i="0">
                <a:solidFill>
                  <a:srgbClr val="000000"/>
                </a:solidFill>
                <a:latin typeface="Arial" pitchFamily="34" charset="0"/>
                <a:cs typeface="Arial" pitchFamily="34" charset="0"/>
              </a:rPr>
              <a:t>kontrolní činnost </a:t>
            </a:r>
          </a:p>
          <a:p>
            <a:pPr eaLnBrk="1" hangingPunct="1">
              <a:lnSpc>
                <a:spcPct val="100000"/>
              </a:lnSpc>
              <a:spcBef>
                <a:spcPct val="40000"/>
              </a:spcBef>
              <a:buClr>
                <a:srgbClr val="FF6633"/>
              </a:buClr>
              <a:buSzTx/>
              <a:buFont typeface="Wingdings" pitchFamily="2" charset="2"/>
              <a:buChar char="§"/>
            </a:pPr>
            <a:r>
              <a:rPr lang="cs-CZ" altLang="cs-CZ" i="0">
                <a:solidFill>
                  <a:srgbClr val="000000"/>
                </a:solidFill>
                <a:latin typeface="Arial" pitchFamily="34" charset="0"/>
                <a:cs typeface="Arial" pitchFamily="34" charset="0"/>
              </a:rPr>
              <a:t>pravomoc zastavit činnost smluvního partnera, pokud je v rozporu s ochranou ŽP</a:t>
            </a:r>
          </a:p>
          <a:p>
            <a:pPr eaLnBrk="1" hangingPunct="1">
              <a:lnSpc>
                <a:spcPct val="100000"/>
              </a:lnSpc>
              <a:spcBef>
                <a:spcPct val="40000"/>
              </a:spcBef>
              <a:buClr>
                <a:srgbClr val="FF6633"/>
              </a:buClr>
              <a:buSzTx/>
              <a:buFont typeface="Wingdings" pitchFamily="2" charset="2"/>
              <a:buChar char="§"/>
            </a:pPr>
            <a:r>
              <a:rPr lang="cs-CZ" altLang="cs-CZ" i="0">
                <a:solidFill>
                  <a:srgbClr val="000000"/>
                </a:solidFill>
                <a:latin typeface="Arial" pitchFamily="34" charset="0"/>
                <a:cs typeface="Arial" pitchFamily="34" charset="0"/>
              </a:rPr>
              <a:t>podrobněji viz </a:t>
            </a:r>
            <a:r>
              <a:rPr lang="cs-CZ" altLang="cs-CZ" b="1" i="0">
                <a:solidFill>
                  <a:srgbClr val="F24F00"/>
                </a:solidFill>
                <a:latin typeface="Arial" pitchFamily="34" charset="0"/>
                <a:cs typeface="Arial" pitchFamily="34" charset="0"/>
              </a:rPr>
              <a:t>Seznam příslušných zaměstnanců</a:t>
            </a:r>
            <a:r>
              <a:rPr lang="cs-CZ" altLang="cs-CZ" i="0">
                <a:solidFill>
                  <a:srgbClr val="000000"/>
                </a:solidFill>
                <a:latin typeface="Arial" pitchFamily="34" charset="0"/>
                <a:cs typeface="Arial" pitchFamily="34" charset="0"/>
              </a:rPr>
              <a:t> (příloha Pravidel chování)</a:t>
            </a:r>
          </a:p>
          <a:p>
            <a:pPr eaLnBrk="1" hangingPunct="1">
              <a:lnSpc>
                <a:spcPct val="100000"/>
              </a:lnSpc>
              <a:spcBef>
                <a:spcPct val="40000"/>
              </a:spcBef>
              <a:buClr>
                <a:srgbClr val="FF6633"/>
              </a:buClr>
              <a:buSzTx/>
              <a:buFont typeface="Wingdings" pitchFamily="2" charset="2"/>
              <a:buChar char="§"/>
            </a:pPr>
            <a:endParaRPr lang="cs-CZ" altLang="cs-CZ" i="0">
              <a:solidFill>
                <a:srgbClr val="000000"/>
              </a:solidFill>
              <a:latin typeface="Arial" pitchFamily="34" charset="0"/>
              <a:cs typeface="Arial" pitchFamily="34" charset="0"/>
            </a:endParaRPr>
          </a:p>
          <a:p>
            <a:pPr eaLnBrk="1" hangingPunct="1">
              <a:lnSpc>
                <a:spcPct val="100000"/>
              </a:lnSpc>
              <a:spcBef>
                <a:spcPct val="40000"/>
              </a:spcBef>
              <a:buClr>
                <a:srgbClr val="FF6633"/>
              </a:buClr>
              <a:buSzTx/>
              <a:buFont typeface="Wingdings" pitchFamily="2" charset="2"/>
              <a:buChar char="§"/>
            </a:pPr>
            <a:endParaRPr lang="cs-CZ" altLang="cs-CZ" i="0">
              <a:solidFill>
                <a:srgbClr val="000000"/>
              </a:solidFill>
              <a:latin typeface="Arial" pitchFamily="34" charset="0"/>
              <a:cs typeface="Arial" pitchFamily="34" charset="0"/>
            </a:endParaRPr>
          </a:p>
          <a:p>
            <a:pPr eaLnBrk="1" hangingPunct="1">
              <a:lnSpc>
                <a:spcPct val="100000"/>
              </a:lnSpc>
              <a:spcBef>
                <a:spcPct val="40000"/>
              </a:spcBef>
              <a:buClr>
                <a:srgbClr val="FF6633"/>
              </a:buClr>
              <a:buSzTx/>
              <a:buFont typeface="Wingdings" pitchFamily="2" charset="2"/>
              <a:buChar char="§"/>
            </a:pPr>
            <a:endParaRPr lang="cs-CZ" altLang="cs-CZ" i="0">
              <a:solidFill>
                <a:srgbClr val="000000"/>
              </a:solidFill>
              <a:latin typeface="Arial" pitchFamily="34" charset="0"/>
              <a:cs typeface="Arial" pitchFamily="34" charset="0"/>
            </a:endParaRPr>
          </a:p>
          <a:p>
            <a:pPr eaLnBrk="1" hangingPunct="1">
              <a:lnSpc>
                <a:spcPct val="100000"/>
              </a:lnSpc>
              <a:spcBef>
                <a:spcPct val="40000"/>
              </a:spcBef>
              <a:buClr>
                <a:srgbClr val="FF6633"/>
              </a:buClr>
              <a:buSzTx/>
              <a:buFont typeface="Wingdings" pitchFamily="2" charset="2"/>
              <a:buChar char="§"/>
            </a:pPr>
            <a:endParaRPr lang="cs-CZ" altLang="cs-CZ" i="0">
              <a:solidFill>
                <a:srgbClr val="000000"/>
              </a:solidFill>
              <a:latin typeface="Arial" pitchFamily="34" charset="0"/>
              <a:cs typeface="Arial" pitchFamily="34" charset="0"/>
            </a:endParaRPr>
          </a:p>
          <a:p>
            <a:pPr eaLnBrk="1" hangingPunct="1">
              <a:lnSpc>
                <a:spcPct val="100000"/>
              </a:lnSpc>
              <a:spcBef>
                <a:spcPct val="40000"/>
              </a:spcBef>
              <a:buClr>
                <a:srgbClr val="FF6633"/>
              </a:buClr>
              <a:buSzTx/>
              <a:buFont typeface="Wingdings" pitchFamily="2" charset="2"/>
              <a:buChar char="§"/>
            </a:pPr>
            <a:endParaRPr lang="cs-CZ" altLang="cs-CZ" i="0">
              <a:solidFill>
                <a:srgbClr val="0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dpis 1"/>
          <p:cNvSpPr>
            <a:spLocks noGrp="1"/>
          </p:cNvSpPr>
          <p:nvPr>
            <p:ph type="title"/>
          </p:nvPr>
        </p:nvSpPr>
        <p:spPr>
          <a:xfrm>
            <a:off x="503238" y="438150"/>
            <a:ext cx="6877050" cy="846138"/>
          </a:xfrm>
        </p:spPr>
        <p:txBody>
          <a:bodyPr/>
          <a:lstStyle/>
          <a:p>
            <a:pPr>
              <a:defRPr/>
            </a:pPr>
            <a:r>
              <a:rPr lang="cs-CZ" altLang="cs-CZ" dirty="0" smtClean="0">
                <a:solidFill>
                  <a:schemeClr val="tx1"/>
                </a:solidFill>
              </a:rPr>
              <a:t>SPECIFIKA LOKALITY TRMICE</a:t>
            </a:r>
            <a:r>
              <a:rPr lang="cs-CZ" altLang="cs-CZ" dirty="0" smtClean="0"/>
              <a:t/>
            </a:r>
            <a:br>
              <a:rPr lang="cs-CZ" altLang="cs-CZ" dirty="0" smtClean="0"/>
            </a:br>
            <a:r>
              <a:rPr lang="cs-CZ" altLang="cs-CZ" dirty="0" smtClean="0"/>
              <a:t>3. </a:t>
            </a:r>
            <a:r>
              <a:rPr lang="cs-CZ" altLang="cs-CZ" cap="all" dirty="0" smtClean="0"/>
              <a:t>Shromaždiště kontejnerů</a:t>
            </a:r>
          </a:p>
        </p:txBody>
      </p:sp>
      <p:pic>
        <p:nvPicPr>
          <p:cNvPr id="58371" name="Picture 2" descr="C:\Users\cernyzde3\Documents\Pictures\kontejnery.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4404"/>
          <a:stretch>
            <a:fillRect/>
          </a:stretch>
        </p:blipFill>
        <p:spPr>
          <a:xfrm>
            <a:off x="436563" y="1409700"/>
            <a:ext cx="7443787" cy="5032375"/>
          </a:xfrm>
          <a:noFill/>
        </p:spPr>
      </p:pic>
      <p:sp>
        <p:nvSpPr>
          <p:cNvPr id="58372" name="Zástupný symbol pro číslo snímku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eaLnBrk="0" hangingPunct="0">
              <a:lnSpc>
                <a:spcPts val="2300"/>
              </a:lnSpc>
              <a:buSzPct val="120000"/>
              <a:defRPr sz="1600">
                <a:solidFill>
                  <a:schemeClr val="tx1"/>
                </a:solidFill>
                <a:latin typeface="Arial CE" charset="-18"/>
                <a:ea typeface="Arial CE" charset="-18"/>
                <a:cs typeface="Arial CE" charset="-18"/>
              </a:defRPr>
            </a:lvl1pPr>
            <a:lvl2pPr marL="180975" indent="-179388" defTabSz="895350" eaLnBrk="0" hangingPunct="0">
              <a:lnSpc>
                <a:spcPts val="2300"/>
              </a:lnSpc>
              <a:buClr>
                <a:srgbClr val="F24F00"/>
              </a:buClr>
              <a:buSzPct val="120000"/>
              <a:buFont typeface="Wingdings" pitchFamily="2" charset="2"/>
              <a:buChar char="§"/>
              <a:defRPr sz="1600">
                <a:solidFill>
                  <a:schemeClr val="tx1"/>
                </a:solidFill>
                <a:latin typeface="Arial CE" charset="-18"/>
                <a:ea typeface="Arial CE" charset="-18"/>
                <a:cs typeface="Arial CE" charset="-18"/>
              </a:defRPr>
            </a:lvl2pPr>
            <a:lvl3pPr marL="361950" indent="-180975" defTabSz="895350" eaLnBrk="0" hangingPunct="0">
              <a:lnSpc>
                <a:spcPts val="2300"/>
              </a:lnSpc>
              <a:buClr>
                <a:srgbClr val="C8C8C8"/>
              </a:buClr>
              <a:buSzPct val="120000"/>
              <a:buFont typeface="Wingdings" pitchFamily="2" charset="2"/>
              <a:buChar char="§"/>
              <a:defRPr sz="1600">
                <a:solidFill>
                  <a:schemeClr val="tx1"/>
                </a:solidFill>
                <a:latin typeface="Arial CE" charset="-18"/>
                <a:ea typeface="Arial CE" charset="-18"/>
                <a:cs typeface="Arial CE" charset="-18"/>
              </a:defRPr>
            </a:lvl3pPr>
            <a:lvl4pPr marL="534988" indent="-180975" defTabSz="895350" eaLnBrk="0" hangingPunct="0">
              <a:lnSpc>
                <a:spcPts val="2300"/>
              </a:lnSpc>
              <a:buSzPct val="89000"/>
              <a:defRPr sz="1600">
                <a:solidFill>
                  <a:schemeClr val="tx1"/>
                </a:solidFill>
                <a:latin typeface="Arial CE" charset="-18"/>
                <a:ea typeface="Arial CE" charset="-18"/>
                <a:cs typeface="Arial CE" charset="-18"/>
              </a:defRPr>
            </a:lvl4pPr>
            <a:lvl5pPr marL="715963" indent="-180975" defTabSz="895350" eaLnBrk="0" hangingPunct="0">
              <a:lnSpc>
                <a:spcPts val="2300"/>
              </a:lnSpc>
              <a:buSzPct val="75000"/>
              <a:defRPr sz="1600">
                <a:solidFill>
                  <a:schemeClr val="tx1"/>
                </a:solidFill>
                <a:latin typeface="Arial CE" charset="-18"/>
                <a:ea typeface="Arial CE" charset="-18"/>
                <a:cs typeface="Arial CE" charset="-18"/>
              </a:defRPr>
            </a:lvl5pPr>
            <a:lvl6pPr marL="1173163" indent="-180975" defTabSz="89535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6pPr>
            <a:lvl7pPr marL="1630363" indent="-180975" defTabSz="89535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7pPr>
            <a:lvl8pPr marL="2087563" indent="-180975" defTabSz="89535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8pPr>
            <a:lvl9pPr marL="2544763" indent="-180975" defTabSz="89535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9pPr>
          </a:lstStyle>
          <a:p>
            <a:pPr eaLnBrk="1" hangingPunct="1">
              <a:lnSpc>
                <a:spcPct val="100000"/>
              </a:lnSpc>
              <a:buSzTx/>
            </a:pPr>
            <a:fld id="{CF92D365-9314-468B-B486-4AE9B6B71410}" type="slidenum">
              <a:rPr lang="cs-CZ" altLang="cs-CZ" sz="1000" smtClean="0">
                <a:solidFill>
                  <a:schemeClr val="bg1"/>
                </a:solidFill>
              </a:rPr>
              <a:pPr eaLnBrk="1" hangingPunct="1">
                <a:lnSpc>
                  <a:spcPct val="100000"/>
                </a:lnSpc>
                <a:buSzTx/>
              </a:pPr>
              <a:t>37</a:t>
            </a:fld>
            <a:endParaRPr lang="cs-CZ" altLang="cs-CZ" sz="1000" smtClean="0">
              <a:solidFill>
                <a:schemeClr val="bg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eaLnBrk="0" hangingPunct="0">
              <a:lnSpc>
                <a:spcPts val="2300"/>
              </a:lnSpc>
              <a:buSzPct val="120000"/>
              <a:defRPr sz="1600">
                <a:solidFill>
                  <a:schemeClr val="tx1"/>
                </a:solidFill>
                <a:latin typeface="Arial CE" charset="-18"/>
                <a:ea typeface="Arial CE" charset="-18"/>
                <a:cs typeface="Arial CE" charset="-18"/>
              </a:defRPr>
            </a:lvl1pPr>
            <a:lvl2pPr marL="742950" indent="-285750" defTabSz="895350" eaLnBrk="0" hangingPunct="0">
              <a:lnSpc>
                <a:spcPts val="2300"/>
              </a:lnSpc>
              <a:buClr>
                <a:srgbClr val="F24F00"/>
              </a:buClr>
              <a:buSzPct val="120000"/>
              <a:buFont typeface="Wingdings" pitchFamily="2" charset="2"/>
              <a:buChar char="§"/>
              <a:defRPr sz="1600">
                <a:solidFill>
                  <a:schemeClr val="tx1"/>
                </a:solidFill>
                <a:latin typeface="Arial CE" charset="-18"/>
                <a:ea typeface="Arial CE" charset="-18"/>
                <a:cs typeface="Arial CE" charset="-18"/>
              </a:defRPr>
            </a:lvl2pPr>
            <a:lvl3pPr marL="1143000" indent="-228600" defTabSz="895350" eaLnBrk="0" hangingPunct="0">
              <a:lnSpc>
                <a:spcPts val="2300"/>
              </a:lnSpc>
              <a:buClr>
                <a:srgbClr val="C8C8C8"/>
              </a:buClr>
              <a:buSzPct val="120000"/>
              <a:buFont typeface="Wingdings" pitchFamily="2" charset="2"/>
              <a:buChar char="§"/>
              <a:defRPr sz="1600">
                <a:solidFill>
                  <a:schemeClr val="tx1"/>
                </a:solidFill>
                <a:latin typeface="Arial CE" charset="-18"/>
                <a:ea typeface="Arial CE" charset="-18"/>
                <a:cs typeface="Arial CE" charset="-18"/>
              </a:defRPr>
            </a:lvl3pPr>
            <a:lvl4pPr marL="1600200" indent="-228600" defTabSz="895350" eaLnBrk="0" hangingPunct="0">
              <a:lnSpc>
                <a:spcPts val="2300"/>
              </a:lnSpc>
              <a:buSzPct val="89000"/>
              <a:defRPr sz="1600">
                <a:solidFill>
                  <a:schemeClr val="tx1"/>
                </a:solidFill>
                <a:latin typeface="Arial CE" charset="-18"/>
                <a:ea typeface="Arial CE" charset="-18"/>
                <a:cs typeface="Arial CE" charset="-18"/>
              </a:defRPr>
            </a:lvl4pPr>
            <a:lvl5pPr marL="2057400" indent="-228600" defTabSz="895350" eaLnBrk="0" hangingPunct="0">
              <a:lnSpc>
                <a:spcPts val="2300"/>
              </a:lnSpc>
              <a:buSzPct val="75000"/>
              <a:defRPr sz="1600">
                <a:solidFill>
                  <a:schemeClr val="tx1"/>
                </a:solidFill>
                <a:latin typeface="Arial CE" charset="-18"/>
                <a:ea typeface="Arial CE" charset="-18"/>
                <a:cs typeface="Arial CE" charset="-18"/>
              </a:defRPr>
            </a:lvl5pPr>
            <a:lvl6pPr marL="2514600" indent="-228600" defTabSz="89535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6pPr>
            <a:lvl7pPr marL="2971800" indent="-228600" defTabSz="89535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7pPr>
            <a:lvl8pPr marL="3429000" indent="-228600" defTabSz="89535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8pPr>
            <a:lvl9pPr marL="3886200" indent="-228600" defTabSz="89535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9pPr>
          </a:lstStyle>
          <a:p>
            <a:pPr eaLnBrk="1" hangingPunct="1">
              <a:lnSpc>
                <a:spcPct val="100000"/>
              </a:lnSpc>
              <a:buSzTx/>
            </a:pPr>
            <a:fld id="{1581747F-59CB-4568-B873-AA2A74B8931B}" type="slidenum">
              <a:rPr lang="cs-CZ" altLang="cs-CZ" sz="1000" smtClean="0">
                <a:solidFill>
                  <a:schemeClr val="bg1"/>
                </a:solidFill>
              </a:rPr>
              <a:pPr eaLnBrk="1" hangingPunct="1">
                <a:lnSpc>
                  <a:spcPct val="100000"/>
                </a:lnSpc>
                <a:buSzTx/>
              </a:pPr>
              <a:t>38</a:t>
            </a:fld>
            <a:endParaRPr lang="cs-CZ" altLang="cs-CZ" sz="1000" smtClean="0">
              <a:solidFill>
                <a:schemeClr val="bg1"/>
              </a:solidFill>
            </a:endParaRPr>
          </a:p>
        </p:txBody>
      </p:sp>
      <p:sp>
        <p:nvSpPr>
          <p:cNvPr id="4" name="Title 1"/>
          <p:cNvSpPr txBox="1">
            <a:spLocks/>
          </p:cNvSpPr>
          <p:nvPr/>
        </p:nvSpPr>
        <p:spPr bwMode="auto">
          <a:xfrm>
            <a:off x="503238" y="422275"/>
            <a:ext cx="6877050"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algn="l" defTabSz="895350" rtl="0" fontAlgn="base">
              <a:lnSpc>
                <a:spcPts val="3300"/>
              </a:lnSpc>
              <a:spcBef>
                <a:spcPct val="0"/>
              </a:spcBef>
              <a:spcAft>
                <a:spcPct val="0"/>
              </a:spcAft>
              <a:defRPr sz="2400">
                <a:solidFill>
                  <a:srgbClr val="F24F00"/>
                </a:solidFill>
                <a:latin typeface="+mj-lt"/>
                <a:ea typeface="+mj-ea"/>
                <a:cs typeface="+mj-cs"/>
              </a:defRPr>
            </a:lvl1pPr>
            <a:lvl2pPr algn="l" defTabSz="895350" rtl="0" fontAlgn="base">
              <a:lnSpc>
                <a:spcPts val="3300"/>
              </a:lnSpc>
              <a:spcBef>
                <a:spcPct val="0"/>
              </a:spcBef>
              <a:spcAft>
                <a:spcPct val="0"/>
              </a:spcAft>
              <a:defRPr sz="2400">
                <a:solidFill>
                  <a:srgbClr val="F24F00"/>
                </a:solidFill>
                <a:latin typeface="Futura CEZ Medium" pitchFamily="2" charset="-18"/>
              </a:defRPr>
            </a:lvl2pPr>
            <a:lvl3pPr algn="l" defTabSz="895350" rtl="0" fontAlgn="base">
              <a:lnSpc>
                <a:spcPts val="3300"/>
              </a:lnSpc>
              <a:spcBef>
                <a:spcPct val="0"/>
              </a:spcBef>
              <a:spcAft>
                <a:spcPct val="0"/>
              </a:spcAft>
              <a:defRPr sz="2400">
                <a:solidFill>
                  <a:srgbClr val="F24F00"/>
                </a:solidFill>
                <a:latin typeface="Futura CEZ Medium" pitchFamily="2" charset="-18"/>
              </a:defRPr>
            </a:lvl3pPr>
            <a:lvl4pPr algn="l" defTabSz="895350" rtl="0" fontAlgn="base">
              <a:lnSpc>
                <a:spcPts val="3300"/>
              </a:lnSpc>
              <a:spcBef>
                <a:spcPct val="0"/>
              </a:spcBef>
              <a:spcAft>
                <a:spcPct val="0"/>
              </a:spcAft>
              <a:defRPr sz="2400">
                <a:solidFill>
                  <a:srgbClr val="F24F00"/>
                </a:solidFill>
                <a:latin typeface="Futura CEZ Medium" pitchFamily="2" charset="-18"/>
              </a:defRPr>
            </a:lvl4pPr>
            <a:lvl5pPr algn="l" defTabSz="895350" rtl="0" fontAlgn="base">
              <a:lnSpc>
                <a:spcPts val="3300"/>
              </a:lnSpc>
              <a:spcBef>
                <a:spcPct val="0"/>
              </a:spcBef>
              <a:spcAft>
                <a:spcPct val="0"/>
              </a:spcAft>
              <a:defRPr sz="2400">
                <a:solidFill>
                  <a:srgbClr val="F24F00"/>
                </a:solidFill>
                <a:latin typeface="Futura CEZ Medium" pitchFamily="2" charset="-18"/>
              </a:defRPr>
            </a:lvl5pPr>
            <a:lvl6pPr marL="457200" algn="l" defTabSz="895350" rtl="0" eaLnBrk="1" fontAlgn="base" hangingPunct="1">
              <a:spcBef>
                <a:spcPct val="0"/>
              </a:spcBef>
              <a:spcAft>
                <a:spcPct val="0"/>
              </a:spcAft>
              <a:defRPr sz="2000">
                <a:solidFill>
                  <a:schemeClr val="bg1"/>
                </a:solidFill>
                <a:latin typeface="Futura CEZ Medium" pitchFamily="2" charset="-18"/>
              </a:defRPr>
            </a:lvl6pPr>
            <a:lvl7pPr marL="914400" algn="l" defTabSz="895350" rtl="0" eaLnBrk="1" fontAlgn="base" hangingPunct="1">
              <a:spcBef>
                <a:spcPct val="0"/>
              </a:spcBef>
              <a:spcAft>
                <a:spcPct val="0"/>
              </a:spcAft>
              <a:defRPr sz="2000">
                <a:solidFill>
                  <a:schemeClr val="bg1"/>
                </a:solidFill>
                <a:latin typeface="Futura CEZ Medium" pitchFamily="2" charset="-18"/>
              </a:defRPr>
            </a:lvl7pPr>
            <a:lvl8pPr marL="1371600" algn="l" defTabSz="895350" rtl="0" eaLnBrk="1" fontAlgn="base" hangingPunct="1">
              <a:spcBef>
                <a:spcPct val="0"/>
              </a:spcBef>
              <a:spcAft>
                <a:spcPct val="0"/>
              </a:spcAft>
              <a:defRPr sz="2000">
                <a:solidFill>
                  <a:schemeClr val="bg1"/>
                </a:solidFill>
                <a:latin typeface="Futura CEZ Medium" pitchFamily="2" charset="-18"/>
              </a:defRPr>
            </a:lvl8pPr>
            <a:lvl9pPr marL="1828800" algn="l" defTabSz="895350" rtl="0" eaLnBrk="1" fontAlgn="base" hangingPunct="1">
              <a:spcBef>
                <a:spcPct val="0"/>
              </a:spcBef>
              <a:spcAft>
                <a:spcPct val="0"/>
              </a:spcAft>
              <a:defRPr sz="2000">
                <a:solidFill>
                  <a:schemeClr val="bg1"/>
                </a:solidFill>
                <a:latin typeface="Futura CEZ Medium" pitchFamily="2" charset="-18"/>
              </a:defRPr>
            </a:lvl9pPr>
          </a:lstStyle>
          <a:p>
            <a:pPr>
              <a:defRPr/>
            </a:pPr>
            <a:r>
              <a:rPr lang="cs-CZ" i="0" kern="0" dirty="0" smtClean="0">
                <a:solidFill>
                  <a:schemeClr val="tx1"/>
                </a:solidFill>
              </a:rPr>
              <a:t>SPECIFIKA LOKALITY TRMICE</a:t>
            </a:r>
          </a:p>
          <a:p>
            <a:pPr>
              <a:defRPr/>
            </a:pPr>
            <a:r>
              <a:rPr lang="cs-CZ" i="0" kern="0" cap="all" dirty="0" smtClean="0"/>
              <a:t>3. Postup v případě EKOLOGICKÉ havárie</a:t>
            </a:r>
          </a:p>
        </p:txBody>
      </p:sp>
      <p:sp>
        <p:nvSpPr>
          <p:cNvPr id="122884" name="Text Box 4"/>
          <p:cNvSpPr txBox="1">
            <a:spLocks noChangeArrowheads="1"/>
          </p:cNvSpPr>
          <p:nvPr/>
        </p:nvSpPr>
        <p:spPr bwMode="auto">
          <a:xfrm>
            <a:off x="503238" y="1470025"/>
            <a:ext cx="8131175"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588" tIns="44795" rIns="89588" bIns="44795">
            <a:spAutoFit/>
          </a:bodyPr>
          <a:lstStyle>
            <a:lvl1pPr marL="266700" indent="-266700" defTabSz="895350" eaLnBrk="0" hangingPunct="0">
              <a:lnSpc>
                <a:spcPts val="2300"/>
              </a:lnSpc>
              <a:buSzPct val="120000"/>
              <a:defRPr sz="1600">
                <a:solidFill>
                  <a:schemeClr val="tx1"/>
                </a:solidFill>
                <a:latin typeface="Arial CE" pitchFamily="34" charset="0"/>
                <a:cs typeface="Arial CE" pitchFamily="34" charset="0"/>
              </a:defRPr>
            </a:lvl1pPr>
            <a:lvl2pPr marL="742950" indent="-285750" defTabSz="895350" eaLnBrk="0" hangingPunct="0">
              <a:lnSpc>
                <a:spcPts val="2300"/>
              </a:lnSpc>
              <a:buClr>
                <a:srgbClr val="F24F00"/>
              </a:buClr>
              <a:buSzPct val="120000"/>
              <a:buFont typeface="Wingdings" pitchFamily="2" charset="2"/>
              <a:buChar char="§"/>
              <a:defRPr sz="1600">
                <a:solidFill>
                  <a:schemeClr val="tx1"/>
                </a:solidFill>
                <a:latin typeface="Arial CE" pitchFamily="34" charset="0"/>
                <a:cs typeface="Arial CE" pitchFamily="34" charset="0"/>
              </a:defRPr>
            </a:lvl2pPr>
            <a:lvl3pPr marL="1143000" indent="-228600" defTabSz="895350" eaLnBrk="0" hangingPunct="0">
              <a:lnSpc>
                <a:spcPts val="2300"/>
              </a:lnSpc>
              <a:buClr>
                <a:srgbClr val="C8C8C8"/>
              </a:buClr>
              <a:buSzPct val="120000"/>
              <a:buFont typeface="Wingdings" pitchFamily="2" charset="2"/>
              <a:buChar char="§"/>
              <a:defRPr sz="1600">
                <a:solidFill>
                  <a:schemeClr val="tx1"/>
                </a:solidFill>
                <a:latin typeface="Arial CE" pitchFamily="34" charset="0"/>
                <a:cs typeface="Arial CE" pitchFamily="34" charset="0"/>
              </a:defRPr>
            </a:lvl3pPr>
            <a:lvl4pPr marL="1600200" indent="-228600" defTabSz="895350" eaLnBrk="0" hangingPunct="0">
              <a:lnSpc>
                <a:spcPts val="2300"/>
              </a:lnSpc>
              <a:buSzPct val="89000"/>
              <a:defRPr sz="1600">
                <a:solidFill>
                  <a:schemeClr val="tx1"/>
                </a:solidFill>
                <a:latin typeface="Arial CE" pitchFamily="34" charset="0"/>
                <a:cs typeface="Arial CE" pitchFamily="34" charset="0"/>
              </a:defRPr>
            </a:lvl4pPr>
            <a:lvl5pPr marL="2095500" indent="-266700" defTabSz="895350" eaLnBrk="0" hangingPunct="0">
              <a:lnSpc>
                <a:spcPts val="2300"/>
              </a:lnSpc>
              <a:buSzPct val="75000"/>
              <a:defRPr sz="1600">
                <a:solidFill>
                  <a:schemeClr val="tx1"/>
                </a:solidFill>
                <a:latin typeface="Arial CE" pitchFamily="34" charset="0"/>
                <a:cs typeface="Arial CE" pitchFamily="34" charset="0"/>
              </a:defRPr>
            </a:lvl5pPr>
            <a:lvl6pPr marL="2552700" indent="-266700" defTabSz="895350" eaLnBrk="0" fontAlgn="base" hangingPunct="0">
              <a:lnSpc>
                <a:spcPts val="2300"/>
              </a:lnSpc>
              <a:spcBef>
                <a:spcPct val="0"/>
              </a:spcBef>
              <a:spcAft>
                <a:spcPct val="0"/>
              </a:spcAft>
              <a:buSzPct val="75000"/>
              <a:defRPr sz="1600">
                <a:solidFill>
                  <a:schemeClr val="tx1"/>
                </a:solidFill>
                <a:latin typeface="Arial CE" pitchFamily="34" charset="0"/>
                <a:cs typeface="Arial CE" pitchFamily="34" charset="0"/>
              </a:defRPr>
            </a:lvl6pPr>
            <a:lvl7pPr marL="3009900" indent="-266700" defTabSz="895350" eaLnBrk="0" fontAlgn="base" hangingPunct="0">
              <a:lnSpc>
                <a:spcPts val="2300"/>
              </a:lnSpc>
              <a:spcBef>
                <a:spcPct val="0"/>
              </a:spcBef>
              <a:spcAft>
                <a:spcPct val="0"/>
              </a:spcAft>
              <a:buSzPct val="75000"/>
              <a:defRPr sz="1600">
                <a:solidFill>
                  <a:schemeClr val="tx1"/>
                </a:solidFill>
                <a:latin typeface="Arial CE" pitchFamily="34" charset="0"/>
                <a:cs typeface="Arial CE" pitchFamily="34" charset="0"/>
              </a:defRPr>
            </a:lvl7pPr>
            <a:lvl8pPr marL="3467100" indent="-266700" defTabSz="895350" eaLnBrk="0" fontAlgn="base" hangingPunct="0">
              <a:lnSpc>
                <a:spcPts val="2300"/>
              </a:lnSpc>
              <a:spcBef>
                <a:spcPct val="0"/>
              </a:spcBef>
              <a:spcAft>
                <a:spcPct val="0"/>
              </a:spcAft>
              <a:buSzPct val="75000"/>
              <a:defRPr sz="1600">
                <a:solidFill>
                  <a:schemeClr val="tx1"/>
                </a:solidFill>
                <a:latin typeface="Arial CE" pitchFamily="34" charset="0"/>
                <a:cs typeface="Arial CE" pitchFamily="34" charset="0"/>
              </a:defRPr>
            </a:lvl8pPr>
            <a:lvl9pPr marL="3924300" indent="-266700" defTabSz="895350" eaLnBrk="0" fontAlgn="base" hangingPunct="0">
              <a:lnSpc>
                <a:spcPts val="2300"/>
              </a:lnSpc>
              <a:spcBef>
                <a:spcPct val="0"/>
              </a:spcBef>
              <a:spcAft>
                <a:spcPct val="0"/>
              </a:spcAft>
              <a:buSzPct val="75000"/>
              <a:defRPr sz="1600">
                <a:solidFill>
                  <a:schemeClr val="tx1"/>
                </a:solidFill>
                <a:latin typeface="Arial CE" pitchFamily="34" charset="0"/>
                <a:cs typeface="Arial CE" pitchFamily="34" charset="0"/>
              </a:defRPr>
            </a:lvl9pPr>
          </a:lstStyle>
          <a:p>
            <a:pPr eaLnBrk="1" hangingPunct="1">
              <a:lnSpc>
                <a:spcPct val="100000"/>
              </a:lnSpc>
              <a:spcBef>
                <a:spcPts val="600"/>
              </a:spcBef>
              <a:spcAft>
                <a:spcPts val="600"/>
              </a:spcAft>
              <a:buClr>
                <a:srgbClr val="FF6633"/>
              </a:buClr>
              <a:buSzTx/>
              <a:buFont typeface="Wingdings" pitchFamily="2" charset="2"/>
              <a:buNone/>
              <a:defRPr/>
            </a:pPr>
            <a:r>
              <a:rPr lang="cs-CZ" altLang="cs-CZ" b="1" i="0" dirty="0" smtClean="0">
                <a:latin typeface="Arial" charset="0"/>
                <a:cs typeface="Arial" charset="0"/>
              </a:rPr>
              <a:t>POSTUP V PŘÍPADĚ HAVÁRIE</a:t>
            </a:r>
          </a:p>
          <a:p>
            <a:pPr eaLnBrk="1" hangingPunct="1">
              <a:lnSpc>
                <a:spcPct val="100000"/>
              </a:lnSpc>
              <a:buClr>
                <a:srgbClr val="FF6633"/>
              </a:buClr>
              <a:buSzTx/>
              <a:buFont typeface="Wingdings" pitchFamily="2" charset="2"/>
              <a:buChar char="§"/>
              <a:defRPr/>
            </a:pPr>
            <a:r>
              <a:rPr lang="cs-CZ" altLang="cs-CZ" i="0" dirty="0" smtClean="0">
                <a:latin typeface="Arial" charset="0"/>
                <a:cs typeface="Arial" charset="0"/>
              </a:rPr>
              <a:t>činit </a:t>
            </a:r>
            <a:r>
              <a:rPr lang="cs-CZ" altLang="cs-CZ" b="1" i="0" dirty="0" smtClean="0">
                <a:latin typeface="Arial" charset="0"/>
                <a:cs typeface="Arial" charset="0"/>
              </a:rPr>
              <a:t>okamžité opatření</a:t>
            </a:r>
            <a:r>
              <a:rPr lang="cs-CZ" altLang="cs-CZ" i="0" dirty="0" smtClean="0">
                <a:latin typeface="Arial" charset="0"/>
                <a:cs typeface="Arial" charset="0"/>
              </a:rPr>
              <a:t> k odstranění příčin a následků havárie</a:t>
            </a:r>
          </a:p>
          <a:p>
            <a:pPr eaLnBrk="1" hangingPunct="1">
              <a:lnSpc>
                <a:spcPct val="100000"/>
              </a:lnSpc>
              <a:buClr>
                <a:srgbClr val="FF6633"/>
              </a:buClr>
              <a:buSzTx/>
              <a:buFont typeface="Wingdings" pitchFamily="2" charset="2"/>
              <a:buChar char="§"/>
              <a:defRPr/>
            </a:pPr>
            <a:r>
              <a:rPr lang="cs-CZ" altLang="cs-CZ" b="1" i="0" dirty="0" smtClean="0">
                <a:latin typeface="Arial" charset="0"/>
                <a:cs typeface="Arial" charset="0"/>
              </a:rPr>
              <a:t>okamžitě informovat</a:t>
            </a:r>
            <a:r>
              <a:rPr lang="cs-CZ" altLang="cs-CZ" i="0" dirty="0" smtClean="0">
                <a:latin typeface="Arial" charset="0"/>
                <a:cs typeface="Arial" charset="0"/>
              </a:rPr>
              <a:t> </a:t>
            </a:r>
          </a:p>
          <a:p>
            <a:pPr marL="0" indent="0" eaLnBrk="1" hangingPunct="1">
              <a:lnSpc>
                <a:spcPct val="100000"/>
              </a:lnSpc>
              <a:buClr>
                <a:srgbClr val="FF6633"/>
              </a:buClr>
              <a:buSzTx/>
              <a:defRPr/>
            </a:pPr>
            <a:r>
              <a:rPr lang="cs-CZ" altLang="cs-CZ" i="0" dirty="0" smtClean="0">
                <a:latin typeface="Arial" charset="0"/>
                <a:cs typeface="Arial" charset="0"/>
              </a:rPr>
              <a:t>		příslušného zaměstnance ČEZ – SI	</a:t>
            </a:r>
            <a:r>
              <a:rPr lang="cs-CZ" altLang="cs-CZ" i="0" dirty="0" smtClean="0">
                <a:solidFill>
                  <a:schemeClr val="accent2"/>
                </a:solidFill>
                <a:latin typeface="Arial" charset="0"/>
                <a:cs typeface="Arial" charset="0"/>
                <a:sym typeface="Wingdings" pitchFamily="2" charset="2"/>
              </a:rPr>
              <a:t></a:t>
            </a:r>
            <a:r>
              <a:rPr lang="cs-CZ" altLang="cs-CZ" i="0" dirty="0" smtClean="0">
                <a:solidFill>
                  <a:schemeClr val="accent2"/>
                </a:solidFill>
                <a:latin typeface="Arial" charset="0"/>
                <a:cs typeface="Arial" charset="0"/>
              </a:rPr>
              <a:t> </a:t>
            </a:r>
            <a:r>
              <a:rPr lang="cs-CZ" altLang="cs-CZ" b="1" i="0" dirty="0" smtClean="0">
                <a:solidFill>
                  <a:schemeClr val="accent2"/>
                </a:solidFill>
                <a:latin typeface="Arial" charset="0"/>
                <a:cs typeface="Arial" charset="0"/>
              </a:rPr>
              <a:t>(+420) 47 52 56 222</a:t>
            </a:r>
            <a:endParaRPr lang="cs-CZ" altLang="cs-CZ" i="0" dirty="0" smtClean="0">
              <a:latin typeface="Arial" charset="0"/>
              <a:cs typeface="Arial" charset="0"/>
            </a:endParaRPr>
          </a:p>
          <a:p>
            <a:pPr marL="0" indent="0" eaLnBrk="1" hangingPunct="1">
              <a:lnSpc>
                <a:spcPct val="100000"/>
              </a:lnSpc>
              <a:buClr>
                <a:srgbClr val="FF6633"/>
              </a:buClr>
              <a:buSzTx/>
              <a:defRPr/>
            </a:pPr>
            <a:r>
              <a:rPr lang="cs-CZ" altLang="cs-CZ" i="0" dirty="0" smtClean="0">
                <a:latin typeface="Arial" charset="0"/>
                <a:cs typeface="Arial" charset="0"/>
              </a:rPr>
              <a:t>		PS HZS TTR			</a:t>
            </a:r>
            <a:r>
              <a:rPr lang="cs-CZ" altLang="cs-CZ" i="0" dirty="0" smtClean="0">
                <a:solidFill>
                  <a:schemeClr val="accent2"/>
                </a:solidFill>
                <a:latin typeface="Arial" charset="0"/>
                <a:cs typeface="Arial" charset="0"/>
                <a:sym typeface="Wingdings" pitchFamily="2" charset="2"/>
              </a:rPr>
              <a:t></a:t>
            </a:r>
            <a:r>
              <a:rPr lang="cs-CZ" altLang="cs-CZ" i="0" dirty="0" smtClean="0">
                <a:solidFill>
                  <a:schemeClr val="accent2"/>
                </a:solidFill>
                <a:latin typeface="Arial" charset="0"/>
                <a:cs typeface="Arial" charset="0"/>
              </a:rPr>
              <a:t> </a:t>
            </a:r>
            <a:r>
              <a:rPr lang="cs-CZ" altLang="cs-CZ" b="1" i="0" dirty="0" smtClean="0">
                <a:solidFill>
                  <a:schemeClr val="accent2"/>
                </a:solidFill>
                <a:latin typeface="Arial" charset="0"/>
                <a:cs typeface="Arial" charset="0"/>
              </a:rPr>
              <a:t>(+420) 47 52 56 333</a:t>
            </a:r>
            <a:endParaRPr lang="cs-CZ" altLang="cs-CZ" i="0" dirty="0" smtClean="0">
              <a:solidFill>
                <a:schemeClr val="accent2"/>
              </a:solidFill>
              <a:latin typeface="Arial" charset="0"/>
              <a:cs typeface="Arial" charset="0"/>
            </a:endParaRPr>
          </a:p>
          <a:p>
            <a:pPr eaLnBrk="1" hangingPunct="1">
              <a:lnSpc>
                <a:spcPct val="100000"/>
              </a:lnSpc>
              <a:buClr>
                <a:srgbClr val="FF6633"/>
              </a:buClr>
              <a:buSzTx/>
              <a:buFont typeface="Wingdings" pitchFamily="2" charset="2"/>
              <a:buChar char="§"/>
              <a:defRPr/>
            </a:pPr>
            <a:endParaRPr lang="cs-CZ" altLang="cs-CZ" sz="2000" i="0" dirty="0" smtClean="0">
              <a:latin typeface="Arial" charset="0"/>
              <a:cs typeface="Arial" charset="0"/>
            </a:endParaRPr>
          </a:p>
        </p:txBody>
      </p:sp>
      <p:pic>
        <p:nvPicPr>
          <p:cNvPr id="59397" name="Picture 5" descr="imagesCAUDVU9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8825" y="3097213"/>
            <a:ext cx="2795588" cy="223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8" name="Text Box 4"/>
          <p:cNvSpPr txBox="1">
            <a:spLocks noChangeArrowheads="1"/>
          </p:cNvSpPr>
          <p:nvPr/>
        </p:nvSpPr>
        <p:spPr bwMode="auto">
          <a:xfrm>
            <a:off x="503238" y="2963863"/>
            <a:ext cx="5481637" cy="278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588" tIns="44795" rIns="89588" bIns="44795">
            <a:spAutoFit/>
          </a:bodyPr>
          <a:lstStyle>
            <a:lvl1pPr marL="266700" indent="-266700" defTabSz="895350" eaLnBrk="0" hangingPunct="0">
              <a:lnSpc>
                <a:spcPts val="2300"/>
              </a:lnSpc>
              <a:buSzPct val="120000"/>
              <a:defRPr sz="1600">
                <a:solidFill>
                  <a:schemeClr val="tx1"/>
                </a:solidFill>
                <a:latin typeface="Arial CE" charset="-18"/>
                <a:ea typeface="Arial CE" charset="-18"/>
                <a:cs typeface="Arial CE" charset="-18"/>
              </a:defRPr>
            </a:lvl1pPr>
            <a:lvl2pPr marL="742950" indent="-285750" defTabSz="895350" eaLnBrk="0" hangingPunct="0">
              <a:lnSpc>
                <a:spcPts val="2300"/>
              </a:lnSpc>
              <a:buClr>
                <a:srgbClr val="F24F00"/>
              </a:buClr>
              <a:buSzPct val="120000"/>
              <a:buFont typeface="Wingdings" pitchFamily="2" charset="2"/>
              <a:buChar char="§"/>
              <a:defRPr sz="1600">
                <a:solidFill>
                  <a:schemeClr val="tx1"/>
                </a:solidFill>
                <a:latin typeface="Arial CE" charset="-18"/>
                <a:ea typeface="Arial CE" charset="-18"/>
                <a:cs typeface="Arial CE" charset="-18"/>
              </a:defRPr>
            </a:lvl2pPr>
            <a:lvl3pPr marL="1143000" indent="-228600" defTabSz="895350" eaLnBrk="0" hangingPunct="0">
              <a:lnSpc>
                <a:spcPts val="2300"/>
              </a:lnSpc>
              <a:buClr>
                <a:srgbClr val="C8C8C8"/>
              </a:buClr>
              <a:buSzPct val="120000"/>
              <a:buFont typeface="Wingdings" pitchFamily="2" charset="2"/>
              <a:buChar char="§"/>
              <a:defRPr sz="1600">
                <a:solidFill>
                  <a:schemeClr val="tx1"/>
                </a:solidFill>
                <a:latin typeface="Arial CE" charset="-18"/>
                <a:ea typeface="Arial CE" charset="-18"/>
                <a:cs typeface="Arial CE" charset="-18"/>
              </a:defRPr>
            </a:lvl3pPr>
            <a:lvl4pPr marL="1600200" indent="-228600" defTabSz="895350" eaLnBrk="0" hangingPunct="0">
              <a:lnSpc>
                <a:spcPts val="2300"/>
              </a:lnSpc>
              <a:buSzPct val="89000"/>
              <a:defRPr sz="1600">
                <a:solidFill>
                  <a:schemeClr val="tx1"/>
                </a:solidFill>
                <a:latin typeface="Arial CE" charset="-18"/>
                <a:ea typeface="Arial CE" charset="-18"/>
                <a:cs typeface="Arial CE" charset="-18"/>
              </a:defRPr>
            </a:lvl4pPr>
            <a:lvl5pPr marL="2057400" indent="-228600" defTabSz="895350" eaLnBrk="0" hangingPunct="0">
              <a:lnSpc>
                <a:spcPts val="2300"/>
              </a:lnSpc>
              <a:buSzPct val="75000"/>
              <a:defRPr sz="1600">
                <a:solidFill>
                  <a:schemeClr val="tx1"/>
                </a:solidFill>
                <a:latin typeface="Arial CE" charset="-18"/>
                <a:ea typeface="Arial CE" charset="-18"/>
                <a:cs typeface="Arial CE" charset="-18"/>
              </a:defRPr>
            </a:lvl5pPr>
            <a:lvl6pPr marL="2514600" indent="-228600" defTabSz="89535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6pPr>
            <a:lvl7pPr marL="2971800" indent="-228600" defTabSz="89535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7pPr>
            <a:lvl8pPr marL="3429000" indent="-228600" defTabSz="89535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8pPr>
            <a:lvl9pPr marL="3886200" indent="-228600" defTabSz="89535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9pPr>
          </a:lstStyle>
          <a:p>
            <a:pPr eaLnBrk="1" hangingPunct="1">
              <a:lnSpc>
                <a:spcPct val="100000"/>
              </a:lnSpc>
              <a:spcBef>
                <a:spcPts val="600"/>
              </a:spcBef>
              <a:spcAft>
                <a:spcPts val="600"/>
              </a:spcAft>
              <a:buClr>
                <a:srgbClr val="FF6633"/>
              </a:buClr>
              <a:buSzTx/>
              <a:buFont typeface="Wingdings" pitchFamily="2" charset="2"/>
              <a:buNone/>
            </a:pPr>
            <a:r>
              <a:rPr lang="cs-CZ" altLang="cs-CZ" b="1" i="0">
                <a:latin typeface="Arial" pitchFamily="34" charset="0"/>
                <a:cs typeface="Arial" pitchFamily="34" charset="0"/>
                <a:sym typeface="Symbol" pitchFamily="18" charset="2"/>
              </a:rPr>
              <a:t>Únik </a:t>
            </a:r>
            <a:r>
              <a:rPr lang="cs-CZ" altLang="cs-CZ" b="1" i="0">
                <a:solidFill>
                  <a:schemeClr val="accent2"/>
                </a:solidFill>
                <a:latin typeface="Arial" pitchFamily="34" charset="0"/>
                <a:cs typeface="Arial" pitchFamily="34" charset="0"/>
                <a:sym typeface="Symbol" pitchFamily="18" charset="2"/>
              </a:rPr>
              <a:t>netěkavých</a:t>
            </a:r>
            <a:r>
              <a:rPr lang="cs-CZ" altLang="cs-CZ" b="1" i="0">
                <a:latin typeface="Arial" pitchFamily="34" charset="0"/>
                <a:cs typeface="Arial" pitchFamily="34" charset="0"/>
                <a:sym typeface="Symbol" pitchFamily="18" charset="2"/>
              </a:rPr>
              <a:t> ropných látek </a:t>
            </a:r>
          </a:p>
          <a:p>
            <a:pPr eaLnBrk="1" hangingPunct="1">
              <a:lnSpc>
                <a:spcPct val="100000"/>
              </a:lnSpc>
              <a:buSzTx/>
            </a:pPr>
            <a:r>
              <a:rPr lang="cs-CZ" altLang="cs-CZ" sz="1400" i="0">
                <a:latin typeface="Arial" pitchFamily="34" charset="0"/>
                <a:cs typeface="Arial" pitchFamily="34" charset="0"/>
                <a:sym typeface="Symbol" pitchFamily="18" charset="2"/>
              </a:rPr>
              <a:t>	</a:t>
            </a:r>
            <a:r>
              <a:rPr lang="cs-CZ" altLang="cs-CZ" sz="1400" b="1" i="0">
                <a:latin typeface="Arial" pitchFamily="34" charset="0"/>
                <a:cs typeface="Arial" pitchFamily="34" charset="0"/>
                <a:sym typeface="Symbol" pitchFamily="18" charset="2"/>
              </a:rPr>
              <a:t>zamezit</a:t>
            </a:r>
            <a:r>
              <a:rPr lang="cs-CZ" altLang="cs-CZ" sz="1400" i="0">
                <a:latin typeface="Arial" pitchFamily="34" charset="0"/>
                <a:cs typeface="Arial" pitchFamily="34" charset="0"/>
                <a:sym typeface="Symbol" pitchFamily="18" charset="2"/>
              </a:rPr>
              <a:t> </a:t>
            </a:r>
            <a:r>
              <a:rPr lang="cs-CZ" altLang="cs-CZ" sz="1400" b="1" i="0">
                <a:latin typeface="Arial" pitchFamily="34" charset="0"/>
                <a:cs typeface="Arial" pitchFamily="34" charset="0"/>
                <a:sym typeface="Symbol" pitchFamily="18" charset="2"/>
              </a:rPr>
              <a:t>dalšímu</a:t>
            </a:r>
            <a:r>
              <a:rPr lang="cs-CZ" altLang="cs-CZ" sz="1400" i="0">
                <a:latin typeface="Arial" pitchFamily="34" charset="0"/>
                <a:cs typeface="Arial" pitchFamily="34" charset="0"/>
                <a:sym typeface="Symbol" pitchFamily="18" charset="2"/>
              </a:rPr>
              <a:t> </a:t>
            </a:r>
            <a:r>
              <a:rPr lang="cs-CZ" altLang="cs-CZ" sz="1400" b="1" i="0">
                <a:latin typeface="Arial" pitchFamily="34" charset="0"/>
                <a:cs typeface="Arial" pitchFamily="34" charset="0"/>
                <a:sym typeface="Symbol" pitchFamily="18" charset="2"/>
              </a:rPr>
              <a:t>úniku</a:t>
            </a:r>
            <a:r>
              <a:rPr lang="cs-CZ" altLang="cs-CZ" sz="1400" i="0">
                <a:latin typeface="Arial" pitchFamily="34" charset="0"/>
                <a:cs typeface="Arial" pitchFamily="34" charset="0"/>
                <a:sym typeface="Symbol" pitchFamily="18" charset="2"/>
              </a:rPr>
              <a:t> – uzavřít, utěsnit zdroj RL</a:t>
            </a:r>
          </a:p>
          <a:p>
            <a:pPr eaLnBrk="1" hangingPunct="1">
              <a:lnSpc>
                <a:spcPct val="100000"/>
              </a:lnSpc>
              <a:buSzTx/>
            </a:pPr>
            <a:r>
              <a:rPr lang="cs-CZ" altLang="cs-CZ" sz="1400" i="0">
                <a:latin typeface="Arial" pitchFamily="34" charset="0"/>
                <a:cs typeface="Arial" pitchFamily="34" charset="0"/>
                <a:sym typeface="Symbol" pitchFamily="18" charset="2"/>
              </a:rPr>
              <a:t>	</a:t>
            </a:r>
            <a:r>
              <a:rPr lang="cs-CZ" altLang="cs-CZ" sz="1400" b="1" i="0">
                <a:latin typeface="Arial" pitchFamily="34" charset="0"/>
                <a:cs typeface="Arial" pitchFamily="34" charset="0"/>
                <a:sym typeface="Symbol" pitchFamily="18" charset="2"/>
              </a:rPr>
              <a:t>zamezit</a:t>
            </a:r>
            <a:r>
              <a:rPr lang="cs-CZ" altLang="cs-CZ" sz="1400" i="0">
                <a:latin typeface="Arial" pitchFamily="34" charset="0"/>
                <a:cs typeface="Arial" pitchFamily="34" charset="0"/>
                <a:sym typeface="Symbol" pitchFamily="18" charset="2"/>
              </a:rPr>
              <a:t> </a:t>
            </a:r>
            <a:r>
              <a:rPr lang="cs-CZ" altLang="cs-CZ" sz="1400" b="1" i="0">
                <a:latin typeface="Arial" pitchFamily="34" charset="0"/>
                <a:cs typeface="Arial" pitchFamily="34" charset="0"/>
                <a:sym typeface="Symbol" pitchFamily="18" charset="2"/>
              </a:rPr>
              <a:t>šíření</a:t>
            </a:r>
            <a:r>
              <a:rPr lang="cs-CZ" altLang="cs-CZ" sz="1400" i="0">
                <a:latin typeface="Arial" pitchFamily="34" charset="0"/>
                <a:cs typeface="Arial" pitchFamily="34" charset="0"/>
                <a:sym typeface="Symbol" pitchFamily="18" charset="2"/>
              </a:rPr>
              <a:t> </a:t>
            </a:r>
            <a:r>
              <a:rPr lang="cs-CZ" altLang="cs-CZ" sz="1400" b="1" i="0">
                <a:latin typeface="Arial" pitchFamily="34" charset="0"/>
                <a:cs typeface="Arial" pitchFamily="34" charset="0"/>
                <a:sym typeface="Symbol" pitchFamily="18" charset="2"/>
              </a:rPr>
              <a:t>znečištění</a:t>
            </a:r>
            <a:r>
              <a:rPr lang="cs-CZ" altLang="cs-CZ" sz="1400" i="0">
                <a:latin typeface="Arial" pitchFamily="34" charset="0"/>
                <a:cs typeface="Arial" pitchFamily="34" charset="0"/>
                <a:sym typeface="Symbol" pitchFamily="18" charset="2"/>
              </a:rPr>
              <a:t> – ucpat kanalizaci, svod prosáklých a dešťových vod, obsypat či obložit skvrnu sorbentem (vapex, písek, sorpční rohože, hadry,…)</a:t>
            </a:r>
          </a:p>
          <a:p>
            <a:pPr eaLnBrk="1" hangingPunct="1">
              <a:lnSpc>
                <a:spcPct val="100000"/>
              </a:lnSpc>
              <a:buSzTx/>
            </a:pPr>
            <a:endParaRPr lang="cs-CZ" altLang="cs-CZ" sz="1400" i="0">
              <a:latin typeface="Arial" pitchFamily="34" charset="0"/>
              <a:cs typeface="Arial" pitchFamily="34" charset="0"/>
              <a:sym typeface="Symbol" pitchFamily="18" charset="2"/>
            </a:endParaRPr>
          </a:p>
          <a:p>
            <a:pPr eaLnBrk="1" hangingPunct="1">
              <a:lnSpc>
                <a:spcPct val="100000"/>
              </a:lnSpc>
              <a:spcBef>
                <a:spcPts val="600"/>
              </a:spcBef>
              <a:spcAft>
                <a:spcPts val="600"/>
              </a:spcAft>
              <a:buSzTx/>
            </a:pPr>
            <a:r>
              <a:rPr lang="cs-CZ" altLang="cs-CZ" b="1" i="0">
                <a:latin typeface="Arial" pitchFamily="34" charset="0"/>
                <a:cs typeface="Arial" pitchFamily="34" charset="0"/>
              </a:rPr>
              <a:t>Únik </a:t>
            </a:r>
            <a:r>
              <a:rPr lang="cs-CZ" altLang="cs-CZ" b="1" i="0">
                <a:solidFill>
                  <a:schemeClr val="accent2"/>
                </a:solidFill>
                <a:latin typeface="Arial" pitchFamily="34" charset="0"/>
                <a:cs typeface="Arial" pitchFamily="34" charset="0"/>
              </a:rPr>
              <a:t>těkavých</a:t>
            </a:r>
            <a:r>
              <a:rPr lang="cs-CZ" altLang="cs-CZ" b="1" i="0">
                <a:latin typeface="Arial" pitchFamily="34" charset="0"/>
                <a:cs typeface="Arial" pitchFamily="34" charset="0"/>
              </a:rPr>
              <a:t> látek</a:t>
            </a:r>
            <a:r>
              <a:rPr lang="cs-CZ" altLang="cs-CZ" i="0">
                <a:latin typeface="Arial" pitchFamily="34" charset="0"/>
                <a:cs typeface="Arial" pitchFamily="34" charset="0"/>
              </a:rPr>
              <a:t> -</a:t>
            </a:r>
            <a:r>
              <a:rPr lang="cs-CZ" altLang="cs-CZ" i="0">
                <a:latin typeface="Arial" pitchFamily="34" charset="0"/>
                <a:cs typeface="Arial" pitchFamily="34" charset="0"/>
                <a:sym typeface="Symbol" pitchFamily="18" charset="2"/>
              </a:rPr>
              <a:t> </a:t>
            </a:r>
            <a:r>
              <a:rPr lang="cs-CZ" altLang="cs-CZ" b="1" i="0">
                <a:solidFill>
                  <a:schemeClr val="accent2"/>
                </a:solidFill>
                <a:latin typeface="Arial" pitchFamily="34" charset="0"/>
                <a:cs typeface="Arial" pitchFamily="34" charset="0"/>
                <a:sym typeface="Symbol" pitchFamily="18" charset="2"/>
              </a:rPr>
              <a:t>! </a:t>
            </a:r>
            <a:r>
              <a:rPr lang="cs-CZ" altLang="cs-CZ" b="1" i="0">
                <a:latin typeface="Arial" pitchFamily="34" charset="0"/>
                <a:cs typeface="Arial" pitchFamily="34" charset="0"/>
                <a:sym typeface="Symbol" pitchFamily="18" charset="2"/>
              </a:rPr>
              <a:t>riziko výbuchu</a:t>
            </a:r>
            <a:r>
              <a:rPr lang="cs-CZ" altLang="cs-CZ" i="0">
                <a:latin typeface="Arial" pitchFamily="34" charset="0"/>
                <a:cs typeface="Arial" pitchFamily="34" charset="0"/>
                <a:sym typeface="Symbol" pitchFamily="18" charset="2"/>
              </a:rPr>
              <a:t> a požáru výparů</a:t>
            </a:r>
          </a:p>
          <a:p>
            <a:pPr eaLnBrk="1" hangingPunct="1">
              <a:lnSpc>
                <a:spcPct val="100000"/>
              </a:lnSpc>
              <a:buSzTx/>
            </a:pPr>
            <a:r>
              <a:rPr lang="cs-CZ" altLang="cs-CZ" sz="1400" b="1" i="0">
                <a:latin typeface="Arial" pitchFamily="34" charset="0"/>
                <a:cs typeface="Arial" pitchFamily="34" charset="0"/>
                <a:sym typeface="Symbol" pitchFamily="18" charset="2"/>
              </a:rPr>
              <a:t>	zamezit jiskření</a:t>
            </a:r>
            <a:r>
              <a:rPr lang="cs-CZ" altLang="cs-CZ" sz="1400" i="0">
                <a:latin typeface="Arial" pitchFamily="34" charset="0"/>
                <a:cs typeface="Arial" pitchFamily="34" charset="0"/>
                <a:sym typeface="Symbol" pitchFamily="18" charset="2"/>
              </a:rPr>
              <a:t>, vypnout el. spotřebiče</a:t>
            </a:r>
          </a:p>
          <a:p>
            <a:pPr eaLnBrk="1" hangingPunct="1">
              <a:lnSpc>
                <a:spcPct val="100000"/>
              </a:lnSpc>
              <a:buSzTx/>
            </a:pPr>
            <a:r>
              <a:rPr lang="cs-CZ" altLang="cs-CZ" sz="1400" i="0">
                <a:latin typeface="Arial" pitchFamily="34" charset="0"/>
                <a:cs typeface="Arial" pitchFamily="34" charset="0"/>
                <a:sym typeface="Symbol" pitchFamily="18" charset="2"/>
              </a:rPr>
              <a:t>	</a:t>
            </a:r>
            <a:r>
              <a:rPr lang="cs-CZ" altLang="cs-CZ" sz="1400" b="1" i="0">
                <a:latin typeface="Arial" pitchFamily="34" charset="0"/>
                <a:cs typeface="Arial" pitchFamily="34" charset="0"/>
                <a:sym typeface="Symbol" pitchFamily="18" charset="2"/>
              </a:rPr>
              <a:t>opuštění a odvětrání prostor</a:t>
            </a:r>
          </a:p>
          <a:p>
            <a:pPr eaLnBrk="1" hangingPunct="1">
              <a:lnSpc>
                <a:spcPct val="100000"/>
              </a:lnSpc>
              <a:buSzTx/>
            </a:pPr>
            <a:endParaRPr lang="cs-CZ" altLang="cs-CZ" sz="1400" b="1" i="0">
              <a:latin typeface="Arial" pitchFamily="34" charset="0"/>
              <a:cs typeface="Arial" pitchFamily="34" charset="0"/>
              <a:sym typeface="Symbol" pitchFamily="18" charset="2"/>
            </a:endParaRPr>
          </a:p>
          <a:p>
            <a:pPr eaLnBrk="1" hangingPunct="1">
              <a:lnSpc>
                <a:spcPct val="100000"/>
              </a:lnSpc>
              <a:buSzTx/>
            </a:pPr>
            <a:r>
              <a:rPr lang="cs-CZ" altLang="cs-CZ" i="0">
                <a:latin typeface="Arial" pitchFamily="34" charset="0"/>
                <a:cs typeface="Arial" pitchFamily="34" charset="0"/>
                <a:sym typeface="Symbol" pitchFamily="18" charset="2"/>
              </a:rPr>
              <a:t> </a:t>
            </a:r>
            <a:endParaRPr lang="cs-CZ" altLang="cs-CZ" sz="1400" i="0">
              <a:latin typeface="Arial" pitchFamily="34" charset="0"/>
              <a:cs typeface="Arial" pitchFamily="34" charset="0"/>
              <a:sym typeface="Symbol" pitchFamily="18" charset="2"/>
            </a:endParaRPr>
          </a:p>
        </p:txBody>
      </p:sp>
      <p:sp>
        <p:nvSpPr>
          <p:cNvPr id="59399" name="Rectangle 7"/>
          <p:cNvSpPr>
            <a:spLocks noChangeArrowheads="1"/>
          </p:cNvSpPr>
          <p:nvPr/>
        </p:nvSpPr>
        <p:spPr bwMode="auto">
          <a:xfrm>
            <a:off x="5086350" y="5692775"/>
            <a:ext cx="3841750" cy="725488"/>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8762" tIns="39382" rIns="78762" bIns="39382">
            <a:spAutoFit/>
          </a:bodyPr>
          <a:lstStyle>
            <a:lvl1pPr defTabSz="652463" eaLnBrk="0" hangingPunct="0">
              <a:lnSpc>
                <a:spcPts val="2300"/>
              </a:lnSpc>
              <a:buSzPct val="120000"/>
              <a:defRPr sz="1600">
                <a:solidFill>
                  <a:schemeClr val="tx1"/>
                </a:solidFill>
                <a:latin typeface="Arial CE" charset="-18"/>
                <a:ea typeface="Arial CE" charset="-18"/>
                <a:cs typeface="Arial CE" charset="-18"/>
              </a:defRPr>
            </a:lvl1pPr>
            <a:lvl2pPr marL="742950" indent="-285750" defTabSz="652463" eaLnBrk="0" hangingPunct="0">
              <a:lnSpc>
                <a:spcPts val="2300"/>
              </a:lnSpc>
              <a:buClr>
                <a:srgbClr val="F24F00"/>
              </a:buClr>
              <a:buSzPct val="120000"/>
              <a:buFont typeface="Wingdings" pitchFamily="2" charset="2"/>
              <a:buChar char="§"/>
              <a:defRPr sz="1600">
                <a:solidFill>
                  <a:schemeClr val="tx1"/>
                </a:solidFill>
                <a:latin typeface="Arial CE" charset="-18"/>
                <a:ea typeface="Arial CE" charset="-18"/>
                <a:cs typeface="Arial CE" charset="-18"/>
              </a:defRPr>
            </a:lvl2pPr>
            <a:lvl3pPr marL="1143000" indent="-228600" defTabSz="652463" eaLnBrk="0" hangingPunct="0">
              <a:lnSpc>
                <a:spcPts val="2300"/>
              </a:lnSpc>
              <a:buClr>
                <a:srgbClr val="C8C8C8"/>
              </a:buClr>
              <a:buSzPct val="120000"/>
              <a:buFont typeface="Wingdings" pitchFamily="2" charset="2"/>
              <a:buChar char="§"/>
              <a:defRPr sz="1600">
                <a:solidFill>
                  <a:schemeClr val="tx1"/>
                </a:solidFill>
                <a:latin typeface="Arial CE" charset="-18"/>
                <a:ea typeface="Arial CE" charset="-18"/>
                <a:cs typeface="Arial CE" charset="-18"/>
              </a:defRPr>
            </a:lvl3pPr>
            <a:lvl4pPr marL="1600200" indent="-228600" defTabSz="652463" eaLnBrk="0" hangingPunct="0">
              <a:lnSpc>
                <a:spcPts val="2300"/>
              </a:lnSpc>
              <a:buSzPct val="89000"/>
              <a:defRPr sz="1600">
                <a:solidFill>
                  <a:schemeClr val="tx1"/>
                </a:solidFill>
                <a:latin typeface="Arial CE" charset="-18"/>
                <a:ea typeface="Arial CE" charset="-18"/>
                <a:cs typeface="Arial CE" charset="-18"/>
              </a:defRPr>
            </a:lvl4pPr>
            <a:lvl5pPr marL="2057400" indent="-228600" defTabSz="652463" eaLnBrk="0" hangingPunct="0">
              <a:lnSpc>
                <a:spcPts val="2300"/>
              </a:lnSpc>
              <a:buSzPct val="75000"/>
              <a:defRPr sz="1600">
                <a:solidFill>
                  <a:schemeClr val="tx1"/>
                </a:solidFill>
                <a:latin typeface="Arial CE" charset="-18"/>
                <a:ea typeface="Arial CE" charset="-18"/>
                <a:cs typeface="Arial CE" charset="-18"/>
              </a:defRPr>
            </a:lvl5pPr>
            <a:lvl6pPr marL="2514600" indent="-228600" defTabSz="65246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6pPr>
            <a:lvl7pPr marL="2971800" indent="-228600" defTabSz="65246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7pPr>
            <a:lvl8pPr marL="3429000" indent="-228600" defTabSz="65246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8pPr>
            <a:lvl9pPr marL="3886200" indent="-228600" defTabSz="65246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9pPr>
          </a:lstStyle>
          <a:p>
            <a:pPr eaLnBrk="1" hangingPunct="1">
              <a:lnSpc>
                <a:spcPct val="100000"/>
              </a:lnSpc>
              <a:buSzTx/>
            </a:pPr>
            <a:r>
              <a:rPr lang="cs-CZ" altLang="cs-CZ" sz="1400" b="1" i="0">
                <a:solidFill>
                  <a:schemeClr val="accent2"/>
                </a:solidFill>
                <a:latin typeface="Arial" pitchFamily="34" charset="0"/>
                <a:cs typeface="Arial" pitchFamily="34" charset="0"/>
                <a:sym typeface="Symbol" pitchFamily="18" charset="2"/>
              </a:rPr>
              <a:t>Smluvní partner je povinen zajistit při svých činnostech prostředky pro likvidaci nehodových událostí v souvislosti s OŽP.</a:t>
            </a:r>
          </a:p>
        </p:txBody>
      </p:sp>
      <p:sp>
        <p:nvSpPr>
          <p:cNvPr id="59400" name="Rectangle 8"/>
          <p:cNvSpPr>
            <a:spLocks noChangeArrowheads="1"/>
          </p:cNvSpPr>
          <p:nvPr/>
        </p:nvSpPr>
        <p:spPr bwMode="auto">
          <a:xfrm>
            <a:off x="503238" y="5692775"/>
            <a:ext cx="4343400" cy="725488"/>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8762" tIns="39382" rIns="78762" bIns="39382">
            <a:spAutoFit/>
          </a:bodyPr>
          <a:lstStyle>
            <a:lvl1pPr defTabSz="652463" eaLnBrk="0" hangingPunct="0">
              <a:lnSpc>
                <a:spcPts val="2300"/>
              </a:lnSpc>
              <a:buSzPct val="120000"/>
              <a:defRPr sz="1600">
                <a:solidFill>
                  <a:schemeClr val="tx1"/>
                </a:solidFill>
                <a:latin typeface="Arial CE" charset="-18"/>
                <a:ea typeface="Arial CE" charset="-18"/>
                <a:cs typeface="Arial CE" charset="-18"/>
              </a:defRPr>
            </a:lvl1pPr>
            <a:lvl2pPr marL="742950" indent="-285750" defTabSz="652463" eaLnBrk="0" hangingPunct="0">
              <a:lnSpc>
                <a:spcPts val="2300"/>
              </a:lnSpc>
              <a:buClr>
                <a:srgbClr val="F24F00"/>
              </a:buClr>
              <a:buSzPct val="120000"/>
              <a:buFont typeface="Wingdings" pitchFamily="2" charset="2"/>
              <a:buChar char="§"/>
              <a:defRPr sz="1600">
                <a:solidFill>
                  <a:schemeClr val="tx1"/>
                </a:solidFill>
                <a:latin typeface="Arial CE" charset="-18"/>
                <a:ea typeface="Arial CE" charset="-18"/>
                <a:cs typeface="Arial CE" charset="-18"/>
              </a:defRPr>
            </a:lvl2pPr>
            <a:lvl3pPr marL="1143000" indent="-228600" defTabSz="652463" eaLnBrk="0" hangingPunct="0">
              <a:lnSpc>
                <a:spcPts val="2300"/>
              </a:lnSpc>
              <a:buClr>
                <a:srgbClr val="C8C8C8"/>
              </a:buClr>
              <a:buSzPct val="120000"/>
              <a:buFont typeface="Wingdings" pitchFamily="2" charset="2"/>
              <a:buChar char="§"/>
              <a:defRPr sz="1600">
                <a:solidFill>
                  <a:schemeClr val="tx1"/>
                </a:solidFill>
                <a:latin typeface="Arial CE" charset="-18"/>
                <a:ea typeface="Arial CE" charset="-18"/>
                <a:cs typeface="Arial CE" charset="-18"/>
              </a:defRPr>
            </a:lvl3pPr>
            <a:lvl4pPr marL="1600200" indent="-228600" defTabSz="652463" eaLnBrk="0" hangingPunct="0">
              <a:lnSpc>
                <a:spcPts val="2300"/>
              </a:lnSpc>
              <a:buSzPct val="89000"/>
              <a:defRPr sz="1600">
                <a:solidFill>
                  <a:schemeClr val="tx1"/>
                </a:solidFill>
                <a:latin typeface="Arial CE" charset="-18"/>
                <a:ea typeface="Arial CE" charset="-18"/>
                <a:cs typeface="Arial CE" charset="-18"/>
              </a:defRPr>
            </a:lvl4pPr>
            <a:lvl5pPr marL="2057400" indent="-228600" defTabSz="652463" eaLnBrk="0" hangingPunct="0">
              <a:lnSpc>
                <a:spcPts val="2300"/>
              </a:lnSpc>
              <a:buSzPct val="75000"/>
              <a:defRPr sz="1600">
                <a:solidFill>
                  <a:schemeClr val="tx1"/>
                </a:solidFill>
                <a:latin typeface="Arial CE" charset="-18"/>
                <a:ea typeface="Arial CE" charset="-18"/>
                <a:cs typeface="Arial CE" charset="-18"/>
              </a:defRPr>
            </a:lvl5pPr>
            <a:lvl6pPr marL="2514600" indent="-228600" defTabSz="65246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6pPr>
            <a:lvl7pPr marL="2971800" indent="-228600" defTabSz="65246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7pPr>
            <a:lvl8pPr marL="3429000" indent="-228600" defTabSz="65246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8pPr>
            <a:lvl9pPr marL="3886200" indent="-228600" defTabSz="65246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9pPr>
          </a:lstStyle>
          <a:p>
            <a:pPr eaLnBrk="1" hangingPunct="1">
              <a:lnSpc>
                <a:spcPct val="100000"/>
              </a:lnSpc>
              <a:buSzTx/>
            </a:pPr>
            <a:r>
              <a:rPr lang="cs-CZ" altLang="cs-CZ" sz="1400" i="0">
                <a:latin typeface="Arial" pitchFamily="34" charset="0"/>
                <a:cs typeface="Arial" pitchFamily="34" charset="0"/>
                <a:sym typeface="Symbol" pitchFamily="18" charset="2"/>
              </a:rPr>
              <a:t>Odpad vzniklý při likvidaci havárie – zneškodnit jako nebezpečný odpad v uzavřených sudech a plastových pytlích – nasycené sorbenty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38150"/>
            <a:ext cx="6877050" cy="846138"/>
          </a:xfrm>
        </p:spPr>
        <p:txBody>
          <a:bodyPr/>
          <a:lstStyle/>
          <a:p>
            <a:pPr>
              <a:defRPr/>
            </a:pPr>
            <a:r>
              <a:rPr lang="cs-CZ" cap="all" dirty="0">
                <a:solidFill>
                  <a:schemeClr val="tx1"/>
                </a:solidFill>
              </a:rPr>
              <a:t>Specifika lokality Trmice</a:t>
            </a:r>
            <a:r>
              <a:rPr lang="cs-CZ" dirty="0" smtClean="0"/>
              <a:t/>
            </a:r>
            <a:br>
              <a:rPr lang="cs-CZ" dirty="0" smtClean="0"/>
            </a:br>
            <a:r>
              <a:rPr lang="cs-CZ" cap="all" dirty="0" smtClean="0"/>
              <a:t>1. Základní  informace o oj </a:t>
            </a:r>
            <a:endParaRPr lang="cs-CZ" b="1" cap="all" dirty="0"/>
          </a:p>
        </p:txBody>
      </p:sp>
      <p:sp>
        <p:nvSpPr>
          <p:cNvPr id="23555" name="Zástupný symbol pro obsah 4"/>
          <p:cNvSpPr>
            <a:spLocks noGrp="1"/>
          </p:cNvSpPr>
          <p:nvPr>
            <p:ph idx="1"/>
          </p:nvPr>
        </p:nvSpPr>
        <p:spPr>
          <a:xfrm>
            <a:off x="503238" y="1692275"/>
            <a:ext cx="8137525" cy="4679950"/>
          </a:xfrm>
        </p:spPr>
        <p:txBody>
          <a:bodyPr/>
          <a:lstStyle/>
          <a:p>
            <a:pPr>
              <a:spcAft>
                <a:spcPts val="1200"/>
              </a:spcAft>
            </a:pPr>
            <a:r>
              <a:rPr lang="cs-CZ" altLang="cs-CZ" b="1" smtClean="0">
                <a:latin typeface="Arial CE" charset="-18"/>
                <a:cs typeface="Arial CE" charset="-18"/>
              </a:rPr>
              <a:t>Hlavní činností TTR je výroba tepelné a elektrické energie.</a:t>
            </a:r>
          </a:p>
          <a:p>
            <a:r>
              <a:rPr lang="cs-CZ" altLang="cs-CZ" smtClean="0">
                <a:latin typeface="Arial CE" charset="-18"/>
                <a:cs typeface="Arial CE" charset="-18"/>
              </a:rPr>
              <a:t>Výroba tepelné a elektrické energie je provozována ve třech výrobních blocích </a:t>
            </a:r>
          </a:p>
          <a:p>
            <a:r>
              <a:rPr lang="cs-CZ" altLang="cs-CZ" smtClean="0">
                <a:latin typeface="Arial CE" charset="-18"/>
                <a:cs typeface="Arial CE" charset="-18"/>
              </a:rPr>
              <a:t>na 6-ti kotlích a 6-ti turbínách s celkovým výkonem 89 MW.</a:t>
            </a:r>
          </a:p>
          <a:p>
            <a:r>
              <a:rPr lang="cs-CZ" altLang="cs-CZ" smtClean="0">
                <a:latin typeface="Arial CE" charset="-18"/>
                <a:cs typeface="Arial CE" charset="-18"/>
              </a:rPr>
              <a:t>Tepelná energie je dodávána do sítě CZT, kterou provozuje ČEZ Teplárenská a.s.,</a:t>
            </a:r>
          </a:p>
          <a:p>
            <a:r>
              <a:rPr lang="cs-CZ" altLang="cs-CZ" smtClean="0">
                <a:latin typeface="Arial CE" charset="-18"/>
                <a:cs typeface="Arial CE" charset="-18"/>
              </a:rPr>
              <a:t>Elektrická energie je dodávána do přenosové soustavy prostřednictvím rozvodny </a:t>
            </a:r>
          </a:p>
          <a:p>
            <a:r>
              <a:rPr lang="cs-CZ" altLang="cs-CZ" smtClean="0">
                <a:latin typeface="Arial CE" charset="-18"/>
                <a:cs typeface="Arial CE" charset="-18"/>
              </a:rPr>
              <a:t>110 kV.</a:t>
            </a:r>
          </a:p>
          <a:p>
            <a:endParaRPr lang="cs-CZ" altLang="cs-CZ" b="1" smtClean="0">
              <a:latin typeface="Arial CE" charset="-18"/>
              <a:cs typeface="Arial CE" charset="-18"/>
            </a:endParaRPr>
          </a:p>
          <a:p>
            <a:pPr>
              <a:spcAft>
                <a:spcPts val="1200"/>
              </a:spcAft>
            </a:pPr>
            <a:r>
              <a:rPr lang="cs-CZ" altLang="cs-CZ" b="1" smtClean="0">
                <a:latin typeface="Arial CE" charset="-18"/>
                <a:cs typeface="Arial CE" charset="-18"/>
              </a:rPr>
              <a:t>K provozu TTR dále patří  ČSL.</a:t>
            </a:r>
          </a:p>
          <a:p>
            <a:r>
              <a:rPr lang="cs-CZ" altLang="cs-CZ" smtClean="0">
                <a:latin typeface="Arial CE" charset="-18"/>
                <a:cs typeface="Arial CE" charset="-18"/>
              </a:rPr>
              <a:t>Objekt čerpací stanice Labe je umístěný v ulici Pražská 1, Ústí nad Labem.  </a:t>
            </a:r>
          </a:p>
          <a:p>
            <a:r>
              <a:rPr lang="cs-CZ" altLang="cs-CZ" smtClean="0">
                <a:latin typeface="Arial CE" charset="-18"/>
                <a:cs typeface="Arial CE" charset="-18"/>
              </a:rPr>
              <a:t>Jedná se o zděnou a oplocenou budovu, ve které je umístěna technologie čerpací stanice vody.                                                                                          </a:t>
            </a:r>
          </a:p>
          <a:p>
            <a:endParaRPr lang="cs-CZ" altLang="cs-CZ" smtClean="0">
              <a:latin typeface="Arial CE" charset="-18"/>
              <a:cs typeface="Arial CE" charset="-18"/>
            </a:endParaRPr>
          </a:p>
          <a:p>
            <a:r>
              <a:rPr lang="cs-CZ" altLang="cs-CZ" b="1" smtClean="0">
                <a:latin typeface="Arial CE" charset="-18"/>
                <a:cs typeface="Arial CE" charset="-18"/>
              </a:rPr>
              <a:t>Adresa:</a:t>
            </a:r>
            <a:r>
              <a:rPr lang="cs-CZ" altLang="cs-CZ" smtClean="0">
                <a:latin typeface="Arial CE" charset="-18"/>
                <a:cs typeface="Arial CE" charset="-18"/>
              </a:rPr>
              <a:t>		Teplárna Trmice, Edisonova 453, 400 04 Trmice</a:t>
            </a:r>
          </a:p>
          <a:p>
            <a:r>
              <a:rPr lang="cs-CZ" altLang="cs-CZ" b="1" smtClean="0">
                <a:latin typeface="Arial CE" charset="-18"/>
                <a:cs typeface="Arial CE" charset="-18"/>
              </a:rPr>
              <a:t>Tel. recepce:</a:t>
            </a:r>
            <a:r>
              <a:rPr lang="cs-CZ" altLang="cs-CZ" smtClean="0">
                <a:latin typeface="Arial CE" charset="-18"/>
                <a:cs typeface="Arial CE" charset="-18"/>
              </a:rPr>
              <a:t>	</a:t>
            </a:r>
            <a:r>
              <a:rPr lang="cs-CZ" altLang="cs-CZ" b="1" smtClean="0">
                <a:solidFill>
                  <a:schemeClr val="accent2"/>
                </a:solidFill>
                <a:latin typeface="Arial CE" charset="-18"/>
                <a:cs typeface="Arial CE" charset="-18"/>
              </a:rPr>
              <a:t>+420 475 256 534</a:t>
            </a:r>
          </a:p>
          <a:p>
            <a:r>
              <a:rPr lang="cs-CZ" altLang="cs-CZ" smtClean="0">
                <a:latin typeface="Arial CE" charset="-18"/>
                <a:cs typeface="Arial CE" charset="-18"/>
              </a:rPr>
              <a:t/>
            </a:r>
            <a:br>
              <a:rPr lang="cs-CZ" altLang="cs-CZ" smtClean="0">
                <a:latin typeface="Arial CE" charset="-18"/>
                <a:cs typeface="Arial CE" charset="-18"/>
              </a:rPr>
            </a:br>
            <a:endParaRPr lang="cs-CZ" altLang="cs-CZ" smtClean="0">
              <a:latin typeface="Arial CE" charset="-18"/>
              <a:cs typeface="Arial CE" charset="-18"/>
            </a:endParaRPr>
          </a:p>
          <a:p>
            <a:r>
              <a:rPr lang="cs-CZ" altLang="cs-CZ" smtClean="0">
                <a:latin typeface="Arial CE" charset="-18"/>
                <a:cs typeface="Arial CE" charset="-18"/>
              </a:rPr>
              <a:t/>
            </a:r>
            <a:br>
              <a:rPr lang="cs-CZ" altLang="cs-CZ" smtClean="0">
                <a:latin typeface="Arial CE" charset="-18"/>
                <a:cs typeface="Arial CE" charset="-18"/>
              </a:rPr>
            </a:br>
            <a:r>
              <a:rPr lang="cs-CZ" altLang="cs-CZ" smtClean="0">
                <a:latin typeface="Arial CE" charset="-18"/>
                <a:cs typeface="Arial CE" charset="-18"/>
              </a:rPr>
              <a:t/>
            </a:r>
            <a:br>
              <a:rPr lang="cs-CZ" altLang="cs-CZ" smtClean="0">
                <a:latin typeface="Arial CE" charset="-18"/>
                <a:cs typeface="Arial CE" charset="-18"/>
              </a:rPr>
            </a:br>
            <a:endParaRPr lang="cs-CZ" altLang="cs-CZ" smtClean="0">
              <a:latin typeface="Arial CE" charset="-18"/>
              <a:cs typeface="Arial CE" charset="-18"/>
            </a:endParaRPr>
          </a:p>
          <a:p>
            <a:endParaRPr lang="cs-CZ" altLang="cs-CZ" smtClean="0">
              <a:latin typeface="Arial CE" charset="-18"/>
              <a:cs typeface="Arial CE" charset="-18"/>
            </a:endParaRPr>
          </a:p>
        </p:txBody>
      </p:sp>
      <p:sp>
        <p:nvSpPr>
          <p:cNvPr id="2355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eaLnBrk="0" hangingPunct="0">
              <a:lnSpc>
                <a:spcPts val="2300"/>
              </a:lnSpc>
              <a:buSzPct val="120000"/>
              <a:defRPr sz="1600">
                <a:solidFill>
                  <a:schemeClr val="tx1"/>
                </a:solidFill>
                <a:latin typeface="Arial CE" charset="-18"/>
                <a:ea typeface="Arial CE" charset="-18"/>
                <a:cs typeface="Arial CE" charset="-18"/>
              </a:defRPr>
            </a:lvl1pPr>
            <a:lvl2pPr marL="180975" indent="-179388" defTabSz="895350" eaLnBrk="0" hangingPunct="0">
              <a:lnSpc>
                <a:spcPts val="2300"/>
              </a:lnSpc>
              <a:buClr>
                <a:srgbClr val="F24F00"/>
              </a:buClr>
              <a:buSzPct val="120000"/>
              <a:buFont typeface="Wingdings" pitchFamily="2" charset="2"/>
              <a:buChar char="§"/>
              <a:defRPr sz="1600">
                <a:solidFill>
                  <a:schemeClr val="tx1"/>
                </a:solidFill>
                <a:latin typeface="Arial CE" charset="-18"/>
                <a:ea typeface="Arial CE" charset="-18"/>
                <a:cs typeface="Arial CE" charset="-18"/>
              </a:defRPr>
            </a:lvl2pPr>
            <a:lvl3pPr marL="361950" indent="-180975" defTabSz="895350" eaLnBrk="0" hangingPunct="0">
              <a:lnSpc>
                <a:spcPts val="2300"/>
              </a:lnSpc>
              <a:buClr>
                <a:srgbClr val="C8C8C8"/>
              </a:buClr>
              <a:buSzPct val="120000"/>
              <a:buFont typeface="Wingdings" pitchFamily="2" charset="2"/>
              <a:buChar char="§"/>
              <a:defRPr sz="1600">
                <a:solidFill>
                  <a:schemeClr val="tx1"/>
                </a:solidFill>
                <a:latin typeface="Arial CE" charset="-18"/>
                <a:ea typeface="Arial CE" charset="-18"/>
                <a:cs typeface="Arial CE" charset="-18"/>
              </a:defRPr>
            </a:lvl3pPr>
            <a:lvl4pPr marL="534988" indent="-180975" defTabSz="895350" eaLnBrk="0" hangingPunct="0">
              <a:lnSpc>
                <a:spcPts val="2300"/>
              </a:lnSpc>
              <a:buSzPct val="89000"/>
              <a:defRPr sz="1600">
                <a:solidFill>
                  <a:schemeClr val="tx1"/>
                </a:solidFill>
                <a:latin typeface="Arial CE" charset="-18"/>
                <a:ea typeface="Arial CE" charset="-18"/>
                <a:cs typeface="Arial CE" charset="-18"/>
              </a:defRPr>
            </a:lvl4pPr>
            <a:lvl5pPr marL="715963" indent="-180975" defTabSz="895350" eaLnBrk="0" hangingPunct="0">
              <a:lnSpc>
                <a:spcPts val="2300"/>
              </a:lnSpc>
              <a:buSzPct val="75000"/>
              <a:defRPr sz="1600">
                <a:solidFill>
                  <a:schemeClr val="tx1"/>
                </a:solidFill>
                <a:latin typeface="Arial CE" charset="-18"/>
                <a:ea typeface="Arial CE" charset="-18"/>
                <a:cs typeface="Arial CE" charset="-18"/>
              </a:defRPr>
            </a:lvl5pPr>
            <a:lvl6pPr marL="1173163" indent="-180975" defTabSz="89535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6pPr>
            <a:lvl7pPr marL="1630363" indent="-180975" defTabSz="89535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7pPr>
            <a:lvl8pPr marL="2087563" indent="-180975" defTabSz="89535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8pPr>
            <a:lvl9pPr marL="2544763" indent="-180975" defTabSz="89535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9pPr>
          </a:lstStyle>
          <a:p>
            <a:pPr eaLnBrk="1" hangingPunct="1">
              <a:lnSpc>
                <a:spcPct val="100000"/>
              </a:lnSpc>
              <a:buSzTx/>
            </a:pPr>
            <a:fld id="{EC503922-8875-4ECB-8DD1-85D91C21FD0D}" type="slidenum">
              <a:rPr lang="cs-CZ" altLang="cs-CZ" sz="1000" smtClean="0">
                <a:solidFill>
                  <a:schemeClr val="bg1"/>
                </a:solidFill>
              </a:rPr>
              <a:pPr eaLnBrk="1" hangingPunct="1">
                <a:lnSpc>
                  <a:spcPct val="100000"/>
                </a:lnSpc>
                <a:buSzTx/>
              </a:pPr>
              <a:t>3</a:t>
            </a:fld>
            <a:endParaRPr lang="cs-CZ" altLang="cs-CZ" sz="1000" smtClean="0">
              <a:solidFill>
                <a:schemeClr val="bg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C:\Hasiči\Letecké snímky\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163"/>
            <a:ext cx="9158288"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bdélník 2"/>
          <p:cNvSpPr/>
          <p:nvPr/>
        </p:nvSpPr>
        <p:spPr bwMode="auto">
          <a:xfrm>
            <a:off x="365125" y="268288"/>
            <a:ext cx="8402638" cy="711200"/>
          </a:xfrm>
          <a:prstGeom prst="rect">
            <a:avLst/>
          </a:prstGeom>
          <a:solidFill>
            <a:schemeClr val="bg1"/>
          </a:solidFill>
          <a:ln w="12700" cap="flat" cmpd="sng" algn="ctr">
            <a:noFill/>
            <a:prstDash val="solid"/>
            <a:round/>
            <a:headEnd type="none" w="med" len="med"/>
            <a:tailEnd type="none" w="med" len="med"/>
          </a:ln>
          <a:effectLst/>
        </p:spPr>
        <p:txBody>
          <a:bodyPr wrap="none" lIns="78762" tIns="39382" rIns="78762" bIns="39382" anchor="ctr"/>
          <a:lstStyle/>
          <a:p>
            <a:pPr algn="ctr" defTabSz="652463" eaLnBrk="0" hangingPunct="0">
              <a:spcBef>
                <a:spcPct val="50000"/>
              </a:spcBef>
              <a:buClr>
                <a:schemeClr val="accent2"/>
              </a:buClr>
              <a:buFont typeface="Wingdings" pitchFamily="2" charset="2"/>
              <a:buNone/>
              <a:defRPr/>
            </a:pPr>
            <a:r>
              <a:rPr lang="cs-CZ" sz="3200" i="0" dirty="0">
                <a:solidFill>
                  <a:schemeClr val="accent2"/>
                </a:solidFill>
                <a:latin typeface="+mj-lt"/>
                <a:cs typeface="Arial" charset="0"/>
              </a:rPr>
              <a:t>KONEC PREZENTACE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Nadpis 1"/>
          <p:cNvSpPr>
            <a:spLocks noGrp="1"/>
          </p:cNvSpPr>
          <p:nvPr>
            <p:ph type="title"/>
          </p:nvPr>
        </p:nvSpPr>
        <p:spPr>
          <a:xfrm>
            <a:off x="503238" y="436563"/>
            <a:ext cx="6877050" cy="847725"/>
          </a:xfrm>
        </p:spPr>
        <p:txBody>
          <a:bodyPr/>
          <a:lstStyle/>
          <a:p>
            <a:r>
              <a:rPr lang="cs-CZ" altLang="cs-CZ" smtClean="0"/>
              <a:t/>
            </a:r>
            <a:br>
              <a:rPr lang="cs-CZ" altLang="cs-CZ" smtClean="0"/>
            </a:br>
            <a:endParaRPr lang="cs-CZ" altLang="cs-CZ" smtClean="0"/>
          </a:p>
        </p:txBody>
      </p:sp>
      <p:sp>
        <p:nvSpPr>
          <p:cNvPr id="24579" name="Zástupný symbol pro číslo snímku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3763" eaLnBrk="0" hangingPunct="0">
              <a:lnSpc>
                <a:spcPts val="2300"/>
              </a:lnSpc>
              <a:buSzPct val="120000"/>
              <a:defRPr sz="1600">
                <a:solidFill>
                  <a:schemeClr val="tx1"/>
                </a:solidFill>
                <a:latin typeface="Arial CE" charset="-18"/>
                <a:ea typeface="Arial CE" charset="-18"/>
                <a:cs typeface="Arial CE" charset="-18"/>
              </a:defRPr>
            </a:lvl1pPr>
            <a:lvl2pPr marL="757238" indent="-290513" defTabSz="893763" eaLnBrk="0" hangingPunct="0">
              <a:lnSpc>
                <a:spcPts val="2300"/>
              </a:lnSpc>
              <a:buClr>
                <a:srgbClr val="F24F00"/>
              </a:buClr>
              <a:buSzPct val="120000"/>
              <a:buFont typeface="Wingdings" pitchFamily="2" charset="2"/>
              <a:buChar char="§"/>
              <a:defRPr sz="1600">
                <a:solidFill>
                  <a:schemeClr val="tx1"/>
                </a:solidFill>
                <a:latin typeface="Arial CE" charset="-18"/>
                <a:ea typeface="Arial CE" charset="-18"/>
                <a:cs typeface="Arial CE" charset="-18"/>
              </a:defRPr>
            </a:lvl2pPr>
            <a:lvl3pPr marL="1165225" indent="-231775" defTabSz="893763" eaLnBrk="0" hangingPunct="0">
              <a:lnSpc>
                <a:spcPts val="2300"/>
              </a:lnSpc>
              <a:buClr>
                <a:srgbClr val="C8C8C8"/>
              </a:buClr>
              <a:buSzPct val="120000"/>
              <a:buFont typeface="Wingdings" pitchFamily="2" charset="2"/>
              <a:buChar char="§"/>
              <a:defRPr sz="1600">
                <a:solidFill>
                  <a:schemeClr val="tx1"/>
                </a:solidFill>
                <a:latin typeface="Arial CE" charset="-18"/>
                <a:ea typeface="Arial CE" charset="-18"/>
                <a:cs typeface="Arial CE" charset="-18"/>
              </a:defRPr>
            </a:lvl3pPr>
            <a:lvl4pPr marL="1631950" indent="-231775" defTabSz="893763" eaLnBrk="0" hangingPunct="0">
              <a:lnSpc>
                <a:spcPts val="2300"/>
              </a:lnSpc>
              <a:buSzPct val="89000"/>
              <a:defRPr sz="1600">
                <a:solidFill>
                  <a:schemeClr val="tx1"/>
                </a:solidFill>
                <a:latin typeface="Arial CE" charset="-18"/>
                <a:ea typeface="Arial CE" charset="-18"/>
                <a:cs typeface="Arial CE" charset="-18"/>
              </a:defRPr>
            </a:lvl4pPr>
            <a:lvl5pPr marL="2098675" indent="-231775" defTabSz="893763" eaLnBrk="0" hangingPunct="0">
              <a:lnSpc>
                <a:spcPts val="2300"/>
              </a:lnSpc>
              <a:buSzPct val="75000"/>
              <a:defRPr sz="1600">
                <a:solidFill>
                  <a:schemeClr val="tx1"/>
                </a:solidFill>
                <a:latin typeface="Arial CE" charset="-18"/>
                <a:ea typeface="Arial CE" charset="-18"/>
                <a:cs typeface="Arial CE" charset="-18"/>
              </a:defRPr>
            </a:lvl5pPr>
            <a:lvl6pPr marL="2555875" indent="-231775" defTabSz="89376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6pPr>
            <a:lvl7pPr marL="3013075" indent="-231775" defTabSz="89376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7pPr>
            <a:lvl8pPr marL="3470275" indent="-231775" defTabSz="89376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8pPr>
            <a:lvl9pPr marL="3927475" indent="-231775" defTabSz="89376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9pPr>
          </a:lstStyle>
          <a:p>
            <a:pPr eaLnBrk="1" hangingPunct="1">
              <a:lnSpc>
                <a:spcPct val="100000"/>
              </a:lnSpc>
              <a:buSzTx/>
            </a:pPr>
            <a:fld id="{FEF4917E-2776-46E8-B688-41935846E987}" type="slidenum">
              <a:rPr lang="cs-CZ" altLang="cs-CZ" sz="1000" smtClean="0">
                <a:solidFill>
                  <a:schemeClr val="bg1"/>
                </a:solidFill>
              </a:rPr>
              <a:pPr eaLnBrk="1" hangingPunct="1">
                <a:lnSpc>
                  <a:spcPct val="100000"/>
                </a:lnSpc>
                <a:buSzTx/>
              </a:pPr>
              <a:t>4</a:t>
            </a:fld>
            <a:endParaRPr lang="cs-CZ" altLang="cs-CZ" sz="1000" smtClean="0">
              <a:solidFill>
                <a:schemeClr val="bg1"/>
              </a:solidFill>
            </a:endParaRPr>
          </a:p>
        </p:txBody>
      </p:sp>
      <p:pic>
        <p:nvPicPr>
          <p:cNvPr id="24580" name="Obrázek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19050"/>
            <a:ext cx="9144000" cy="6469063"/>
          </a:xfr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9"/>
          <p:cNvSpPr>
            <a:spLocks noGrp="1" noChangeArrowheads="1"/>
          </p:cNvSpPr>
          <p:nvPr>
            <p:ph type="title"/>
          </p:nvPr>
        </p:nvSpPr>
        <p:spPr>
          <a:xfrm>
            <a:off x="477838" y="415925"/>
            <a:ext cx="6973887" cy="846138"/>
          </a:xfrm>
        </p:spPr>
        <p:txBody>
          <a:bodyPr/>
          <a:lstStyle/>
          <a:p>
            <a:pPr>
              <a:defRPr/>
            </a:pPr>
            <a:r>
              <a:rPr lang="cs-CZ" cap="all" dirty="0">
                <a:solidFill>
                  <a:schemeClr val="tx1"/>
                </a:solidFill>
              </a:rPr>
              <a:t>Specifika lokality </a:t>
            </a:r>
            <a:r>
              <a:rPr lang="cs-CZ" cap="all" dirty="0" smtClean="0">
                <a:solidFill>
                  <a:schemeClr val="tx1"/>
                </a:solidFill>
              </a:rPr>
              <a:t>TRMICE</a:t>
            </a:r>
            <a:r>
              <a:rPr lang="cs-CZ" dirty="0" smtClean="0"/>
              <a:t/>
            </a:r>
            <a:br>
              <a:rPr lang="cs-CZ" dirty="0" smtClean="0"/>
            </a:br>
            <a:r>
              <a:rPr lang="cs-CZ" dirty="0" smtClean="0"/>
              <a:t>1. </a:t>
            </a:r>
            <a:r>
              <a:rPr lang="cs-CZ" cap="all" dirty="0" smtClean="0">
                <a:solidFill>
                  <a:schemeClr val="accent2"/>
                </a:solidFill>
              </a:rPr>
              <a:t>vstupy</a:t>
            </a:r>
            <a:r>
              <a:rPr lang="cs-CZ" cap="all" dirty="0">
                <a:solidFill>
                  <a:schemeClr val="accent2"/>
                </a:solidFill>
              </a:rPr>
              <a:t>, vjezdy</a:t>
            </a:r>
          </a:p>
        </p:txBody>
      </p:sp>
      <p:sp>
        <p:nvSpPr>
          <p:cNvPr id="25603" name="Rectangle 3"/>
          <p:cNvSpPr>
            <a:spLocks noGrp="1" noChangeArrowheads="1"/>
          </p:cNvSpPr>
          <p:nvPr>
            <p:ph idx="1"/>
          </p:nvPr>
        </p:nvSpPr>
        <p:spPr>
          <a:xfrm>
            <a:off x="531813" y="1592263"/>
            <a:ext cx="8134350" cy="4954587"/>
          </a:xfrm>
        </p:spPr>
        <p:txBody>
          <a:bodyPr/>
          <a:lstStyle/>
          <a:p>
            <a:pPr marL="0" indent="1588" defTabSz="931863" eaLnBrk="1" hangingPunct="1">
              <a:lnSpc>
                <a:spcPct val="100000"/>
              </a:lnSpc>
              <a:spcBef>
                <a:spcPct val="20000"/>
              </a:spcBef>
              <a:spcAft>
                <a:spcPct val="20000"/>
              </a:spcAft>
              <a:buClr>
                <a:srgbClr val="FF3300"/>
              </a:buClr>
            </a:pPr>
            <a:r>
              <a:rPr lang="cs-CZ" altLang="cs-CZ" smtClean="0">
                <a:latin typeface="Arial CE" charset="-18"/>
                <a:cs typeface="Arial CE" charset="-18"/>
              </a:rPr>
              <a:t>Zákaz</a:t>
            </a:r>
            <a:r>
              <a:rPr lang="pt-BR" altLang="cs-CZ" smtClean="0">
                <a:latin typeface="Arial CE" charset="-18"/>
                <a:cs typeface="Arial CE" charset="-18"/>
              </a:rPr>
              <a:t> vjezdu</a:t>
            </a:r>
            <a:r>
              <a:rPr lang="cs-CZ" altLang="cs-CZ" smtClean="0">
                <a:latin typeface="Arial CE" charset="-18"/>
                <a:cs typeface="Arial CE" charset="-18"/>
              </a:rPr>
              <a:t> </a:t>
            </a:r>
            <a:r>
              <a:rPr lang="pt-BR" altLang="cs-CZ" smtClean="0">
                <a:latin typeface="Arial CE" charset="-18"/>
                <a:cs typeface="Arial CE" charset="-18"/>
              </a:rPr>
              <a:t>soukromým osobním vozidlům</a:t>
            </a:r>
            <a:r>
              <a:rPr lang="cs-CZ" altLang="cs-CZ" smtClean="0">
                <a:latin typeface="Arial CE" charset="-18"/>
                <a:cs typeface="Arial CE" charset="-18"/>
              </a:rPr>
              <a:t>, </a:t>
            </a:r>
            <a:r>
              <a:rPr lang="cs-CZ" altLang="cs-CZ" smtClean="0">
                <a:solidFill>
                  <a:schemeClr val="accent2"/>
                </a:solidFill>
                <a:latin typeface="Arial CE" charset="-18"/>
                <a:cs typeface="Arial CE" charset="-18"/>
              </a:rPr>
              <a:t>při parkování vozidel musí zůstat průjezdný pruh nejméně 3 m, musí být volné vjezdy do objektů.</a:t>
            </a:r>
            <a:endParaRPr lang="cs-CZ" altLang="cs-CZ" sz="1400" smtClean="0">
              <a:solidFill>
                <a:schemeClr val="accent2"/>
              </a:solidFill>
              <a:latin typeface="Arial CE" charset="-18"/>
              <a:cs typeface="Arial CE" charset="-18"/>
            </a:endParaRPr>
          </a:p>
          <a:p>
            <a:pPr marL="0" indent="1588" defTabSz="931863" eaLnBrk="1" hangingPunct="1">
              <a:lnSpc>
                <a:spcPct val="100000"/>
              </a:lnSpc>
              <a:spcAft>
                <a:spcPct val="30000"/>
              </a:spcAft>
              <a:buClr>
                <a:srgbClr val="FF3300"/>
              </a:buClr>
            </a:pPr>
            <a:endParaRPr lang="cs-CZ" altLang="cs-CZ" sz="1400" smtClean="0">
              <a:latin typeface="Arial CE" charset="-18"/>
              <a:cs typeface="Arial CE" charset="-18"/>
            </a:endParaRPr>
          </a:p>
          <a:p>
            <a:pPr marL="0" indent="1588" defTabSz="931863" eaLnBrk="1" hangingPunct="1">
              <a:lnSpc>
                <a:spcPct val="100000"/>
              </a:lnSpc>
              <a:spcAft>
                <a:spcPct val="30000"/>
              </a:spcAft>
              <a:buClr>
                <a:srgbClr val="FF3300"/>
              </a:buClr>
            </a:pPr>
            <a:r>
              <a:rPr lang="cs-CZ" altLang="cs-CZ" smtClean="0">
                <a:latin typeface="Arial CE" charset="-18"/>
                <a:cs typeface="Arial CE" charset="-18"/>
              </a:rPr>
              <a:t>Vrátnice:</a:t>
            </a:r>
          </a:p>
          <a:p>
            <a:pPr marL="0" indent="1588" defTabSz="931863" eaLnBrk="1" hangingPunct="1">
              <a:lnSpc>
                <a:spcPct val="100000"/>
              </a:lnSpc>
              <a:spcAft>
                <a:spcPct val="30000"/>
              </a:spcAft>
              <a:buClr>
                <a:srgbClr val="FF3300"/>
              </a:buClr>
            </a:pPr>
            <a:endParaRPr lang="cs-CZ" altLang="cs-CZ" smtClean="0">
              <a:latin typeface="Arial CE" charset="-18"/>
              <a:cs typeface="Arial CE" charset="-18"/>
            </a:endParaRPr>
          </a:p>
          <a:p>
            <a:pPr marL="0" indent="1588" defTabSz="931863" eaLnBrk="1" hangingPunct="1">
              <a:lnSpc>
                <a:spcPct val="100000"/>
              </a:lnSpc>
              <a:spcAft>
                <a:spcPct val="30000"/>
              </a:spcAft>
              <a:buClr>
                <a:srgbClr val="FF3300"/>
              </a:buClr>
            </a:pPr>
            <a:endParaRPr lang="cs-CZ" altLang="cs-CZ" sz="1400" smtClean="0">
              <a:latin typeface="Arial CE" charset="-18"/>
              <a:cs typeface="Arial CE" charset="-18"/>
            </a:endParaRPr>
          </a:p>
          <a:p>
            <a:pPr marL="0" indent="1588" defTabSz="931863" eaLnBrk="1" hangingPunct="1">
              <a:lnSpc>
                <a:spcPct val="100000"/>
              </a:lnSpc>
              <a:buClr>
                <a:srgbClr val="FF3300"/>
              </a:buClr>
            </a:pPr>
            <a:endParaRPr lang="cs-CZ" altLang="cs-CZ" sz="1400" smtClean="0">
              <a:latin typeface="Arial CE" charset="-18"/>
              <a:cs typeface="Arial CE" charset="-18"/>
            </a:endParaRPr>
          </a:p>
          <a:p>
            <a:pPr marL="0" indent="1588" defTabSz="931863" eaLnBrk="1" hangingPunct="1">
              <a:lnSpc>
                <a:spcPct val="100000"/>
              </a:lnSpc>
              <a:buClr>
                <a:srgbClr val="FF3300"/>
              </a:buClr>
            </a:pPr>
            <a:endParaRPr lang="cs-CZ" altLang="cs-CZ" sz="1400" smtClean="0">
              <a:latin typeface="Arial CE" charset="-18"/>
              <a:cs typeface="Arial CE" charset="-18"/>
            </a:endParaRPr>
          </a:p>
          <a:p>
            <a:pPr marL="0" indent="1588" defTabSz="931863" eaLnBrk="1" hangingPunct="1">
              <a:lnSpc>
                <a:spcPct val="100000"/>
              </a:lnSpc>
              <a:buClr>
                <a:srgbClr val="FF3300"/>
              </a:buClr>
            </a:pPr>
            <a:endParaRPr lang="cs-CZ" altLang="cs-CZ" sz="1400" smtClean="0">
              <a:latin typeface="Arial CE" charset="-18"/>
              <a:cs typeface="Arial CE" charset="-18"/>
            </a:endParaRPr>
          </a:p>
          <a:p>
            <a:pPr marL="0" indent="1588" defTabSz="931863" eaLnBrk="1" hangingPunct="1">
              <a:lnSpc>
                <a:spcPct val="100000"/>
              </a:lnSpc>
              <a:buClr>
                <a:srgbClr val="FF3300"/>
              </a:buClr>
            </a:pPr>
            <a:endParaRPr lang="cs-CZ" altLang="cs-CZ" sz="1400" smtClean="0">
              <a:latin typeface="Arial CE" charset="-18"/>
              <a:cs typeface="Arial CE" charset="-18"/>
            </a:endParaRPr>
          </a:p>
          <a:p>
            <a:pPr marL="0" indent="1588" defTabSz="931863" eaLnBrk="1" hangingPunct="1">
              <a:lnSpc>
                <a:spcPct val="100000"/>
              </a:lnSpc>
              <a:buClr>
                <a:srgbClr val="FF3300"/>
              </a:buClr>
            </a:pPr>
            <a:endParaRPr lang="cs-CZ" altLang="cs-CZ" sz="1400" smtClean="0">
              <a:latin typeface="Arial CE" charset="-18"/>
              <a:cs typeface="Arial CE" charset="-18"/>
            </a:endParaRPr>
          </a:p>
          <a:p>
            <a:pPr marL="823913" lvl="1" indent="-454025" defTabSz="931863" eaLnBrk="1" hangingPunct="1">
              <a:lnSpc>
                <a:spcPct val="100000"/>
              </a:lnSpc>
              <a:buClr>
                <a:srgbClr val="FF3300"/>
              </a:buClr>
              <a:buFont typeface="Wingdings" pitchFamily="2" charset="2"/>
              <a:buNone/>
            </a:pPr>
            <a:endParaRPr lang="cs-CZ" altLang="cs-CZ" smtClean="0">
              <a:latin typeface="Arial CE" charset="-18"/>
              <a:cs typeface="Arial CE" charset="-18"/>
            </a:endParaRPr>
          </a:p>
          <a:p>
            <a:pPr marL="823913" lvl="1" indent="-454025" defTabSz="931863" eaLnBrk="1" hangingPunct="1">
              <a:lnSpc>
                <a:spcPct val="100000"/>
              </a:lnSpc>
              <a:buClr>
                <a:srgbClr val="FF3300"/>
              </a:buClr>
              <a:buFont typeface="Wingdings" pitchFamily="2" charset="2"/>
              <a:buNone/>
            </a:pPr>
            <a:endParaRPr lang="cs-CZ" altLang="cs-CZ" smtClean="0">
              <a:latin typeface="Arial CE" charset="-18"/>
              <a:cs typeface="Arial CE" charset="-18"/>
            </a:endParaRPr>
          </a:p>
          <a:p>
            <a:pPr marL="823913" lvl="1" indent="-454025" defTabSz="931863" eaLnBrk="1" hangingPunct="1">
              <a:lnSpc>
                <a:spcPct val="100000"/>
              </a:lnSpc>
              <a:buClr>
                <a:srgbClr val="FF3300"/>
              </a:buClr>
              <a:buFont typeface="Wingdings" pitchFamily="2" charset="2"/>
              <a:buNone/>
            </a:pPr>
            <a:endParaRPr lang="cs-CZ" altLang="cs-CZ" smtClean="0">
              <a:latin typeface="Arial CE" charset="-18"/>
              <a:cs typeface="Arial CE" charset="-18"/>
            </a:endParaRPr>
          </a:p>
          <a:p>
            <a:pPr marL="823913" lvl="1" indent="-454025" defTabSz="931863" eaLnBrk="1" hangingPunct="1">
              <a:lnSpc>
                <a:spcPct val="100000"/>
              </a:lnSpc>
              <a:buClr>
                <a:srgbClr val="FF3300"/>
              </a:buClr>
              <a:buFont typeface="Wingdings" pitchFamily="2" charset="2"/>
              <a:buNone/>
            </a:pPr>
            <a:endParaRPr lang="cs-CZ" altLang="cs-CZ" smtClean="0">
              <a:latin typeface="Arial CE" charset="-18"/>
              <a:cs typeface="Arial CE" charset="-18"/>
            </a:endParaRPr>
          </a:p>
          <a:p>
            <a:pPr marL="0" indent="1588" defTabSz="931863" eaLnBrk="1" hangingPunct="1">
              <a:lnSpc>
                <a:spcPct val="100000"/>
              </a:lnSpc>
              <a:buClr>
                <a:srgbClr val="FF3300"/>
              </a:buClr>
            </a:pPr>
            <a:r>
              <a:rPr lang="cs-CZ" altLang="cs-CZ" smtClean="0">
                <a:latin typeface="Arial CE" charset="-18"/>
                <a:cs typeface="Arial CE" charset="-18"/>
              </a:rPr>
              <a:t>hlavní pro vstup osob                      vjezd vozidel (nákladní)                 sociální budova</a:t>
            </a:r>
          </a:p>
          <a:p>
            <a:pPr marL="823913" lvl="1" indent="-454025" defTabSz="931863" eaLnBrk="1" hangingPunct="1">
              <a:lnSpc>
                <a:spcPct val="100000"/>
              </a:lnSpc>
              <a:buClr>
                <a:srgbClr val="FF3300"/>
              </a:buClr>
              <a:buFont typeface="Wingdings" pitchFamily="2" charset="2"/>
              <a:buNone/>
            </a:pPr>
            <a:r>
              <a:rPr lang="cs-CZ" altLang="cs-CZ" sz="1200" smtClean="0">
                <a:latin typeface="Arial CE" charset="-18"/>
                <a:cs typeface="Arial CE" charset="-18"/>
              </a:rPr>
              <a:t>tel.: +420 475 256 534	                tel.: +420 475 256 574		tel.: +420 256 250</a:t>
            </a:r>
          </a:p>
          <a:p>
            <a:pPr marL="823913" lvl="1" indent="-454025" defTabSz="931863" eaLnBrk="1" hangingPunct="1">
              <a:lnSpc>
                <a:spcPct val="100000"/>
              </a:lnSpc>
              <a:buClr>
                <a:srgbClr val="FF3300"/>
              </a:buClr>
              <a:buFont typeface="Wingdings" pitchFamily="2" charset="2"/>
              <a:buNone/>
            </a:pPr>
            <a:endParaRPr lang="cs-CZ" altLang="cs-CZ" sz="1400" smtClean="0">
              <a:latin typeface="Arial CE" charset="-18"/>
              <a:cs typeface="Arial CE" charset="-18"/>
            </a:endParaRPr>
          </a:p>
          <a:p>
            <a:pPr marL="823913" lvl="1" indent="-454025" defTabSz="931863" eaLnBrk="1" hangingPunct="1">
              <a:lnSpc>
                <a:spcPct val="100000"/>
              </a:lnSpc>
              <a:buClr>
                <a:srgbClr val="FF3300"/>
              </a:buClr>
              <a:buFont typeface="Wingdings" pitchFamily="2" charset="2"/>
              <a:buNone/>
            </a:pPr>
            <a:endParaRPr lang="cs-CZ" altLang="cs-CZ" sz="1400" smtClean="0">
              <a:latin typeface="Arial CE" charset="-18"/>
              <a:cs typeface="Arial CE" charset="-18"/>
            </a:endParaRPr>
          </a:p>
          <a:p>
            <a:pPr marL="823913" lvl="1" indent="-454025" defTabSz="931863" eaLnBrk="1" hangingPunct="1">
              <a:lnSpc>
                <a:spcPct val="100000"/>
              </a:lnSpc>
              <a:buClr>
                <a:srgbClr val="FF3300"/>
              </a:buClr>
              <a:buFont typeface="Wingdings" pitchFamily="2" charset="2"/>
              <a:buNone/>
            </a:pPr>
            <a:endParaRPr lang="cs-CZ" altLang="cs-CZ" sz="1400" smtClean="0">
              <a:latin typeface="Arial CE" charset="-18"/>
              <a:cs typeface="Arial CE" charset="-18"/>
            </a:endParaRPr>
          </a:p>
          <a:p>
            <a:pPr marL="0" indent="1588" defTabSz="931863" eaLnBrk="1" hangingPunct="1">
              <a:lnSpc>
                <a:spcPct val="100000"/>
              </a:lnSpc>
              <a:buClr>
                <a:srgbClr val="FF3300"/>
              </a:buClr>
            </a:pPr>
            <a:r>
              <a:rPr lang="cs-CZ" altLang="cs-CZ" sz="1400" smtClean="0">
                <a:latin typeface="Arial CE" charset="-18"/>
                <a:cs typeface="Arial CE" charset="-18"/>
              </a:rPr>
              <a:t>	</a:t>
            </a:r>
          </a:p>
          <a:p>
            <a:pPr marL="0" indent="1588" defTabSz="931863" eaLnBrk="1" hangingPunct="1">
              <a:lnSpc>
                <a:spcPct val="100000"/>
              </a:lnSpc>
              <a:buClr>
                <a:srgbClr val="FF3300"/>
              </a:buClr>
            </a:pPr>
            <a:endParaRPr lang="cs-CZ" altLang="cs-CZ" sz="1400" smtClean="0">
              <a:latin typeface="Arial CE" charset="-18"/>
              <a:cs typeface="Arial CE" charset="-18"/>
            </a:endParaRPr>
          </a:p>
          <a:p>
            <a:pPr marL="0" indent="1588" defTabSz="931863" eaLnBrk="1" hangingPunct="1">
              <a:lnSpc>
                <a:spcPct val="100000"/>
              </a:lnSpc>
              <a:buClr>
                <a:srgbClr val="FF3300"/>
              </a:buClr>
            </a:pPr>
            <a:r>
              <a:rPr lang="cs-CZ" altLang="cs-CZ" sz="1400" smtClean="0">
                <a:latin typeface="Arial CE" charset="-18"/>
                <a:cs typeface="Arial CE" charset="-18"/>
              </a:rPr>
              <a:t>		</a:t>
            </a:r>
            <a:endParaRPr lang="cs-CZ" altLang="cs-CZ" b="1" smtClean="0">
              <a:latin typeface="Arial CE" charset="-18"/>
              <a:cs typeface="Arial CE" charset="-18"/>
            </a:endParaRPr>
          </a:p>
        </p:txBody>
      </p:sp>
      <p:sp>
        <p:nvSpPr>
          <p:cNvPr id="25604" name="Zástupný symbol pro číslo snímku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lnSpc>
                <a:spcPts val="2300"/>
              </a:lnSpc>
              <a:buSzPct val="120000"/>
              <a:defRPr sz="1600">
                <a:solidFill>
                  <a:schemeClr val="tx1"/>
                </a:solidFill>
                <a:latin typeface="Arial CE" charset="-18"/>
                <a:ea typeface="Arial CE" charset="-18"/>
                <a:cs typeface="Arial CE" charset="-18"/>
              </a:defRPr>
            </a:lvl1pPr>
            <a:lvl2pPr marL="757238" indent="-290513" defTabSz="912813" eaLnBrk="0" hangingPunct="0">
              <a:lnSpc>
                <a:spcPts val="2300"/>
              </a:lnSpc>
              <a:buClr>
                <a:srgbClr val="F24F00"/>
              </a:buClr>
              <a:buSzPct val="120000"/>
              <a:buFont typeface="Wingdings" pitchFamily="2" charset="2"/>
              <a:buChar char="§"/>
              <a:defRPr sz="1600">
                <a:solidFill>
                  <a:schemeClr val="tx1"/>
                </a:solidFill>
                <a:latin typeface="Arial CE" charset="-18"/>
                <a:ea typeface="Arial CE" charset="-18"/>
                <a:cs typeface="Arial CE" charset="-18"/>
              </a:defRPr>
            </a:lvl2pPr>
            <a:lvl3pPr marL="1165225" indent="-231775" defTabSz="912813" eaLnBrk="0" hangingPunct="0">
              <a:lnSpc>
                <a:spcPts val="2300"/>
              </a:lnSpc>
              <a:buClr>
                <a:srgbClr val="C8C8C8"/>
              </a:buClr>
              <a:buSzPct val="120000"/>
              <a:buFont typeface="Wingdings" pitchFamily="2" charset="2"/>
              <a:buChar char="§"/>
              <a:defRPr sz="1600">
                <a:solidFill>
                  <a:schemeClr val="tx1"/>
                </a:solidFill>
                <a:latin typeface="Arial CE" charset="-18"/>
                <a:ea typeface="Arial CE" charset="-18"/>
                <a:cs typeface="Arial CE" charset="-18"/>
              </a:defRPr>
            </a:lvl3pPr>
            <a:lvl4pPr marL="1631950" indent="-231775" defTabSz="912813" eaLnBrk="0" hangingPunct="0">
              <a:lnSpc>
                <a:spcPts val="2300"/>
              </a:lnSpc>
              <a:buSzPct val="89000"/>
              <a:defRPr sz="1600">
                <a:solidFill>
                  <a:schemeClr val="tx1"/>
                </a:solidFill>
                <a:latin typeface="Arial CE" charset="-18"/>
                <a:ea typeface="Arial CE" charset="-18"/>
                <a:cs typeface="Arial CE" charset="-18"/>
              </a:defRPr>
            </a:lvl4pPr>
            <a:lvl5pPr marL="2098675" indent="-231775" defTabSz="912813" eaLnBrk="0" hangingPunct="0">
              <a:lnSpc>
                <a:spcPts val="2300"/>
              </a:lnSpc>
              <a:buSzPct val="75000"/>
              <a:defRPr sz="1600">
                <a:solidFill>
                  <a:schemeClr val="tx1"/>
                </a:solidFill>
                <a:latin typeface="Arial CE" charset="-18"/>
                <a:ea typeface="Arial CE" charset="-18"/>
                <a:cs typeface="Arial CE" charset="-18"/>
              </a:defRPr>
            </a:lvl5pPr>
            <a:lvl6pPr marL="2555875" indent="-231775" defTabSz="91281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6pPr>
            <a:lvl7pPr marL="3013075" indent="-231775" defTabSz="91281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7pPr>
            <a:lvl8pPr marL="3470275" indent="-231775" defTabSz="91281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8pPr>
            <a:lvl9pPr marL="3927475" indent="-231775" defTabSz="91281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9pPr>
          </a:lstStyle>
          <a:p>
            <a:pPr eaLnBrk="1" hangingPunct="1">
              <a:lnSpc>
                <a:spcPct val="100000"/>
              </a:lnSpc>
              <a:buSzTx/>
            </a:pPr>
            <a:fld id="{F0231A3A-5B7E-4CB3-85F6-228DF8C3B691}" type="slidenum">
              <a:rPr lang="cs-CZ" altLang="cs-CZ" sz="1000" smtClean="0">
                <a:solidFill>
                  <a:schemeClr val="bg1"/>
                </a:solidFill>
                <a:latin typeface="Futura CEZ Demi" pitchFamily="2" charset="0"/>
              </a:rPr>
              <a:pPr eaLnBrk="1" hangingPunct="1">
                <a:lnSpc>
                  <a:spcPct val="100000"/>
                </a:lnSpc>
                <a:buSzTx/>
              </a:pPr>
              <a:t>5</a:t>
            </a:fld>
            <a:endParaRPr lang="cs-CZ" altLang="cs-CZ" sz="1000" smtClean="0">
              <a:solidFill>
                <a:schemeClr val="bg1"/>
              </a:solidFill>
              <a:latin typeface="Futura CEZ Demi" pitchFamily="2" charset="0"/>
            </a:endParaRPr>
          </a:p>
        </p:txBody>
      </p:sp>
      <p:sp>
        <p:nvSpPr>
          <p:cNvPr id="25605" name="Line 5"/>
          <p:cNvSpPr>
            <a:spLocks noChangeShapeType="1"/>
          </p:cNvSpPr>
          <p:nvPr/>
        </p:nvSpPr>
        <p:spPr bwMode="auto">
          <a:xfrm>
            <a:off x="4424363" y="6826250"/>
            <a:ext cx="1028700" cy="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266" tIns="46633" rIns="93266" bIns="46633"/>
          <a:lstStyle/>
          <a:p>
            <a:endParaRPr lang="cs-CZ"/>
          </a:p>
        </p:txBody>
      </p:sp>
      <p:pic>
        <p:nvPicPr>
          <p:cNvPr id="25606" name="Picture 9" descr="E:\DCIM\100PHOTO\SAM_622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8" y="2841625"/>
            <a:ext cx="2781300"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11" descr="E:\DCIM\100PHOTO\SAM_623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9925" y="2841625"/>
            <a:ext cx="2808288"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12" descr="E:\DCIM\100PHOTO\SAM_622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5850" y="2857500"/>
            <a:ext cx="2784475"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Grp="1" noChangeArrowheads="1"/>
          </p:cNvSpPr>
          <p:nvPr>
            <p:ph type="title"/>
          </p:nvPr>
        </p:nvSpPr>
        <p:spPr>
          <a:xfrm>
            <a:off x="503238" y="436563"/>
            <a:ext cx="6877050" cy="847725"/>
          </a:xfrm>
        </p:spPr>
        <p:txBody>
          <a:bodyPr/>
          <a:lstStyle/>
          <a:p>
            <a:pPr>
              <a:defRPr/>
            </a:pPr>
            <a:r>
              <a:rPr lang="cs-CZ" cap="all" dirty="0">
                <a:solidFill>
                  <a:schemeClr val="tx1"/>
                </a:solidFill>
              </a:rPr>
              <a:t>Specifika lokality </a:t>
            </a:r>
            <a:r>
              <a:rPr lang="cs-CZ" cap="all" dirty="0" smtClean="0">
                <a:solidFill>
                  <a:schemeClr val="tx1"/>
                </a:solidFill>
              </a:rPr>
              <a:t>Trmice</a:t>
            </a:r>
            <a:r>
              <a:rPr lang="cs-CZ" cap="all" dirty="0" smtClean="0"/>
              <a:t/>
            </a:r>
            <a:br>
              <a:rPr lang="cs-CZ" cap="all" dirty="0" smtClean="0"/>
            </a:br>
            <a:r>
              <a:rPr lang="cs-CZ" cap="all" dirty="0" smtClean="0"/>
              <a:t>1. DOPRAVA</a:t>
            </a:r>
            <a:endParaRPr lang="cs-CZ" cap="all" dirty="0"/>
          </a:p>
        </p:txBody>
      </p:sp>
      <p:sp>
        <p:nvSpPr>
          <p:cNvPr id="26627" name="Rectangle 3"/>
          <p:cNvSpPr>
            <a:spLocks noGrp="1" noChangeArrowheads="1"/>
          </p:cNvSpPr>
          <p:nvPr>
            <p:ph idx="1"/>
          </p:nvPr>
        </p:nvSpPr>
        <p:spPr>
          <a:xfrm>
            <a:off x="503238" y="1692275"/>
            <a:ext cx="8137525" cy="4679950"/>
          </a:xfrm>
        </p:spPr>
        <p:txBody>
          <a:bodyPr/>
          <a:lstStyle/>
          <a:p>
            <a:pPr marL="358775" indent="-358775" algn="ctr" defTabSz="931863" eaLnBrk="1" hangingPunct="1">
              <a:lnSpc>
                <a:spcPct val="100000"/>
              </a:lnSpc>
              <a:spcBef>
                <a:spcPct val="20000"/>
              </a:spcBef>
              <a:spcAft>
                <a:spcPct val="20000"/>
              </a:spcAft>
              <a:buClr>
                <a:srgbClr val="FF3300"/>
              </a:buClr>
            </a:pPr>
            <a:r>
              <a:rPr lang="cs-CZ" altLang="cs-CZ" sz="1400" smtClean="0">
                <a:solidFill>
                  <a:srgbClr val="FF0000"/>
                </a:solidFill>
                <a:latin typeface="Arial CE" charset="-18"/>
                <a:cs typeface="Arial CE" charset="-18"/>
              </a:rPr>
              <a:t>	</a:t>
            </a:r>
            <a:r>
              <a:rPr lang="cs-CZ" altLang="cs-CZ" sz="2400" b="1" smtClean="0">
                <a:solidFill>
                  <a:schemeClr val="accent2"/>
                </a:solidFill>
                <a:latin typeface="Arial CE" charset="-18"/>
                <a:cs typeface="Arial CE" charset="-18"/>
              </a:rPr>
              <a:t>15</a:t>
            </a:r>
            <a:r>
              <a:rPr lang="pt-BR" altLang="cs-CZ" sz="2400" b="1" smtClean="0">
                <a:solidFill>
                  <a:schemeClr val="accent2"/>
                </a:solidFill>
                <a:latin typeface="Arial CE" charset="-18"/>
                <a:cs typeface="Arial CE" charset="-18"/>
              </a:rPr>
              <a:t> km/h</a:t>
            </a:r>
            <a:r>
              <a:rPr lang="cs-CZ" altLang="cs-CZ" sz="2400" b="1" smtClean="0">
                <a:solidFill>
                  <a:schemeClr val="accent2"/>
                </a:solidFill>
                <a:latin typeface="Arial CE" charset="-18"/>
                <a:cs typeface="Arial CE" charset="-18"/>
              </a:rPr>
              <a:t>od.</a:t>
            </a:r>
            <a:r>
              <a:rPr lang="pt-BR" altLang="cs-CZ" sz="2400" b="1" smtClean="0">
                <a:solidFill>
                  <a:schemeClr val="accent2"/>
                </a:solidFill>
                <a:latin typeface="Arial CE" charset="-18"/>
                <a:cs typeface="Arial CE" charset="-18"/>
              </a:rPr>
              <a:t> </a:t>
            </a:r>
            <a:r>
              <a:rPr lang="pt-BR" altLang="cs-CZ" sz="2400" b="1" smtClean="0">
                <a:latin typeface="Arial CE" charset="-18"/>
                <a:cs typeface="Arial CE" charset="-18"/>
              </a:rPr>
              <a:t>v celém areálu</a:t>
            </a:r>
            <a:endParaRPr lang="cs-CZ" altLang="cs-CZ" sz="2400" b="1" smtClean="0">
              <a:latin typeface="Arial CE" charset="-18"/>
              <a:cs typeface="Arial CE" charset="-18"/>
            </a:endParaRPr>
          </a:p>
          <a:p>
            <a:pPr marL="358775" indent="-358775" defTabSz="931863" eaLnBrk="1" hangingPunct="1">
              <a:lnSpc>
                <a:spcPct val="100000"/>
              </a:lnSpc>
              <a:spcBef>
                <a:spcPct val="20000"/>
              </a:spcBef>
              <a:spcAft>
                <a:spcPct val="20000"/>
              </a:spcAft>
              <a:buClr>
                <a:srgbClr val="FF3300"/>
              </a:buClr>
            </a:pPr>
            <a:r>
              <a:rPr lang="cs-CZ" altLang="cs-CZ" smtClean="0">
                <a:latin typeface="Arial CE" charset="-18"/>
                <a:cs typeface="Arial CE" charset="-18"/>
              </a:rPr>
              <a:t>Zákaz</a:t>
            </a:r>
            <a:r>
              <a:rPr lang="pt-BR" altLang="cs-CZ" smtClean="0">
                <a:latin typeface="Arial CE" charset="-18"/>
                <a:cs typeface="Arial CE" charset="-18"/>
              </a:rPr>
              <a:t> vjezdu</a:t>
            </a:r>
            <a:r>
              <a:rPr lang="cs-CZ" altLang="cs-CZ" smtClean="0">
                <a:latin typeface="Arial CE" charset="-18"/>
                <a:cs typeface="Arial CE" charset="-18"/>
              </a:rPr>
              <a:t> </a:t>
            </a:r>
            <a:r>
              <a:rPr lang="pt-BR" altLang="cs-CZ" smtClean="0">
                <a:latin typeface="Arial CE" charset="-18"/>
                <a:cs typeface="Arial CE" charset="-18"/>
              </a:rPr>
              <a:t>soukromým osobním vozidlům</a:t>
            </a:r>
            <a:r>
              <a:rPr lang="cs-CZ" altLang="cs-CZ" smtClean="0">
                <a:latin typeface="Arial CE" charset="-18"/>
                <a:cs typeface="Arial CE" charset="-18"/>
              </a:rPr>
              <a:t>. </a:t>
            </a:r>
            <a:r>
              <a:rPr lang="cs-CZ" altLang="cs-CZ" smtClean="0">
                <a:solidFill>
                  <a:schemeClr val="accent2"/>
                </a:solidFill>
                <a:latin typeface="Arial CE" charset="-18"/>
                <a:cs typeface="Arial CE" charset="-18"/>
              </a:rPr>
              <a:t>Při parkování vozidel musí zůstat průjezdný pruh nejméně 3 m, musí být volné vjezdy do objektů.</a:t>
            </a:r>
          </a:p>
          <a:p>
            <a:pPr marL="358775" indent="-358775" defTabSz="931863" eaLnBrk="1" hangingPunct="1">
              <a:lnSpc>
                <a:spcPct val="100000"/>
              </a:lnSpc>
              <a:buClr>
                <a:srgbClr val="FF3300"/>
              </a:buClr>
            </a:pPr>
            <a:endParaRPr lang="cs-CZ" altLang="cs-CZ" b="1" smtClean="0">
              <a:latin typeface="Arial CE" charset="-18"/>
              <a:cs typeface="Arial CE" charset="-18"/>
            </a:endParaRPr>
          </a:p>
          <a:p>
            <a:pPr marL="358775" indent="-358775" defTabSz="931863" eaLnBrk="1" hangingPunct="1">
              <a:lnSpc>
                <a:spcPct val="100000"/>
              </a:lnSpc>
              <a:buClr>
                <a:schemeClr val="accent2"/>
              </a:buClr>
              <a:buSzTx/>
            </a:pPr>
            <a:r>
              <a:rPr lang="cs-CZ" altLang="cs-CZ" b="1" smtClean="0">
                <a:latin typeface="Arial CE" charset="-18"/>
                <a:cs typeface="Arial CE" charset="-18"/>
              </a:rPr>
              <a:t>Platí:</a:t>
            </a:r>
          </a:p>
          <a:p>
            <a:pPr marL="358775" indent="-358775" defTabSz="931863" eaLnBrk="1" hangingPunct="1">
              <a:lnSpc>
                <a:spcPct val="100000"/>
              </a:lnSpc>
              <a:buClr>
                <a:schemeClr val="accent2"/>
              </a:buClr>
              <a:buFont typeface="Wingdings" pitchFamily="2" charset="2"/>
              <a:buChar char="§"/>
            </a:pPr>
            <a:r>
              <a:rPr lang="cs-CZ" altLang="cs-CZ" smtClean="0">
                <a:latin typeface="Arial CE" charset="-18"/>
                <a:cs typeface="Arial CE" charset="-18"/>
              </a:rPr>
              <a:t>Pravidla silničního provozu </a:t>
            </a:r>
          </a:p>
          <a:p>
            <a:pPr marL="358775" indent="-358775" defTabSz="931863" eaLnBrk="1" hangingPunct="1">
              <a:lnSpc>
                <a:spcPct val="100000"/>
              </a:lnSpc>
              <a:buClr>
                <a:schemeClr val="accent2"/>
              </a:buClr>
            </a:pPr>
            <a:r>
              <a:rPr lang="cs-CZ" altLang="cs-CZ" smtClean="0">
                <a:latin typeface="Arial CE" charset="-18"/>
                <a:cs typeface="Arial CE" charset="-18"/>
              </a:rPr>
              <a:t>	(svislé a vodorovné dopravní značení, přednost vozidel zprava apod.)</a:t>
            </a:r>
          </a:p>
          <a:p>
            <a:pPr marL="358775" indent="-358775" defTabSz="931863" eaLnBrk="1" hangingPunct="1">
              <a:lnSpc>
                <a:spcPct val="100000"/>
              </a:lnSpc>
              <a:buClr>
                <a:schemeClr val="accent2"/>
              </a:buClr>
              <a:buFont typeface="Wingdings" pitchFamily="2" charset="2"/>
              <a:buChar char="§"/>
            </a:pPr>
            <a:r>
              <a:rPr lang="cs-CZ" altLang="cs-CZ" smtClean="0">
                <a:latin typeface="Arial CE" charset="-18"/>
                <a:cs typeface="Arial CE" charset="-18"/>
              </a:rPr>
              <a:t>Návštěvní řád TTR – součást Řádu fyzické ochrany TTR</a:t>
            </a:r>
          </a:p>
          <a:p>
            <a:pPr marL="358775" indent="-358775" defTabSz="931863" eaLnBrk="1" hangingPunct="1">
              <a:lnSpc>
                <a:spcPct val="100000"/>
              </a:lnSpc>
              <a:buClr>
                <a:schemeClr val="accent2"/>
              </a:buClr>
              <a:buFont typeface="Wingdings" pitchFamily="2" charset="2"/>
              <a:buChar char="§"/>
            </a:pPr>
            <a:r>
              <a:rPr lang="cs-CZ" altLang="cs-CZ" smtClean="0">
                <a:latin typeface="Arial CE" charset="-18"/>
                <a:cs typeface="Arial CE" charset="-18"/>
              </a:rPr>
              <a:t>Povoleno používání jízdních kol – musí být řádném technickém stavu a kontrolována</a:t>
            </a:r>
          </a:p>
          <a:p>
            <a:pPr marL="358775" indent="-358775" defTabSz="931863" eaLnBrk="1" hangingPunct="1">
              <a:lnSpc>
                <a:spcPct val="100000"/>
              </a:lnSpc>
              <a:buClr>
                <a:srgbClr val="FF3300"/>
              </a:buClr>
              <a:buSzTx/>
            </a:pPr>
            <a:endParaRPr lang="cs-CZ" altLang="cs-CZ" smtClean="0">
              <a:solidFill>
                <a:srgbClr val="FF0000"/>
              </a:solidFill>
              <a:latin typeface="Arial CE" charset="-18"/>
              <a:cs typeface="Arial CE" charset="-18"/>
            </a:endParaRPr>
          </a:p>
          <a:p>
            <a:pPr marL="358775" indent="-358775" defTabSz="931863" eaLnBrk="1" hangingPunct="1">
              <a:lnSpc>
                <a:spcPct val="100000"/>
              </a:lnSpc>
              <a:buClr>
                <a:srgbClr val="FF3300"/>
              </a:buClr>
              <a:buSzTx/>
            </a:pPr>
            <a:r>
              <a:rPr lang="cs-CZ" altLang="cs-CZ" b="1" smtClean="0">
                <a:solidFill>
                  <a:schemeClr val="accent2"/>
                </a:solidFill>
                <a:latin typeface="Arial CE" charset="-18"/>
                <a:cs typeface="Arial CE" charset="-18"/>
              </a:rPr>
              <a:t>POZOR na ZÁKAZ:</a:t>
            </a:r>
          </a:p>
          <a:p>
            <a:pPr marL="539750" lvl="2" indent="-358775" defTabSz="931863" eaLnBrk="1" hangingPunct="1">
              <a:lnSpc>
                <a:spcPct val="100000"/>
              </a:lnSpc>
              <a:buClr>
                <a:srgbClr val="FF3300"/>
              </a:buClr>
              <a:buSzTx/>
            </a:pPr>
            <a:r>
              <a:rPr lang="cs-CZ" altLang="cs-CZ" smtClean="0">
                <a:latin typeface="Arial CE" charset="-18"/>
                <a:cs typeface="Arial CE" charset="-18"/>
              </a:rPr>
              <a:t>stání vozidel u výjezdu hasičů</a:t>
            </a:r>
          </a:p>
          <a:p>
            <a:pPr marL="539750" lvl="2" indent="-358775" defTabSz="931863" eaLnBrk="1" hangingPunct="1">
              <a:lnSpc>
                <a:spcPct val="100000"/>
              </a:lnSpc>
              <a:buClr>
                <a:srgbClr val="FF3300"/>
              </a:buClr>
              <a:buSzTx/>
            </a:pPr>
            <a:r>
              <a:rPr lang="cs-CZ" altLang="cs-CZ" smtClean="0">
                <a:latin typeface="Arial CE" charset="-18"/>
                <a:cs typeface="Arial CE" charset="-18"/>
              </a:rPr>
              <a:t>stání vozidel u vjezdu do areálu vedle malé</a:t>
            </a:r>
          </a:p>
          <a:p>
            <a:pPr marL="539750" lvl="2" indent="-358775" defTabSz="931863" eaLnBrk="1" hangingPunct="1">
              <a:lnSpc>
                <a:spcPct val="100000"/>
              </a:lnSpc>
              <a:buClr>
                <a:srgbClr val="FF3300"/>
              </a:buClr>
              <a:buSzTx/>
              <a:buFont typeface="Wingdings" pitchFamily="2" charset="2"/>
              <a:buNone/>
            </a:pPr>
            <a:r>
              <a:rPr lang="cs-CZ" altLang="cs-CZ" smtClean="0">
                <a:latin typeface="Arial CE" charset="-18"/>
                <a:cs typeface="Arial CE" charset="-18"/>
              </a:rPr>
              <a:t>	administrativní budovy</a:t>
            </a:r>
          </a:p>
          <a:p>
            <a:pPr marL="715963" lvl="1" indent="-174625" defTabSz="931863" eaLnBrk="1" hangingPunct="1">
              <a:lnSpc>
                <a:spcPct val="100000"/>
              </a:lnSpc>
              <a:spcBef>
                <a:spcPct val="20000"/>
              </a:spcBef>
              <a:buClr>
                <a:srgbClr val="0000CC"/>
              </a:buClr>
              <a:buSzTx/>
              <a:buFont typeface="Wingdings" pitchFamily="2" charset="2"/>
              <a:buChar char="Ø"/>
            </a:pPr>
            <a:endParaRPr lang="cs-CZ" altLang="cs-CZ" sz="1400" b="1" smtClean="0">
              <a:solidFill>
                <a:srgbClr val="FF0000"/>
              </a:solidFill>
              <a:latin typeface="Arial CE" charset="-18"/>
              <a:cs typeface="Arial CE" charset="-18"/>
            </a:endParaRPr>
          </a:p>
          <a:p>
            <a:pPr marL="715963" lvl="1" indent="-174625" defTabSz="931863" eaLnBrk="1" hangingPunct="1">
              <a:lnSpc>
                <a:spcPct val="100000"/>
              </a:lnSpc>
              <a:spcBef>
                <a:spcPct val="20000"/>
              </a:spcBef>
              <a:buClr>
                <a:srgbClr val="0000CC"/>
              </a:buClr>
              <a:buSzTx/>
              <a:buFont typeface="Wingdings" pitchFamily="2" charset="2"/>
              <a:buNone/>
            </a:pPr>
            <a:r>
              <a:rPr lang="cs-CZ" altLang="cs-CZ" sz="1400" b="1" smtClean="0">
                <a:solidFill>
                  <a:srgbClr val="FF0000"/>
                </a:solidFill>
                <a:latin typeface="Arial CE" charset="-18"/>
                <a:cs typeface="Arial CE" charset="-18"/>
              </a:rPr>
              <a:t>	</a:t>
            </a:r>
            <a:endParaRPr lang="cs-CZ" altLang="cs-CZ" sz="1400" b="1" smtClean="0">
              <a:solidFill>
                <a:srgbClr val="0000CC"/>
              </a:solidFill>
              <a:latin typeface="Arial CE" charset="-18"/>
              <a:cs typeface="Arial CE" charset="-18"/>
            </a:endParaRPr>
          </a:p>
          <a:p>
            <a:pPr marL="358775" indent="-358775" algn="r" defTabSz="931863" eaLnBrk="1" hangingPunct="1">
              <a:lnSpc>
                <a:spcPct val="100000"/>
              </a:lnSpc>
              <a:buClr>
                <a:srgbClr val="FF3300"/>
              </a:buClr>
              <a:buSzTx/>
            </a:pPr>
            <a:endParaRPr lang="cs-CZ" altLang="cs-CZ" sz="1400" b="1" smtClean="0">
              <a:solidFill>
                <a:schemeClr val="accent2"/>
              </a:solidFill>
              <a:latin typeface="Arial CE" charset="-18"/>
              <a:cs typeface="Arial CE" charset="-18"/>
            </a:endParaRPr>
          </a:p>
          <a:p>
            <a:pPr marL="358775" indent="-358775" algn="r" defTabSz="931863" eaLnBrk="1" hangingPunct="1">
              <a:lnSpc>
                <a:spcPct val="100000"/>
              </a:lnSpc>
              <a:buClr>
                <a:srgbClr val="FF3300"/>
              </a:buClr>
              <a:buSzTx/>
            </a:pPr>
            <a:endParaRPr lang="cs-CZ" altLang="cs-CZ" sz="1400" b="1" smtClean="0">
              <a:solidFill>
                <a:schemeClr val="accent2"/>
              </a:solidFill>
              <a:latin typeface="Arial CE" charset="-18"/>
              <a:cs typeface="Arial CE" charset="-18"/>
            </a:endParaRPr>
          </a:p>
          <a:p>
            <a:pPr marL="358775" indent="-358775" algn="r" defTabSz="931863" eaLnBrk="1" hangingPunct="1">
              <a:lnSpc>
                <a:spcPct val="100000"/>
              </a:lnSpc>
              <a:buClr>
                <a:srgbClr val="FF3300"/>
              </a:buClr>
              <a:buSzTx/>
            </a:pPr>
            <a:r>
              <a:rPr lang="cs-CZ" altLang="cs-CZ" sz="1400" b="1" smtClean="0">
                <a:solidFill>
                  <a:schemeClr val="accent2"/>
                </a:solidFill>
                <a:latin typeface="Arial CE" charset="-18"/>
                <a:cs typeface="Arial CE" charset="-18"/>
              </a:rPr>
              <a:t>Za nerespektování smluvní sankce 5.000,- Kč</a:t>
            </a:r>
          </a:p>
          <a:p>
            <a:pPr marL="358775" indent="-358775" defTabSz="931863" eaLnBrk="1" hangingPunct="1">
              <a:lnSpc>
                <a:spcPct val="100000"/>
              </a:lnSpc>
              <a:buClr>
                <a:schemeClr val="accent2"/>
              </a:buClr>
              <a:buSzTx/>
            </a:pPr>
            <a:endParaRPr lang="cs-CZ" altLang="cs-CZ" sz="1400" b="1" smtClean="0">
              <a:solidFill>
                <a:schemeClr val="accent2"/>
              </a:solidFill>
              <a:latin typeface="Arial CE" charset="-18"/>
              <a:cs typeface="Arial CE" charset="-18"/>
            </a:endParaRPr>
          </a:p>
        </p:txBody>
      </p:sp>
      <p:sp>
        <p:nvSpPr>
          <p:cNvPr id="26628" name="Zástupný symbol pro číslo snímku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3763" eaLnBrk="0" hangingPunct="0">
              <a:lnSpc>
                <a:spcPts val="2300"/>
              </a:lnSpc>
              <a:buSzPct val="120000"/>
              <a:defRPr sz="1600">
                <a:solidFill>
                  <a:schemeClr val="tx1"/>
                </a:solidFill>
                <a:latin typeface="Arial CE" charset="-18"/>
                <a:ea typeface="Arial CE" charset="-18"/>
                <a:cs typeface="Arial CE" charset="-18"/>
              </a:defRPr>
            </a:lvl1pPr>
            <a:lvl2pPr marL="757238" indent="-290513" defTabSz="893763" eaLnBrk="0" hangingPunct="0">
              <a:lnSpc>
                <a:spcPts val="2300"/>
              </a:lnSpc>
              <a:buClr>
                <a:srgbClr val="F24F00"/>
              </a:buClr>
              <a:buSzPct val="120000"/>
              <a:buFont typeface="Wingdings" pitchFamily="2" charset="2"/>
              <a:buChar char="§"/>
              <a:defRPr sz="1600">
                <a:solidFill>
                  <a:schemeClr val="tx1"/>
                </a:solidFill>
                <a:latin typeface="Arial CE" charset="-18"/>
                <a:ea typeface="Arial CE" charset="-18"/>
                <a:cs typeface="Arial CE" charset="-18"/>
              </a:defRPr>
            </a:lvl2pPr>
            <a:lvl3pPr marL="1165225" indent="-231775" defTabSz="893763" eaLnBrk="0" hangingPunct="0">
              <a:lnSpc>
                <a:spcPts val="2300"/>
              </a:lnSpc>
              <a:buClr>
                <a:srgbClr val="C8C8C8"/>
              </a:buClr>
              <a:buSzPct val="120000"/>
              <a:buFont typeface="Wingdings" pitchFamily="2" charset="2"/>
              <a:buChar char="§"/>
              <a:defRPr sz="1600">
                <a:solidFill>
                  <a:schemeClr val="tx1"/>
                </a:solidFill>
                <a:latin typeface="Arial CE" charset="-18"/>
                <a:ea typeface="Arial CE" charset="-18"/>
                <a:cs typeface="Arial CE" charset="-18"/>
              </a:defRPr>
            </a:lvl3pPr>
            <a:lvl4pPr marL="1631950" indent="-231775" defTabSz="893763" eaLnBrk="0" hangingPunct="0">
              <a:lnSpc>
                <a:spcPts val="2300"/>
              </a:lnSpc>
              <a:buSzPct val="89000"/>
              <a:defRPr sz="1600">
                <a:solidFill>
                  <a:schemeClr val="tx1"/>
                </a:solidFill>
                <a:latin typeface="Arial CE" charset="-18"/>
                <a:ea typeface="Arial CE" charset="-18"/>
                <a:cs typeface="Arial CE" charset="-18"/>
              </a:defRPr>
            </a:lvl4pPr>
            <a:lvl5pPr marL="2098675" indent="-231775" defTabSz="893763" eaLnBrk="0" hangingPunct="0">
              <a:lnSpc>
                <a:spcPts val="2300"/>
              </a:lnSpc>
              <a:buSzPct val="75000"/>
              <a:defRPr sz="1600">
                <a:solidFill>
                  <a:schemeClr val="tx1"/>
                </a:solidFill>
                <a:latin typeface="Arial CE" charset="-18"/>
                <a:ea typeface="Arial CE" charset="-18"/>
                <a:cs typeface="Arial CE" charset="-18"/>
              </a:defRPr>
            </a:lvl5pPr>
            <a:lvl6pPr marL="2555875" indent="-231775" defTabSz="89376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6pPr>
            <a:lvl7pPr marL="3013075" indent="-231775" defTabSz="89376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7pPr>
            <a:lvl8pPr marL="3470275" indent="-231775" defTabSz="89376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8pPr>
            <a:lvl9pPr marL="3927475" indent="-231775" defTabSz="89376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9pPr>
          </a:lstStyle>
          <a:p>
            <a:pPr eaLnBrk="1" hangingPunct="1">
              <a:lnSpc>
                <a:spcPct val="100000"/>
              </a:lnSpc>
              <a:buSzTx/>
            </a:pPr>
            <a:fld id="{3AB64D60-638B-42A2-B3CF-CC00B3D6BAE4}" type="slidenum">
              <a:rPr lang="cs-CZ" altLang="cs-CZ" sz="1000" smtClean="0">
                <a:solidFill>
                  <a:schemeClr val="bg1"/>
                </a:solidFill>
              </a:rPr>
              <a:pPr eaLnBrk="1" hangingPunct="1">
                <a:lnSpc>
                  <a:spcPct val="100000"/>
                </a:lnSpc>
                <a:buSzTx/>
              </a:pPr>
              <a:t>6</a:t>
            </a:fld>
            <a:endParaRPr lang="cs-CZ" altLang="cs-CZ" sz="1000" smtClean="0">
              <a:solidFill>
                <a:schemeClr val="bg1"/>
              </a:solidFill>
            </a:endParaRPr>
          </a:p>
        </p:txBody>
      </p:sp>
      <p:pic>
        <p:nvPicPr>
          <p:cNvPr id="26629" name="Picture 5" descr="E:\DCIM\100PHOTO\SAM_842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3263" y="4175125"/>
            <a:ext cx="2827337"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Šipka doprava 1"/>
          <p:cNvSpPr>
            <a:spLocks noChangeArrowheads="1"/>
          </p:cNvSpPr>
          <p:nvPr/>
        </p:nvSpPr>
        <p:spPr bwMode="auto">
          <a:xfrm>
            <a:off x="4075113" y="5327650"/>
            <a:ext cx="1511300" cy="317500"/>
          </a:xfrm>
          <a:prstGeom prst="rightArrow">
            <a:avLst>
              <a:gd name="adj1" fmla="val 50000"/>
              <a:gd name="adj2" fmla="val 50112"/>
            </a:avLst>
          </a:prstGeom>
          <a:solidFill>
            <a:schemeClr val="accent2"/>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lIns="78762" tIns="39382" rIns="78762" bIns="39382" anchor="ctr"/>
          <a:lstStyle>
            <a:lvl1pPr defTabSz="652463" eaLnBrk="0" hangingPunct="0">
              <a:lnSpc>
                <a:spcPts val="2300"/>
              </a:lnSpc>
              <a:buSzPct val="120000"/>
              <a:defRPr sz="1600">
                <a:solidFill>
                  <a:schemeClr val="tx1"/>
                </a:solidFill>
                <a:latin typeface="Arial CE" charset="-18"/>
                <a:ea typeface="Arial CE" charset="-18"/>
                <a:cs typeface="Arial CE" charset="-18"/>
              </a:defRPr>
            </a:lvl1pPr>
            <a:lvl2pPr marL="180975" indent="-179388" defTabSz="652463" eaLnBrk="0" hangingPunct="0">
              <a:lnSpc>
                <a:spcPts val="2300"/>
              </a:lnSpc>
              <a:buClr>
                <a:srgbClr val="F24F00"/>
              </a:buClr>
              <a:buSzPct val="120000"/>
              <a:buFont typeface="Wingdings" pitchFamily="2" charset="2"/>
              <a:buChar char="§"/>
              <a:defRPr sz="1600">
                <a:solidFill>
                  <a:schemeClr val="tx1"/>
                </a:solidFill>
                <a:latin typeface="Arial CE" charset="-18"/>
                <a:ea typeface="Arial CE" charset="-18"/>
                <a:cs typeface="Arial CE" charset="-18"/>
              </a:defRPr>
            </a:lvl2pPr>
            <a:lvl3pPr marL="361950" indent="-180975" defTabSz="652463" eaLnBrk="0" hangingPunct="0">
              <a:lnSpc>
                <a:spcPts val="2300"/>
              </a:lnSpc>
              <a:buClr>
                <a:srgbClr val="C8C8C8"/>
              </a:buClr>
              <a:buSzPct val="120000"/>
              <a:buFont typeface="Wingdings" pitchFamily="2" charset="2"/>
              <a:buChar char="§"/>
              <a:defRPr sz="1600">
                <a:solidFill>
                  <a:schemeClr val="tx1"/>
                </a:solidFill>
                <a:latin typeface="Arial CE" charset="-18"/>
                <a:ea typeface="Arial CE" charset="-18"/>
                <a:cs typeface="Arial CE" charset="-18"/>
              </a:defRPr>
            </a:lvl3pPr>
            <a:lvl4pPr marL="534988" indent="-180975" defTabSz="652463" eaLnBrk="0" hangingPunct="0">
              <a:lnSpc>
                <a:spcPts val="2300"/>
              </a:lnSpc>
              <a:buSzPct val="89000"/>
              <a:defRPr sz="1600">
                <a:solidFill>
                  <a:schemeClr val="tx1"/>
                </a:solidFill>
                <a:latin typeface="Arial CE" charset="-18"/>
                <a:ea typeface="Arial CE" charset="-18"/>
                <a:cs typeface="Arial CE" charset="-18"/>
              </a:defRPr>
            </a:lvl4pPr>
            <a:lvl5pPr marL="715963" indent="-180975" defTabSz="652463" eaLnBrk="0" hangingPunct="0">
              <a:lnSpc>
                <a:spcPts val="2300"/>
              </a:lnSpc>
              <a:buSzPct val="75000"/>
              <a:defRPr sz="1600">
                <a:solidFill>
                  <a:schemeClr val="tx1"/>
                </a:solidFill>
                <a:latin typeface="Arial CE" charset="-18"/>
                <a:ea typeface="Arial CE" charset="-18"/>
                <a:cs typeface="Arial CE" charset="-18"/>
              </a:defRPr>
            </a:lvl5pPr>
            <a:lvl6pPr marL="1173163" indent="-180975" defTabSz="65246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6pPr>
            <a:lvl7pPr marL="1630363" indent="-180975" defTabSz="65246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7pPr>
            <a:lvl8pPr marL="2087563" indent="-180975" defTabSz="65246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8pPr>
            <a:lvl9pPr marL="2544763" indent="-180975" defTabSz="65246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9pPr>
          </a:lstStyle>
          <a:p>
            <a:pPr algn="ctr">
              <a:lnSpc>
                <a:spcPct val="100000"/>
              </a:lnSpc>
              <a:spcBef>
                <a:spcPct val="50000"/>
              </a:spcBef>
              <a:buClr>
                <a:schemeClr val="accent2"/>
              </a:buClr>
              <a:buSzTx/>
              <a:buFont typeface="Wingdings" pitchFamily="2" charset="2"/>
              <a:buNone/>
            </a:pPr>
            <a:endParaRPr lang="cs-CZ" altLang="cs-CZ" sz="140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3238" y="436563"/>
            <a:ext cx="6877050" cy="847725"/>
          </a:xfrm>
        </p:spPr>
        <p:txBody>
          <a:bodyPr/>
          <a:lstStyle/>
          <a:p>
            <a:pPr>
              <a:defRPr/>
            </a:pPr>
            <a:r>
              <a:rPr lang="cs-CZ" cap="all" dirty="0">
                <a:solidFill>
                  <a:schemeClr val="tx1"/>
                </a:solidFill>
              </a:rPr>
              <a:t>Specifika lokality </a:t>
            </a:r>
            <a:r>
              <a:rPr lang="cs-CZ" cap="all" dirty="0" smtClean="0">
                <a:solidFill>
                  <a:schemeClr val="tx1"/>
                </a:solidFill>
              </a:rPr>
              <a:t>Trmice</a:t>
            </a:r>
            <a:r>
              <a:rPr lang="cs-CZ" cap="all" dirty="0" smtClean="0"/>
              <a:t/>
            </a:r>
            <a:br>
              <a:rPr lang="cs-CZ" cap="all" dirty="0" smtClean="0"/>
            </a:br>
            <a:r>
              <a:rPr lang="cs-CZ" dirty="0" smtClean="0"/>
              <a:t>1. DOPRAVA</a:t>
            </a:r>
            <a:endParaRPr lang="cs-CZ" dirty="0"/>
          </a:p>
        </p:txBody>
      </p:sp>
      <p:sp>
        <p:nvSpPr>
          <p:cNvPr id="27651" name="Zástupný symbol pro obsah 2"/>
          <p:cNvSpPr>
            <a:spLocks noGrp="1"/>
          </p:cNvSpPr>
          <p:nvPr>
            <p:ph idx="1"/>
          </p:nvPr>
        </p:nvSpPr>
        <p:spPr>
          <a:xfrm>
            <a:off x="503238" y="1611313"/>
            <a:ext cx="7942262" cy="4679950"/>
          </a:xfrm>
        </p:spPr>
        <p:txBody>
          <a:bodyPr/>
          <a:lstStyle/>
          <a:p>
            <a:r>
              <a:rPr lang="cs-CZ" altLang="cs-CZ" b="1" smtClean="0">
                <a:latin typeface="Arial CE" charset="-18"/>
                <a:cs typeface="Arial CE" charset="-18"/>
              </a:rPr>
              <a:t>Parkovací plochy</a:t>
            </a:r>
          </a:p>
        </p:txBody>
      </p:sp>
      <p:sp>
        <p:nvSpPr>
          <p:cNvPr id="27652" name="Zástupný symbol pro číslo snímku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3763" eaLnBrk="0" hangingPunct="0">
              <a:lnSpc>
                <a:spcPts val="2300"/>
              </a:lnSpc>
              <a:buSzPct val="120000"/>
              <a:defRPr sz="1600">
                <a:solidFill>
                  <a:schemeClr val="tx1"/>
                </a:solidFill>
                <a:latin typeface="Arial CE" charset="-18"/>
                <a:ea typeface="Arial CE" charset="-18"/>
                <a:cs typeface="Arial CE" charset="-18"/>
              </a:defRPr>
            </a:lvl1pPr>
            <a:lvl2pPr marL="757238" indent="-290513" defTabSz="893763" eaLnBrk="0" hangingPunct="0">
              <a:lnSpc>
                <a:spcPts val="2300"/>
              </a:lnSpc>
              <a:buClr>
                <a:srgbClr val="F24F00"/>
              </a:buClr>
              <a:buSzPct val="120000"/>
              <a:buFont typeface="Wingdings" pitchFamily="2" charset="2"/>
              <a:buChar char="§"/>
              <a:defRPr sz="1600">
                <a:solidFill>
                  <a:schemeClr val="tx1"/>
                </a:solidFill>
                <a:latin typeface="Arial CE" charset="-18"/>
                <a:ea typeface="Arial CE" charset="-18"/>
                <a:cs typeface="Arial CE" charset="-18"/>
              </a:defRPr>
            </a:lvl2pPr>
            <a:lvl3pPr marL="1165225" indent="-231775" defTabSz="893763" eaLnBrk="0" hangingPunct="0">
              <a:lnSpc>
                <a:spcPts val="2300"/>
              </a:lnSpc>
              <a:buClr>
                <a:srgbClr val="C8C8C8"/>
              </a:buClr>
              <a:buSzPct val="120000"/>
              <a:buFont typeface="Wingdings" pitchFamily="2" charset="2"/>
              <a:buChar char="§"/>
              <a:defRPr sz="1600">
                <a:solidFill>
                  <a:schemeClr val="tx1"/>
                </a:solidFill>
                <a:latin typeface="Arial CE" charset="-18"/>
                <a:ea typeface="Arial CE" charset="-18"/>
                <a:cs typeface="Arial CE" charset="-18"/>
              </a:defRPr>
            </a:lvl3pPr>
            <a:lvl4pPr marL="1631950" indent="-231775" defTabSz="893763" eaLnBrk="0" hangingPunct="0">
              <a:lnSpc>
                <a:spcPts val="2300"/>
              </a:lnSpc>
              <a:buSzPct val="89000"/>
              <a:defRPr sz="1600">
                <a:solidFill>
                  <a:schemeClr val="tx1"/>
                </a:solidFill>
                <a:latin typeface="Arial CE" charset="-18"/>
                <a:ea typeface="Arial CE" charset="-18"/>
                <a:cs typeface="Arial CE" charset="-18"/>
              </a:defRPr>
            </a:lvl4pPr>
            <a:lvl5pPr marL="2098675" indent="-231775" defTabSz="893763" eaLnBrk="0" hangingPunct="0">
              <a:lnSpc>
                <a:spcPts val="2300"/>
              </a:lnSpc>
              <a:buSzPct val="75000"/>
              <a:defRPr sz="1600">
                <a:solidFill>
                  <a:schemeClr val="tx1"/>
                </a:solidFill>
                <a:latin typeface="Arial CE" charset="-18"/>
                <a:ea typeface="Arial CE" charset="-18"/>
                <a:cs typeface="Arial CE" charset="-18"/>
              </a:defRPr>
            </a:lvl5pPr>
            <a:lvl6pPr marL="2555875" indent="-231775" defTabSz="89376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6pPr>
            <a:lvl7pPr marL="3013075" indent="-231775" defTabSz="89376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7pPr>
            <a:lvl8pPr marL="3470275" indent="-231775" defTabSz="89376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8pPr>
            <a:lvl9pPr marL="3927475" indent="-231775" defTabSz="89376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9pPr>
          </a:lstStyle>
          <a:p>
            <a:pPr eaLnBrk="1" hangingPunct="1">
              <a:lnSpc>
                <a:spcPct val="100000"/>
              </a:lnSpc>
              <a:buSzTx/>
            </a:pPr>
            <a:fld id="{5317312C-83FB-4F64-9514-507650DCE9B7}" type="slidenum">
              <a:rPr lang="cs-CZ" altLang="cs-CZ" sz="1000" smtClean="0">
                <a:solidFill>
                  <a:schemeClr val="bg1"/>
                </a:solidFill>
              </a:rPr>
              <a:pPr eaLnBrk="1" hangingPunct="1">
                <a:lnSpc>
                  <a:spcPct val="100000"/>
                </a:lnSpc>
                <a:buSzTx/>
              </a:pPr>
              <a:t>7</a:t>
            </a:fld>
            <a:endParaRPr lang="cs-CZ" altLang="cs-CZ" sz="1000" smtClean="0">
              <a:solidFill>
                <a:schemeClr val="bg1"/>
              </a:solidFill>
            </a:endParaRPr>
          </a:p>
        </p:txBody>
      </p:sp>
      <p:pic>
        <p:nvPicPr>
          <p:cNvPr id="27653" name="Picture 2" descr="E:\DCIM\100PHOTO\SAM_84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863" y="2620963"/>
            <a:ext cx="4894263"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3" descr="E:\DCIM\100PHOTO\SAM_84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8713" y="2620963"/>
            <a:ext cx="4895850"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503238" y="347663"/>
            <a:ext cx="8477250" cy="847725"/>
          </a:xfrm>
        </p:spPr>
        <p:txBody>
          <a:bodyPr/>
          <a:lstStyle/>
          <a:p>
            <a:pPr>
              <a:defRPr/>
            </a:pPr>
            <a:r>
              <a:rPr lang="cs-CZ" cap="all" dirty="0">
                <a:solidFill>
                  <a:schemeClr val="tx1"/>
                </a:solidFill>
              </a:rPr>
              <a:t>Specifika </a:t>
            </a:r>
            <a:r>
              <a:rPr lang="cs-CZ" cap="all" dirty="0" smtClean="0">
                <a:solidFill>
                  <a:schemeClr val="tx1"/>
                </a:solidFill>
              </a:rPr>
              <a:t>lokality Trmice</a:t>
            </a:r>
            <a:r>
              <a:rPr lang="cs-CZ" cap="all" dirty="0" smtClean="0"/>
              <a:t/>
            </a:r>
            <a:br>
              <a:rPr lang="cs-CZ" cap="all" dirty="0" smtClean="0"/>
            </a:br>
            <a:r>
              <a:rPr lang="cs-CZ" cap="all" dirty="0" smtClean="0"/>
              <a:t>1. řídící </a:t>
            </a:r>
            <a:r>
              <a:rPr lang="cs-CZ" cap="all" dirty="0"/>
              <a:t>pracoviště </a:t>
            </a:r>
            <a:r>
              <a:rPr lang="cs-CZ" cap="all" dirty="0" smtClean="0"/>
              <a:t>PRO </a:t>
            </a:r>
            <a:r>
              <a:rPr lang="cs-CZ" cap="all" dirty="0"/>
              <a:t>OHLAŠOVÁNÍ PRACÍ</a:t>
            </a:r>
          </a:p>
        </p:txBody>
      </p:sp>
      <p:sp>
        <p:nvSpPr>
          <p:cNvPr id="28675" name="Zástupný symbol pro číslo snímku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lnSpc>
                <a:spcPts val="2300"/>
              </a:lnSpc>
              <a:buSzPct val="120000"/>
              <a:defRPr sz="1600">
                <a:solidFill>
                  <a:schemeClr val="tx1"/>
                </a:solidFill>
                <a:latin typeface="Arial CE" charset="-18"/>
                <a:ea typeface="Arial CE" charset="-18"/>
                <a:cs typeface="Arial CE" charset="-18"/>
              </a:defRPr>
            </a:lvl1pPr>
            <a:lvl2pPr marL="757238" indent="-290513" defTabSz="912813" eaLnBrk="0" hangingPunct="0">
              <a:lnSpc>
                <a:spcPts val="2300"/>
              </a:lnSpc>
              <a:buClr>
                <a:srgbClr val="F24F00"/>
              </a:buClr>
              <a:buSzPct val="120000"/>
              <a:buFont typeface="Wingdings" pitchFamily="2" charset="2"/>
              <a:buChar char="§"/>
              <a:defRPr sz="1600">
                <a:solidFill>
                  <a:schemeClr val="tx1"/>
                </a:solidFill>
                <a:latin typeface="Arial CE" charset="-18"/>
                <a:ea typeface="Arial CE" charset="-18"/>
                <a:cs typeface="Arial CE" charset="-18"/>
              </a:defRPr>
            </a:lvl2pPr>
            <a:lvl3pPr marL="1165225" indent="-231775" defTabSz="912813" eaLnBrk="0" hangingPunct="0">
              <a:lnSpc>
                <a:spcPts val="2300"/>
              </a:lnSpc>
              <a:buClr>
                <a:srgbClr val="C8C8C8"/>
              </a:buClr>
              <a:buSzPct val="120000"/>
              <a:buFont typeface="Wingdings" pitchFamily="2" charset="2"/>
              <a:buChar char="§"/>
              <a:defRPr sz="1600">
                <a:solidFill>
                  <a:schemeClr val="tx1"/>
                </a:solidFill>
                <a:latin typeface="Arial CE" charset="-18"/>
                <a:ea typeface="Arial CE" charset="-18"/>
                <a:cs typeface="Arial CE" charset="-18"/>
              </a:defRPr>
            </a:lvl3pPr>
            <a:lvl4pPr marL="1631950" indent="-231775" defTabSz="912813" eaLnBrk="0" hangingPunct="0">
              <a:lnSpc>
                <a:spcPts val="2300"/>
              </a:lnSpc>
              <a:buSzPct val="89000"/>
              <a:defRPr sz="1600">
                <a:solidFill>
                  <a:schemeClr val="tx1"/>
                </a:solidFill>
                <a:latin typeface="Arial CE" charset="-18"/>
                <a:ea typeface="Arial CE" charset="-18"/>
                <a:cs typeface="Arial CE" charset="-18"/>
              </a:defRPr>
            </a:lvl4pPr>
            <a:lvl5pPr marL="2098675" indent="-231775" defTabSz="912813" eaLnBrk="0" hangingPunct="0">
              <a:lnSpc>
                <a:spcPts val="2300"/>
              </a:lnSpc>
              <a:buSzPct val="75000"/>
              <a:defRPr sz="1600">
                <a:solidFill>
                  <a:schemeClr val="tx1"/>
                </a:solidFill>
                <a:latin typeface="Arial CE" charset="-18"/>
                <a:ea typeface="Arial CE" charset="-18"/>
                <a:cs typeface="Arial CE" charset="-18"/>
              </a:defRPr>
            </a:lvl5pPr>
            <a:lvl6pPr marL="2555875" indent="-231775" defTabSz="91281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6pPr>
            <a:lvl7pPr marL="3013075" indent="-231775" defTabSz="91281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7pPr>
            <a:lvl8pPr marL="3470275" indent="-231775" defTabSz="91281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8pPr>
            <a:lvl9pPr marL="3927475" indent="-231775" defTabSz="912813"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9pPr>
          </a:lstStyle>
          <a:p>
            <a:pPr eaLnBrk="1" hangingPunct="1">
              <a:lnSpc>
                <a:spcPct val="100000"/>
              </a:lnSpc>
              <a:buSzTx/>
            </a:pPr>
            <a:fld id="{635FE9AF-3321-4A3F-8221-018377D0137F}" type="slidenum">
              <a:rPr lang="cs-CZ" altLang="cs-CZ" sz="1000" smtClean="0">
                <a:solidFill>
                  <a:schemeClr val="bg1"/>
                </a:solidFill>
                <a:latin typeface="Futura CEZ Demi" pitchFamily="2" charset="0"/>
              </a:rPr>
              <a:pPr eaLnBrk="1" hangingPunct="1">
                <a:lnSpc>
                  <a:spcPct val="100000"/>
                </a:lnSpc>
                <a:buSzTx/>
              </a:pPr>
              <a:t>8</a:t>
            </a:fld>
            <a:endParaRPr lang="cs-CZ" altLang="cs-CZ" sz="1000" smtClean="0">
              <a:solidFill>
                <a:schemeClr val="bg1"/>
              </a:solidFill>
              <a:latin typeface="Futura CEZ Demi" pitchFamily="2" charset="0"/>
            </a:endParaRPr>
          </a:p>
        </p:txBody>
      </p:sp>
      <p:sp>
        <p:nvSpPr>
          <p:cNvPr id="28676" name="Rectangle 3"/>
          <p:cNvSpPr>
            <a:spLocks noChangeArrowheads="1"/>
          </p:cNvSpPr>
          <p:nvPr/>
        </p:nvSpPr>
        <p:spPr bwMode="auto">
          <a:xfrm>
            <a:off x="1177925" y="1822450"/>
            <a:ext cx="5424488" cy="444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823" tIns="39911" rIns="79823" bIns="39911"/>
          <a:lstStyle>
            <a:lvl1pPr marL="341313" indent="-341313" defTabSz="1042988" eaLnBrk="0" hangingPunct="0">
              <a:lnSpc>
                <a:spcPts val="2300"/>
              </a:lnSpc>
              <a:buSzPct val="120000"/>
              <a:defRPr sz="1600">
                <a:solidFill>
                  <a:schemeClr val="tx1"/>
                </a:solidFill>
                <a:latin typeface="Arial CE" charset="-18"/>
                <a:ea typeface="Arial CE" charset="-18"/>
                <a:cs typeface="Arial CE" charset="-18"/>
              </a:defRPr>
            </a:lvl1pPr>
            <a:lvl2pPr marL="742950" indent="-285750" defTabSz="1042988" eaLnBrk="0" hangingPunct="0">
              <a:lnSpc>
                <a:spcPts val="2300"/>
              </a:lnSpc>
              <a:buClr>
                <a:srgbClr val="F24F00"/>
              </a:buClr>
              <a:buSzPct val="120000"/>
              <a:buFont typeface="Wingdings" pitchFamily="2" charset="2"/>
              <a:buChar char="§"/>
              <a:defRPr sz="1600">
                <a:solidFill>
                  <a:schemeClr val="tx1"/>
                </a:solidFill>
                <a:latin typeface="Arial CE" charset="-18"/>
                <a:ea typeface="Arial CE" charset="-18"/>
                <a:cs typeface="Arial CE" charset="-18"/>
              </a:defRPr>
            </a:lvl2pPr>
            <a:lvl3pPr marL="1143000" indent="-228600" defTabSz="1042988" eaLnBrk="0" hangingPunct="0">
              <a:lnSpc>
                <a:spcPts val="2300"/>
              </a:lnSpc>
              <a:buClr>
                <a:srgbClr val="C8C8C8"/>
              </a:buClr>
              <a:buSzPct val="120000"/>
              <a:buFont typeface="Wingdings" pitchFamily="2" charset="2"/>
              <a:buChar char="§"/>
              <a:defRPr sz="1600">
                <a:solidFill>
                  <a:schemeClr val="tx1"/>
                </a:solidFill>
                <a:latin typeface="Arial CE" charset="-18"/>
                <a:ea typeface="Arial CE" charset="-18"/>
                <a:cs typeface="Arial CE" charset="-18"/>
              </a:defRPr>
            </a:lvl3pPr>
            <a:lvl4pPr marL="1600200" indent="-228600" defTabSz="1042988" eaLnBrk="0" hangingPunct="0">
              <a:lnSpc>
                <a:spcPts val="2300"/>
              </a:lnSpc>
              <a:buSzPct val="89000"/>
              <a:defRPr sz="1600">
                <a:solidFill>
                  <a:schemeClr val="tx1"/>
                </a:solidFill>
                <a:latin typeface="Arial CE" charset="-18"/>
                <a:ea typeface="Arial CE" charset="-18"/>
                <a:cs typeface="Arial CE" charset="-18"/>
              </a:defRPr>
            </a:lvl4pPr>
            <a:lvl5pPr marL="2057400" indent="-228600" defTabSz="1042988" eaLnBrk="0" hangingPunct="0">
              <a:lnSpc>
                <a:spcPts val="2300"/>
              </a:lnSpc>
              <a:buSzPct val="75000"/>
              <a:defRPr sz="1600">
                <a:solidFill>
                  <a:schemeClr val="tx1"/>
                </a:solidFill>
                <a:latin typeface="Arial CE" charset="-18"/>
                <a:ea typeface="Arial CE" charset="-18"/>
                <a:cs typeface="Arial CE" charset="-18"/>
              </a:defRPr>
            </a:lvl5pPr>
            <a:lvl6pPr marL="2514600" indent="-228600" defTabSz="1042988"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6pPr>
            <a:lvl7pPr marL="2971800" indent="-228600" defTabSz="1042988"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7pPr>
            <a:lvl8pPr marL="3429000" indent="-228600" defTabSz="1042988"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8pPr>
            <a:lvl9pPr marL="3886200" indent="-228600" defTabSz="1042988"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9pPr>
          </a:lstStyle>
          <a:p>
            <a:pPr eaLnBrk="1" hangingPunct="1">
              <a:lnSpc>
                <a:spcPct val="110000"/>
              </a:lnSpc>
              <a:spcBef>
                <a:spcPct val="50000"/>
              </a:spcBef>
              <a:buClr>
                <a:srgbClr val="FF6600"/>
              </a:buClr>
              <a:buFont typeface="Wingdings" pitchFamily="2" charset="2"/>
              <a:buNone/>
            </a:pPr>
            <a:endParaRPr lang="cs-CZ" altLang="cs-CZ" sz="800">
              <a:cs typeface="Arial" pitchFamily="34" charset="0"/>
            </a:endParaRPr>
          </a:p>
        </p:txBody>
      </p:sp>
      <p:sp>
        <p:nvSpPr>
          <p:cNvPr id="32773" name="Rectangle 4"/>
          <p:cNvSpPr>
            <a:spLocks noChangeArrowheads="1"/>
          </p:cNvSpPr>
          <p:nvPr/>
        </p:nvSpPr>
        <p:spPr bwMode="auto">
          <a:xfrm>
            <a:off x="503238" y="1444625"/>
            <a:ext cx="8477250" cy="519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823" tIns="39911" rIns="79823" bIns="39911"/>
          <a:lstStyle>
            <a:lvl1pPr marL="349250" indent="-349250" defTabSz="1042988">
              <a:defRPr>
                <a:solidFill>
                  <a:schemeClr val="tx1"/>
                </a:solidFill>
                <a:latin typeface="Arial" pitchFamily="34" charset="0"/>
              </a:defRPr>
            </a:lvl1pPr>
            <a:lvl2pPr marL="742950" indent="-285750" defTabSz="1042988">
              <a:defRPr>
                <a:solidFill>
                  <a:schemeClr val="tx1"/>
                </a:solidFill>
                <a:latin typeface="Arial" pitchFamily="34" charset="0"/>
              </a:defRPr>
            </a:lvl2pPr>
            <a:lvl3pPr marL="1143000" indent="-228600" defTabSz="1042988">
              <a:defRPr>
                <a:solidFill>
                  <a:schemeClr val="tx1"/>
                </a:solidFill>
                <a:latin typeface="Arial" pitchFamily="34" charset="0"/>
              </a:defRPr>
            </a:lvl3pPr>
            <a:lvl4pPr marL="1600200" indent="-228600" defTabSz="1042988">
              <a:defRPr>
                <a:solidFill>
                  <a:schemeClr val="tx1"/>
                </a:solidFill>
                <a:latin typeface="Arial" pitchFamily="34" charset="0"/>
              </a:defRPr>
            </a:lvl4pPr>
            <a:lvl5pPr marL="2057400" indent="-228600" defTabSz="1042988">
              <a:defRPr>
                <a:solidFill>
                  <a:schemeClr val="tx1"/>
                </a:solidFill>
                <a:latin typeface="Arial" pitchFamily="34" charset="0"/>
              </a:defRPr>
            </a:lvl5pPr>
            <a:lvl6pPr marL="2514600" indent="-228600" defTabSz="1042988" eaLnBrk="0" fontAlgn="base" hangingPunct="0">
              <a:spcBef>
                <a:spcPct val="0"/>
              </a:spcBef>
              <a:spcAft>
                <a:spcPct val="0"/>
              </a:spcAft>
              <a:defRPr>
                <a:solidFill>
                  <a:schemeClr val="tx1"/>
                </a:solidFill>
                <a:latin typeface="Arial" pitchFamily="34" charset="0"/>
              </a:defRPr>
            </a:lvl6pPr>
            <a:lvl7pPr marL="2971800" indent="-228600" defTabSz="1042988" eaLnBrk="0" fontAlgn="base" hangingPunct="0">
              <a:spcBef>
                <a:spcPct val="0"/>
              </a:spcBef>
              <a:spcAft>
                <a:spcPct val="0"/>
              </a:spcAft>
              <a:defRPr>
                <a:solidFill>
                  <a:schemeClr val="tx1"/>
                </a:solidFill>
                <a:latin typeface="Arial" pitchFamily="34" charset="0"/>
              </a:defRPr>
            </a:lvl7pPr>
            <a:lvl8pPr marL="3429000" indent="-228600" defTabSz="1042988" eaLnBrk="0" fontAlgn="base" hangingPunct="0">
              <a:spcBef>
                <a:spcPct val="0"/>
              </a:spcBef>
              <a:spcAft>
                <a:spcPct val="0"/>
              </a:spcAft>
              <a:defRPr>
                <a:solidFill>
                  <a:schemeClr val="tx1"/>
                </a:solidFill>
                <a:latin typeface="Arial" pitchFamily="34" charset="0"/>
              </a:defRPr>
            </a:lvl8pPr>
            <a:lvl9pPr marL="3886200" indent="-228600" defTabSz="1042988" eaLnBrk="0" fontAlgn="base" hangingPunct="0">
              <a:spcBef>
                <a:spcPct val="0"/>
              </a:spcBef>
              <a:spcAft>
                <a:spcPct val="0"/>
              </a:spcAft>
              <a:defRPr>
                <a:solidFill>
                  <a:schemeClr val="tx1"/>
                </a:solidFill>
                <a:latin typeface="Arial" pitchFamily="34" charset="0"/>
              </a:defRPr>
            </a:lvl9pPr>
          </a:lstStyle>
          <a:p>
            <a:pPr marL="356340" lvl="1" indent="-356340">
              <a:lnSpc>
                <a:spcPct val="110000"/>
              </a:lnSpc>
              <a:spcBef>
                <a:spcPts val="306"/>
              </a:spcBef>
              <a:spcAft>
                <a:spcPts val="306"/>
              </a:spcAft>
              <a:buClr>
                <a:srgbClr val="FF6600"/>
              </a:buClr>
              <a:buSzPct val="120000"/>
              <a:buFont typeface="Wingdings" pitchFamily="2" charset="2"/>
              <a:buChar char="§"/>
              <a:defRPr/>
            </a:pPr>
            <a:r>
              <a:rPr lang="cs-CZ" altLang="cs-CZ" sz="1600" b="1" i="0" dirty="0"/>
              <a:t>Centrální velín</a:t>
            </a:r>
          </a:p>
          <a:p>
            <a:pPr marL="466481" lvl="1" indent="0">
              <a:lnSpc>
                <a:spcPct val="110000"/>
              </a:lnSpc>
              <a:spcBef>
                <a:spcPts val="306"/>
              </a:spcBef>
              <a:spcAft>
                <a:spcPts val="306"/>
              </a:spcAft>
              <a:buClr>
                <a:srgbClr val="FF6600"/>
              </a:buClr>
              <a:buSzPct val="120000"/>
              <a:defRPr/>
            </a:pPr>
            <a:r>
              <a:rPr lang="cs-CZ" altLang="cs-CZ" sz="1600" b="1" i="0" dirty="0">
                <a:solidFill>
                  <a:schemeClr val="accent2"/>
                </a:solidFill>
              </a:rPr>
              <a:t>Mistr výrobních bloků </a:t>
            </a:r>
            <a:r>
              <a:rPr lang="cs-CZ" altLang="cs-CZ" sz="1600" b="1" i="0" dirty="0"/>
              <a:t>– </a:t>
            </a:r>
            <a:r>
              <a:rPr lang="cs-CZ" altLang="cs-CZ" sz="1600" i="0" dirty="0"/>
              <a:t>strojovny, kotelny </a:t>
            </a:r>
            <a:r>
              <a:rPr lang="cs-CZ" altLang="cs-CZ" sz="1600" b="1" i="0" dirty="0"/>
              <a:t>(tel. 184)</a:t>
            </a:r>
          </a:p>
          <a:p>
            <a:pPr>
              <a:lnSpc>
                <a:spcPct val="110000"/>
              </a:lnSpc>
              <a:spcBef>
                <a:spcPts val="306"/>
              </a:spcBef>
              <a:spcAft>
                <a:spcPts val="306"/>
              </a:spcAft>
              <a:buClr>
                <a:srgbClr val="FF6600"/>
              </a:buClr>
              <a:buSzPct val="120000"/>
              <a:buFont typeface="Wingdings" pitchFamily="2" charset="2"/>
              <a:buChar char="§"/>
              <a:defRPr/>
            </a:pPr>
            <a:r>
              <a:rPr lang="cs-CZ" altLang="cs-CZ" sz="1600" b="1" i="0" dirty="0"/>
              <a:t>Objekt CHUV 2m, 2. NP</a:t>
            </a:r>
          </a:p>
          <a:p>
            <a:pPr marL="466481" lvl="1" indent="0">
              <a:lnSpc>
                <a:spcPct val="110000"/>
              </a:lnSpc>
              <a:spcBef>
                <a:spcPts val="306"/>
              </a:spcBef>
              <a:spcAft>
                <a:spcPts val="306"/>
              </a:spcAft>
              <a:buClr>
                <a:srgbClr val="FF6600"/>
              </a:buClr>
              <a:buSzPct val="120000"/>
              <a:defRPr/>
            </a:pPr>
            <a:r>
              <a:rPr lang="cs-CZ" altLang="cs-CZ" sz="1600" b="1" i="0" dirty="0">
                <a:solidFill>
                  <a:schemeClr val="accent2"/>
                </a:solidFill>
              </a:rPr>
              <a:t>Mistr společných technologií</a:t>
            </a:r>
            <a:r>
              <a:rPr lang="cs-CZ" altLang="cs-CZ" sz="1600" i="0" dirty="0">
                <a:solidFill>
                  <a:schemeClr val="accent2"/>
                </a:solidFill>
              </a:rPr>
              <a:t> </a:t>
            </a:r>
            <a:r>
              <a:rPr lang="cs-CZ" altLang="cs-CZ" sz="1600" i="0" dirty="0"/>
              <a:t>- Společné technologie (Zauhlování, odstruskování, odsíření) </a:t>
            </a:r>
            <a:r>
              <a:rPr lang="cs-CZ" altLang="cs-CZ" sz="1600" b="1" i="0" dirty="0"/>
              <a:t>(tel. </a:t>
            </a:r>
            <a:r>
              <a:rPr lang="cs-CZ" altLang="cs-CZ" sz="1600" b="1" i="0" dirty="0" smtClean="0"/>
              <a:t>185)</a:t>
            </a:r>
            <a:endParaRPr lang="cs-CZ" altLang="cs-CZ" sz="1600" i="0" dirty="0" smtClean="0"/>
          </a:p>
          <a:p>
            <a:pPr>
              <a:lnSpc>
                <a:spcPct val="110000"/>
              </a:lnSpc>
              <a:spcBef>
                <a:spcPts val="306"/>
              </a:spcBef>
              <a:spcAft>
                <a:spcPts val="306"/>
              </a:spcAft>
              <a:buClr>
                <a:srgbClr val="FF6600"/>
              </a:buClr>
              <a:buSzPct val="120000"/>
              <a:defRPr/>
            </a:pPr>
            <a:endParaRPr lang="cs-CZ" altLang="cs-CZ" dirty="0">
              <a:latin typeface="Arial CE" charset="-18"/>
              <a:cs typeface="Arial" charset="0"/>
            </a:endParaRPr>
          </a:p>
        </p:txBody>
      </p:sp>
      <p:pic>
        <p:nvPicPr>
          <p:cNvPr id="28678" name="Picture 6" descr="E:\DCIM\100PHOTO\SAM_62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563" y="3194050"/>
            <a:ext cx="5213351"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7" descr="E:\DCIM\100PHOTO\SAM_623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8050" y="3190875"/>
            <a:ext cx="5218113" cy="391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Šipka dolů 8"/>
          <p:cNvSpPr/>
          <p:nvPr/>
        </p:nvSpPr>
        <p:spPr bwMode="auto">
          <a:xfrm>
            <a:off x="7327133" y="4457588"/>
            <a:ext cx="654938" cy="779803"/>
          </a:xfrm>
          <a:prstGeom prst="downArrow">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vert270" lIns="93266" tIns="46633" rIns="93266" bIns="46633"/>
          <a:lstStyle/>
          <a:p>
            <a:pPr>
              <a:defRPr/>
            </a:pPr>
            <a:r>
              <a:rPr lang="cs-CZ" sz="1200" b="1" dirty="0">
                <a:solidFill>
                  <a:schemeClr val="tx1"/>
                </a:solidFill>
              </a:rPr>
              <a:t>2.patro</a:t>
            </a:r>
          </a:p>
        </p:txBody>
      </p:sp>
      <p:sp>
        <p:nvSpPr>
          <p:cNvPr id="10" name="Šipka dolů 9"/>
          <p:cNvSpPr/>
          <p:nvPr/>
        </p:nvSpPr>
        <p:spPr bwMode="auto">
          <a:xfrm>
            <a:off x="90028" y="4678000"/>
            <a:ext cx="654938" cy="779803"/>
          </a:xfrm>
          <a:prstGeom prst="downArrow">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vert270" lIns="93266" tIns="46633" rIns="93266" bIns="46633"/>
          <a:lstStyle/>
          <a:p>
            <a:pPr>
              <a:defRPr/>
            </a:pPr>
            <a:r>
              <a:rPr lang="cs-CZ" sz="1200" b="1" dirty="0">
                <a:solidFill>
                  <a:schemeClr val="tx1"/>
                </a:solidFill>
              </a:rPr>
              <a:t>1.patro</a:t>
            </a: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ags/tag2.xml><?xml version="1.0" encoding="utf-8"?>
<p:tagLst xmlns:a="http://schemas.openxmlformats.org/drawingml/2006/main" xmlns:r="http://schemas.openxmlformats.org/officeDocument/2006/relationships" xmlns:p="http://schemas.openxmlformats.org/presentationml/2006/main">
  <p:tag name="RESIZE" val="Yes"/>
</p:tagLst>
</file>

<file path=ppt/theme/theme1.xml><?xml version="1.0" encoding="utf-8"?>
<a:theme xmlns:a="http://schemas.openxmlformats.org/drawingml/2006/main" name="BLANK">
  <a:themeElements>
    <a:clrScheme name="Skupina CEZ 1">
      <a:dk1>
        <a:srgbClr val="000000"/>
      </a:dk1>
      <a:lt1>
        <a:srgbClr val="FFFFFF"/>
      </a:lt1>
      <a:dk2>
        <a:srgbClr val="FFFFFF"/>
      </a:dk2>
      <a:lt2>
        <a:srgbClr val="969696"/>
      </a:lt2>
      <a:accent1>
        <a:srgbClr val="DDDDDD"/>
      </a:accent1>
      <a:accent2>
        <a:srgbClr val="F24F00"/>
      </a:accent2>
      <a:accent3>
        <a:srgbClr val="FFFFFF"/>
      </a:accent3>
      <a:accent4>
        <a:srgbClr val="000000"/>
      </a:accent4>
      <a:accent5>
        <a:srgbClr val="EBEBEB"/>
      </a:accent5>
      <a:accent6>
        <a:srgbClr val="DB4700"/>
      </a:accent6>
      <a:hlink>
        <a:srgbClr val="909090"/>
      </a:hlink>
      <a:folHlink>
        <a:srgbClr val="606060"/>
      </a:folHlink>
    </a:clrScheme>
    <a:fontScheme name="ČEZ">
      <a:majorFont>
        <a:latin typeface="Futura CEZ Medium"/>
        <a:ea typeface=""/>
        <a:cs typeface=""/>
      </a:majorFont>
      <a:minorFont>
        <a:latin typeface="Arial 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none" lIns="78762" tIns="39382" rIns="78762" bIns="39382" numCol="1" anchor="ctr" anchorCtr="0" compatLnSpc="1">
        <a:prstTxWarp prst="textNoShape">
          <a:avLst/>
        </a:prstTxWarp>
      </a:bodyPr>
      <a:lstStyle>
        <a:def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defRPr kumimoji="0" lang="en-US" sz="1400" b="0" i="1"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none" lIns="78762" tIns="39382" rIns="78762" bIns="39382" numCol="1" anchor="ctr" anchorCtr="0" compatLnSpc="1">
        <a:prstTxWarp prst="textNoShape">
          <a:avLst/>
        </a:prstTxWarp>
      </a:bodyPr>
      <a:lstStyle>
        <a:def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defRPr kumimoji="0" lang="en-US" sz="1400" b="0" i="1" u="none" strike="noStrike" cap="none" normalizeH="0" baseline="0" smtClean="0">
            <a:ln>
              <a:noFill/>
            </a:ln>
            <a:solidFill>
              <a:schemeClr val="tx1"/>
            </a:solidFill>
            <a:effectLst/>
            <a:latin typeface="Arial" pitchFamily="34" charset="0"/>
          </a:defRPr>
        </a:defPPr>
      </a:lstStyle>
    </a:lnDef>
  </a:objectDefaults>
  <a:extraClrSchemeLst>
    <a:extraClrScheme>
      <a:clrScheme name="Skupina CEZ 1">
        <a:dk1>
          <a:srgbClr val="000000"/>
        </a:dk1>
        <a:lt1>
          <a:srgbClr val="FFFFFF"/>
        </a:lt1>
        <a:dk2>
          <a:srgbClr val="FFFFFF"/>
        </a:dk2>
        <a:lt2>
          <a:srgbClr val="969696"/>
        </a:lt2>
        <a:accent1>
          <a:srgbClr val="DDDDDD"/>
        </a:accent1>
        <a:accent2>
          <a:srgbClr val="F24F00"/>
        </a:accent2>
        <a:accent3>
          <a:srgbClr val="FFFFFF"/>
        </a:accent3>
        <a:accent4>
          <a:srgbClr val="000000"/>
        </a:accent4>
        <a:accent5>
          <a:srgbClr val="EBEBEB"/>
        </a:accent5>
        <a:accent6>
          <a:srgbClr val="DB4700"/>
        </a:accent6>
        <a:hlink>
          <a:srgbClr val="909090"/>
        </a:hlink>
        <a:folHlink>
          <a:srgbClr val="60606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000000"/>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490</TotalTime>
  <Words>1334</Words>
  <Application>Microsoft Office PowerPoint</Application>
  <PresentationFormat>Předvádění na obrazovce (4:3)</PresentationFormat>
  <Paragraphs>370</Paragraphs>
  <Slides>40</Slides>
  <Notes>6</Notes>
  <HiddenSlides>0</HiddenSlides>
  <MMClips>0</MMClips>
  <ScaleCrop>false</ScaleCrop>
  <HeadingPairs>
    <vt:vector size="8" baseType="variant">
      <vt:variant>
        <vt:lpstr>Použitá písma</vt:lpstr>
      </vt:variant>
      <vt:variant>
        <vt:i4>9</vt:i4>
      </vt:variant>
      <vt:variant>
        <vt:lpstr>Motiv</vt:lpstr>
      </vt:variant>
      <vt:variant>
        <vt:i4>1</vt:i4>
      </vt:variant>
      <vt:variant>
        <vt:lpstr>Vložené servery OLE</vt:lpstr>
      </vt:variant>
      <vt:variant>
        <vt:i4>1</vt:i4>
      </vt:variant>
      <vt:variant>
        <vt:lpstr>Nadpisy snímků</vt:lpstr>
      </vt:variant>
      <vt:variant>
        <vt:i4>40</vt:i4>
      </vt:variant>
    </vt:vector>
  </HeadingPairs>
  <TitlesOfParts>
    <vt:vector size="51" baseType="lpstr">
      <vt:lpstr>Arial</vt:lpstr>
      <vt:lpstr>Futura CEZ Medium</vt:lpstr>
      <vt:lpstr>Arial CE</vt:lpstr>
      <vt:lpstr>Wingdings</vt:lpstr>
      <vt:lpstr>Times New Roman</vt:lpstr>
      <vt:lpstr>Calibri</vt:lpstr>
      <vt:lpstr>Futura CEZ OT Medium</vt:lpstr>
      <vt:lpstr>Symbol</vt:lpstr>
      <vt:lpstr>Futura CEZ Demi</vt:lpstr>
      <vt:lpstr>BLANK</vt:lpstr>
      <vt:lpstr>Document</vt:lpstr>
      <vt:lpstr>ŠKOLENÍ VEDOUCÍCH PRÁCE A ODPOVĚDNÝCH OSOB DODAVATELŮ KE  SPECIFIKA LOKALITY TRMICE (TTR)        </vt:lpstr>
      <vt:lpstr>Specifika lokality trmiCE obsah prezentace</vt:lpstr>
      <vt:lpstr>Prezentace aplikace PowerPoint</vt:lpstr>
      <vt:lpstr>Specifika lokality Trmice 1. Základní  informace o oj </vt:lpstr>
      <vt:lpstr> </vt:lpstr>
      <vt:lpstr>Specifika lokality TRMICE 1. vstupy, vjezdy</vt:lpstr>
      <vt:lpstr>Specifika lokality Trmice 1. DOPRAVA</vt:lpstr>
      <vt:lpstr>Specifika lokality Trmice 1. DOPRAVA</vt:lpstr>
      <vt:lpstr>Specifika lokality Trmice 1. řídící pracoviště PRO OHLAŠOVÁNÍ PRACÍ</vt:lpstr>
      <vt:lpstr>Specifika lokality trmice 1. řídící pracoviště PRO OHLAŠOVÁNÍ PRACÍ</vt:lpstr>
      <vt:lpstr>Specifika lokality trmice 1. řídící pracoviště PRO OHLAŠOVÁNÍ PRACÍ</vt:lpstr>
      <vt:lpstr>Specifika lokality Trmice 1. používání OOPP</vt:lpstr>
      <vt:lpstr>Specifika lokality Trmice 1. používání OOPP</vt:lpstr>
      <vt:lpstr>Specifika lokality  Trmice 1. významná RIZIKA A OPATŘENÍ</vt:lpstr>
      <vt:lpstr>Specifika lokality Trmice 1. významná RIZIKA A OPATŘENÍ</vt:lpstr>
      <vt:lpstr>Specifika lokality Trmice 1. významná RIZIKA A OPATŘENÍ</vt:lpstr>
      <vt:lpstr>Specifika lokality Trmice 1. Ostatní</vt:lpstr>
      <vt:lpstr>Prezentace aplikace PowerPoint</vt:lpstr>
      <vt:lpstr>Specifika lokality Trmice 1. důležité kontakty – první pomoc</vt:lpstr>
      <vt:lpstr>Specifika lokality TTR – první pomoc</vt:lpstr>
      <vt:lpstr>Specifika lokality Trmice 1. DŮLEŽITÉ KONTAKTY</vt:lpstr>
      <vt:lpstr>Specifika lokality Trmice 2. Základní  informace  z hlediska PO</vt:lpstr>
      <vt:lpstr>Specifika lokality Trmice 2. Zajištění  požární  ochrany</vt:lpstr>
      <vt:lpstr>Specifika lokality Trmice 2. Požárně bezpečnostní zařízení V TTR</vt:lpstr>
      <vt:lpstr>SPECIFIKA LOKALITY TRMICE 2. požární poplachová  směrnice</vt:lpstr>
      <vt:lpstr>SPECIFIKA LOKALITY TRMICE 2. požární  řády  TTR</vt:lpstr>
      <vt:lpstr>POŽÁRNÍ evakuační  plán</vt:lpstr>
      <vt:lpstr>SPECIFIKA LOKALITY TRMICE 2. Evakuační shromaždiště </vt:lpstr>
      <vt:lpstr>SPECIFIKA LOKALITY TRMICE 2. Kouření  v  ttr</vt:lpstr>
      <vt:lpstr>SPECIFIKA LOKALITY TRMICE 2. vyhrazená Místa pro kouření</vt:lpstr>
      <vt:lpstr>SPECIFIKA LOKALITY TRMICE 2. povinnosti smluvního partnera</vt:lpstr>
      <vt:lpstr>SPECIFIKA LOKALITY TRMICE 2. činnosti s nebezpečím vzniku požáru, výbuchu</vt:lpstr>
      <vt:lpstr>SPECIFIKA LOKALITY TRMICE 2. Činnosti s nebezpečím vzniku výbuchu, požáru</vt:lpstr>
      <vt:lpstr>SPECIFIKA LOKALITY TRMICE 2. Činnosti s nebezpečím vzniku výbuchu, požáru</vt:lpstr>
      <vt:lpstr>SPECIFIKA LOKALITY TRMICE 2. Požár rozvodny  6 kv – 19. 9. 2012</vt:lpstr>
      <vt:lpstr>SPECIFIKA LOKALITY TRMICE 2. DŮLEŽITÉ KONTAKTY – ÚTVAR PO</vt:lpstr>
      <vt:lpstr>SPECIFIKA LOKALITY TRMICE 3. DŮLEŽITÉ KONTAKTY - OŽP</vt:lpstr>
      <vt:lpstr>SPECIFIKA LOKALITY TRMICE 3. Shromaždiště kontejnerů</vt:lpstr>
      <vt:lpstr>Prezentace aplikace PowerPoint</vt:lpstr>
      <vt:lpstr>Prezentace aplikace PowerPoint</vt:lpstr>
    </vt:vector>
  </TitlesOfParts>
  <Company>ČEZ ICT Services, a. 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Suk Aleš</dc:creator>
  <cp:keywords>ČEZ</cp:keywords>
  <cp:lastModifiedBy>Cíglerová Jana</cp:lastModifiedBy>
  <cp:revision>106</cp:revision>
  <dcterms:created xsi:type="dcterms:W3CDTF">2013-07-19T06:49:41Z</dcterms:created>
  <dcterms:modified xsi:type="dcterms:W3CDTF">2016-04-04T15:51:53Z</dcterms:modified>
  <cp:category>šablona</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niversal Objects">
    <vt:bool>true</vt:bool>
  </property>
  <property fmtid="{D5CDD505-2E9C-101B-9397-08002B2CF9AE}" pid="3" name="McKPaperSize">
    <vt:lpwstr>A4</vt:lpwstr>
  </property>
  <property fmtid="{D5CDD505-2E9C-101B-9397-08002B2CF9AE}" pid="4" name="NotesPageLayout">
    <vt:lpwstr>Message</vt:lpwstr>
  </property>
  <property fmtid="{D5CDD505-2E9C-101B-9397-08002B2CF9AE}" pid="5" name="Event">
    <vt:lpwstr>Document</vt:lpwstr>
  </property>
  <property fmtid="{D5CDD505-2E9C-101B-9397-08002B2CF9AE}" pid="6" name="Delivery Date">
    <vt:lpwstr>Date</vt:lpwstr>
  </property>
  <property fmtid="{D5CDD505-2E9C-101B-9397-08002B2CF9AE}" pid="7" name="DocID">
    <vt:lpwstr>PRG-ZPD008-20041008-11373P1C</vt:lpwstr>
  </property>
  <property fmtid="{D5CDD505-2E9C-101B-9397-08002B2CF9AE}" pid="8" name="DocIDinTitle">
    <vt:bool>true</vt:bool>
  </property>
  <property fmtid="{D5CDD505-2E9C-101B-9397-08002B2CF9AE}" pid="9" name="DocIDinSlide">
    <vt:bool>true</vt:bool>
  </property>
  <property fmtid="{D5CDD505-2E9C-101B-9397-08002B2CF9AE}" pid="10" name="DocIDPosition">
    <vt:i4>0</vt:i4>
  </property>
</Properties>
</file>