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7"/>
  </p:notesMasterIdLst>
  <p:handoutMasterIdLst>
    <p:handoutMasterId r:id="rId38"/>
  </p:handoutMasterIdLst>
  <p:sldIdLst>
    <p:sldId id="272" r:id="rId2"/>
    <p:sldId id="349" r:id="rId3"/>
    <p:sldId id="353" r:id="rId4"/>
    <p:sldId id="354" r:id="rId5"/>
    <p:sldId id="355" r:id="rId6"/>
    <p:sldId id="356" r:id="rId7"/>
    <p:sldId id="358" r:id="rId8"/>
    <p:sldId id="359" r:id="rId9"/>
    <p:sldId id="360" r:id="rId10"/>
    <p:sldId id="362" r:id="rId11"/>
    <p:sldId id="364" r:id="rId12"/>
    <p:sldId id="417" r:id="rId13"/>
    <p:sldId id="365" r:id="rId14"/>
    <p:sldId id="416" r:id="rId15"/>
    <p:sldId id="418" r:id="rId16"/>
    <p:sldId id="366" r:id="rId17"/>
    <p:sldId id="373" r:id="rId18"/>
    <p:sldId id="412" r:id="rId19"/>
    <p:sldId id="375" r:id="rId20"/>
    <p:sldId id="376" r:id="rId21"/>
    <p:sldId id="283" r:id="rId22"/>
    <p:sldId id="284" r:id="rId23"/>
    <p:sldId id="285" r:id="rId24"/>
    <p:sldId id="287" r:id="rId25"/>
    <p:sldId id="288" r:id="rId26"/>
    <p:sldId id="299" r:id="rId27"/>
    <p:sldId id="289" r:id="rId28"/>
    <p:sldId id="411" r:id="rId29"/>
    <p:sldId id="291" r:id="rId30"/>
    <p:sldId id="301" r:id="rId31"/>
    <p:sldId id="293" r:id="rId32"/>
    <p:sldId id="294" r:id="rId33"/>
    <p:sldId id="414" r:id="rId34"/>
    <p:sldId id="297" r:id="rId35"/>
    <p:sldId id="413" r:id="rId36"/>
  </p:sldIdLst>
  <p:sldSz cx="9144000" cy="6858000" type="screen4x3"/>
  <p:notesSz cx="6797675" cy="9928225"/>
  <p:defaultTextStyle>
    <a:defPPr>
      <a:defRPr lang="en-US"/>
    </a:defPPr>
    <a:lvl1pPr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1pPr>
    <a:lvl2pPr marL="466481"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2pPr>
    <a:lvl3pPr marL="932962"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3pPr>
    <a:lvl4pPr marL="1399443"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4pPr>
    <a:lvl5pPr marL="1865925" algn="ctr" rtl="0" eaLnBrk="0" fontAlgn="base" hangingPunct="0">
      <a:spcBef>
        <a:spcPct val="50000"/>
      </a:spcBef>
      <a:spcAft>
        <a:spcPct val="0"/>
      </a:spcAft>
      <a:buClr>
        <a:schemeClr val="accent2"/>
      </a:buClr>
      <a:buFont typeface="Wingdings" pitchFamily="2" charset="2"/>
      <a:defRPr sz="1428" i="1" kern="1200">
        <a:solidFill>
          <a:schemeClr val="tx1"/>
        </a:solidFill>
        <a:latin typeface="Arial" pitchFamily="34" charset="0"/>
        <a:ea typeface="+mn-ea"/>
        <a:cs typeface="+mn-cs"/>
      </a:defRPr>
    </a:lvl5pPr>
    <a:lvl6pPr marL="2332406" algn="l" defTabSz="932962" rtl="0" eaLnBrk="1" latinLnBrk="0" hangingPunct="1">
      <a:defRPr sz="1428" i="1" kern="1200">
        <a:solidFill>
          <a:schemeClr val="tx1"/>
        </a:solidFill>
        <a:latin typeface="Arial" pitchFamily="34" charset="0"/>
        <a:ea typeface="+mn-ea"/>
        <a:cs typeface="+mn-cs"/>
      </a:defRPr>
    </a:lvl6pPr>
    <a:lvl7pPr marL="2798887" algn="l" defTabSz="932962" rtl="0" eaLnBrk="1" latinLnBrk="0" hangingPunct="1">
      <a:defRPr sz="1428" i="1" kern="1200">
        <a:solidFill>
          <a:schemeClr val="tx1"/>
        </a:solidFill>
        <a:latin typeface="Arial" pitchFamily="34" charset="0"/>
        <a:ea typeface="+mn-ea"/>
        <a:cs typeface="+mn-cs"/>
      </a:defRPr>
    </a:lvl7pPr>
    <a:lvl8pPr marL="3265368" algn="l" defTabSz="932962" rtl="0" eaLnBrk="1" latinLnBrk="0" hangingPunct="1">
      <a:defRPr sz="1428" i="1" kern="1200">
        <a:solidFill>
          <a:schemeClr val="tx1"/>
        </a:solidFill>
        <a:latin typeface="Arial" pitchFamily="34" charset="0"/>
        <a:ea typeface="+mn-ea"/>
        <a:cs typeface="+mn-cs"/>
      </a:defRPr>
    </a:lvl8pPr>
    <a:lvl9pPr marL="3731849" algn="l" defTabSz="932962" rtl="0" eaLnBrk="1" latinLnBrk="0" hangingPunct="1">
      <a:defRPr sz="1428" i="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5443"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800"/>
    <a:srgbClr val="F24F00"/>
    <a:srgbClr val="C8C8C8"/>
    <a:srgbClr val="E6E6E6"/>
    <a:srgbClr val="606060"/>
    <a:srgbClr val="969696"/>
    <a:srgbClr val="FFCC66"/>
    <a:srgbClr val="FF9933"/>
    <a:srgbClr val="FF9966"/>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4" autoAdjust="0"/>
    <p:restoredTop sz="91402" autoAdjust="0"/>
  </p:normalViewPr>
  <p:slideViewPr>
    <p:cSldViewPr snapToGrid="0">
      <p:cViewPr varScale="1">
        <p:scale>
          <a:sx n="100" d="100"/>
          <a:sy n="100" d="100"/>
        </p:scale>
        <p:origin x="1278" y="90"/>
      </p:cViewPr>
      <p:guideLst>
        <p:guide orient="horz" pos="3952"/>
        <p:guide pos="54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snapToGrid="0">
      <p:cViewPr>
        <p:scale>
          <a:sx n="75" d="100"/>
          <a:sy n="75" d="100"/>
        </p:scale>
        <p:origin x="2478" y="144"/>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46145" cy="496411"/>
          </a:xfrm>
          <a:prstGeom prst="rect">
            <a:avLst/>
          </a:prstGeom>
          <a:noFill/>
          <a:ln w="9525">
            <a:noFill/>
            <a:miter lim="800000"/>
            <a:headEnd/>
            <a:tailEnd/>
          </a:ln>
          <a:effectLst/>
        </p:spPr>
        <p:txBody>
          <a:bodyPr vert="horz" wrap="square" lIns="91837" tIns="45920" rIns="91837" bIns="45920" numCol="1" anchor="t" anchorCtr="0" compatLnSpc="1">
            <a:prstTxWarp prst="textNoShape">
              <a:avLst/>
            </a:prstTxWarp>
          </a:bodyPr>
          <a:lstStyle>
            <a:lvl1pPr algn="l" defTabSz="919791" eaLnBrk="1" hangingPunct="1">
              <a:spcBef>
                <a:spcPct val="0"/>
              </a:spcBef>
              <a:buClrTx/>
              <a:buFontTx/>
              <a:buNone/>
              <a:defRPr sz="1200" i="0">
                <a:latin typeface="Times New Roman" pitchFamily="18" charset="0"/>
              </a:defRPr>
            </a:lvl1pPr>
          </a:lstStyle>
          <a:p>
            <a:endParaRPr lang="en-US"/>
          </a:p>
        </p:txBody>
      </p:sp>
      <p:sp>
        <p:nvSpPr>
          <p:cNvPr id="7171" name="Rectangle 3"/>
          <p:cNvSpPr>
            <a:spLocks noGrp="1" noChangeArrowheads="1"/>
          </p:cNvSpPr>
          <p:nvPr>
            <p:ph type="dt" sz="quarter" idx="1"/>
          </p:nvPr>
        </p:nvSpPr>
        <p:spPr bwMode="auto">
          <a:xfrm>
            <a:off x="3851530" y="0"/>
            <a:ext cx="2946145" cy="496411"/>
          </a:xfrm>
          <a:prstGeom prst="rect">
            <a:avLst/>
          </a:prstGeom>
          <a:noFill/>
          <a:ln w="9525">
            <a:noFill/>
            <a:miter lim="800000"/>
            <a:headEnd/>
            <a:tailEnd/>
          </a:ln>
          <a:effectLst/>
        </p:spPr>
        <p:txBody>
          <a:bodyPr vert="horz" wrap="square" lIns="91837" tIns="45920" rIns="91837" bIns="45920" numCol="1" anchor="t" anchorCtr="0" compatLnSpc="1">
            <a:prstTxWarp prst="textNoShape">
              <a:avLst/>
            </a:prstTxWarp>
          </a:bodyPr>
          <a:lstStyle>
            <a:lvl1pPr algn="r" defTabSz="919791" eaLnBrk="1" hangingPunct="1">
              <a:spcBef>
                <a:spcPct val="0"/>
              </a:spcBef>
              <a:buClrTx/>
              <a:buFontTx/>
              <a:buNone/>
              <a:defRPr sz="1200" i="0">
                <a:latin typeface="Times New Roman" pitchFamily="18" charset="0"/>
              </a:defRPr>
            </a:lvl1pPr>
          </a:lstStyle>
          <a:p>
            <a:fld id="{457EA0C0-5B0D-4D8E-8448-29C33B29C874}" type="datetime1">
              <a:rPr lang="en-US"/>
              <a:pPr/>
              <a:t>4/13/2021</a:t>
            </a:fld>
            <a:endParaRPr lang="en-US"/>
          </a:p>
        </p:txBody>
      </p:sp>
      <p:sp>
        <p:nvSpPr>
          <p:cNvPr id="7172" name="Rectangle 4"/>
          <p:cNvSpPr>
            <a:spLocks noGrp="1" noChangeArrowheads="1"/>
          </p:cNvSpPr>
          <p:nvPr>
            <p:ph type="ftr" sz="quarter" idx="2"/>
          </p:nvPr>
        </p:nvSpPr>
        <p:spPr bwMode="auto">
          <a:xfrm>
            <a:off x="1" y="9431814"/>
            <a:ext cx="2946145" cy="496411"/>
          </a:xfrm>
          <a:prstGeom prst="rect">
            <a:avLst/>
          </a:prstGeom>
          <a:noFill/>
          <a:ln w="9525">
            <a:noFill/>
            <a:miter lim="800000"/>
            <a:headEnd/>
            <a:tailEnd/>
          </a:ln>
          <a:effectLst/>
        </p:spPr>
        <p:txBody>
          <a:bodyPr vert="horz" wrap="square" lIns="91837" tIns="45920" rIns="91837" bIns="45920" numCol="1" anchor="b" anchorCtr="0" compatLnSpc="1">
            <a:prstTxWarp prst="textNoShape">
              <a:avLst/>
            </a:prstTxWarp>
          </a:bodyPr>
          <a:lstStyle>
            <a:lvl1pPr algn="l" defTabSz="919791" eaLnBrk="1" hangingPunct="1">
              <a:spcBef>
                <a:spcPct val="0"/>
              </a:spcBef>
              <a:buClrTx/>
              <a:buFontTx/>
              <a:buNone/>
              <a:defRPr sz="1200" i="0">
                <a:latin typeface="Times New Roman" pitchFamily="18" charset="0"/>
              </a:defRPr>
            </a:lvl1pPr>
          </a:lstStyle>
          <a:p>
            <a:endParaRPr lang="en-US"/>
          </a:p>
        </p:txBody>
      </p:sp>
      <p:sp>
        <p:nvSpPr>
          <p:cNvPr id="7173" name="Rectangle 5"/>
          <p:cNvSpPr>
            <a:spLocks noGrp="1" noChangeArrowheads="1"/>
          </p:cNvSpPr>
          <p:nvPr>
            <p:ph type="sldNum" sz="quarter" idx="3"/>
          </p:nvPr>
        </p:nvSpPr>
        <p:spPr bwMode="auto">
          <a:xfrm>
            <a:off x="3851530" y="9431814"/>
            <a:ext cx="2946145" cy="496411"/>
          </a:xfrm>
          <a:prstGeom prst="rect">
            <a:avLst/>
          </a:prstGeom>
          <a:noFill/>
          <a:ln w="9525">
            <a:noFill/>
            <a:miter lim="800000"/>
            <a:headEnd/>
            <a:tailEnd/>
          </a:ln>
          <a:effectLst/>
        </p:spPr>
        <p:txBody>
          <a:bodyPr vert="horz" wrap="square" lIns="91837" tIns="45920" rIns="91837" bIns="45920" numCol="1" anchor="b" anchorCtr="0" compatLnSpc="1">
            <a:prstTxWarp prst="textNoShape">
              <a:avLst/>
            </a:prstTxWarp>
          </a:bodyPr>
          <a:lstStyle>
            <a:lvl1pPr algn="r" defTabSz="919791" eaLnBrk="1" hangingPunct="1">
              <a:spcBef>
                <a:spcPct val="0"/>
              </a:spcBef>
              <a:buClrTx/>
              <a:buFontTx/>
              <a:buNone/>
              <a:defRPr sz="1200" i="0">
                <a:latin typeface="Times New Roman" pitchFamily="18" charset="0"/>
              </a:defRPr>
            </a:lvl1pPr>
          </a:lstStyle>
          <a:p>
            <a:fld id="{93680765-A157-41AD-8F94-E152B15695BF}" type="slidenum">
              <a:rPr lang="en-US"/>
              <a:pPr/>
              <a:t>‹#›</a:t>
            </a:fld>
            <a:endParaRPr lang="en-US"/>
          </a:p>
        </p:txBody>
      </p:sp>
    </p:spTree>
    <p:extLst>
      <p:ext uri="{BB962C8B-B14F-4D97-AF65-F5344CB8AC3E}">
        <p14:creationId xmlns:p14="http://schemas.microsoft.com/office/powerpoint/2010/main" val="4047161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4"/>
          <p:cNvSpPr>
            <a:spLocks noGrp="1" noRot="1" noChangeAspect="1" noChangeArrowheads="1" noTextEdit="1"/>
          </p:cNvSpPr>
          <p:nvPr>
            <p:ph type="sldImg" idx="2"/>
          </p:nvPr>
        </p:nvSpPr>
        <p:spPr bwMode="auto">
          <a:xfrm>
            <a:off x="615950" y="487363"/>
            <a:ext cx="5629275" cy="4221162"/>
          </a:xfrm>
          <a:prstGeom prst="rect">
            <a:avLst/>
          </a:prstGeom>
          <a:noFill/>
          <a:ln w="9525">
            <a:noFill/>
            <a:miter lim="800000"/>
            <a:headEnd/>
            <a:tailEnd/>
          </a:ln>
          <a:effectLst/>
        </p:spPr>
      </p:sp>
      <p:sp>
        <p:nvSpPr>
          <p:cNvPr id="5125" name="Rectangle 5"/>
          <p:cNvSpPr>
            <a:spLocks noGrp="1" noChangeArrowheads="1"/>
          </p:cNvSpPr>
          <p:nvPr>
            <p:ph type="body" sz="quarter" idx="3"/>
          </p:nvPr>
        </p:nvSpPr>
        <p:spPr bwMode="auto">
          <a:xfrm>
            <a:off x="565628" y="5592519"/>
            <a:ext cx="5729738" cy="3427673"/>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cs-CZ" dirty="0"/>
              <a:t>Click to edit Master text styles</a:t>
            </a:r>
          </a:p>
        </p:txBody>
      </p:sp>
      <p:sp>
        <p:nvSpPr>
          <p:cNvPr id="5127" name="pg num"/>
          <p:cNvSpPr>
            <a:spLocks noGrp="1" noChangeArrowheads="1"/>
          </p:cNvSpPr>
          <p:nvPr>
            <p:ph type="sldNum" sz="quarter" idx="5"/>
          </p:nvPr>
        </p:nvSpPr>
        <p:spPr bwMode="auto">
          <a:xfrm>
            <a:off x="6033200" y="9549553"/>
            <a:ext cx="542583" cy="18297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19791" eaLnBrk="1" hangingPunct="1">
              <a:spcBef>
                <a:spcPct val="0"/>
              </a:spcBef>
              <a:buClrTx/>
              <a:buFontTx/>
              <a:buNone/>
              <a:defRPr sz="1200" i="0"/>
            </a:lvl1pPr>
          </a:lstStyle>
          <a:p>
            <a:fld id="{42689D1E-D6FA-469F-A168-9573E3DAE983}" type="slidenum">
              <a:rPr lang="cs-CZ"/>
              <a:pPr/>
              <a:t>‹#›</a:t>
            </a:fld>
            <a:endParaRPr lang="cs-CZ"/>
          </a:p>
        </p:txBody>
      </p:sp>
      <p:sp>
        <p:nvSpPr>
          <p:cNvPr id="5137" name="McK Separator" hidden="1"/>
          <p:cNvSpPr>
            <a:spLocks noChangeShapeType="1"/>
          </p:cNvSpPr>
          <p:nvPr/>
        </p:nvSpPr>
        <p:spPr bwMode="auto">
          <a:xfrm>
            <a:off x="814685" y="1509918"/>
            <a:ext cx="5199079" cy="0"/>
          </a:xfrm>
          <a:prstGeom prst="line">
            <a:avLst/>
          </a:prstGeom>
          <a:noFill/>
          <a:ln w="9525">
            <a:solidFill>
              <a:schemeClr val="tx1"/>
            </a:solidFill>
            <a:round/>
            <a:headEnd/>
            <a:tailEnd/>
          </a:ln>
          <a:effectLst/>
        </p:spPr>
        <p:txBody>
          <a:bodyPr lIns="92300" tIns="46150" rIns="92300" bIns="46150"/>
          <a:lstStyle/>
          <a:p>
            <a:endParaRPr lang="cs-CZ"/>
          </a:p>
        </p:txBody>
      </p:sp>
    </p:spTree>
    <p:extLst>
      <p:ext uri="{BB962C8B-B14F-4D97-AF65-F5344CB8AC3E}">
        <p14:creationId xmlns:p14="http://schemas.microsoft.com/office/powerpoint/2010/main" val="2929927327"/>
      </p:ext>
    </p:extLst>
  </p:cSld>
  <p:clrMap bg1="lt1" tx1="dk1" bg2="lt2" tx2="dk2" accent1="accent1" accent2="accent2" accent3="accent3" accent4="accent4" accent5="accent5" accent6="accent6" hlink="hlink" folHlink="folHlink"/>
  <p:hf hdr="0" dt="0"/>
  <p:notesStyle>
    <a:lvl1pPr algn="l" rtl="0" fontAlgn="base">
      <a:lnSpc>
        <a:spcPct val="90000"/>
      </a:lnSpc>
      <a:spcBef>
        <a:spcPct val="30000"/>
      </a:spcBef>
      <a:spcAft>
        <a:spcPct val="0"/>
      </a:spcAft>
      <a:defRPr sz="1632" b="1" kern="1200">
        <a:solidFill>
          <a:schemeClr val="tx1"/>
        </a:solidFill>
        <a:latin typeface="Arial" pitchFamily="34" charset="0"/>
        <a:ea typeface="+mn-ea"/>
        <a:cs typeface="+mn-cs"/>
      </a:defRPr>
    </a:lvl1pPr>
    <a:lvl2pPr marL="194367" algn="l" rtl="0" fontAlgn="base">
      <a:spcBef>
        <a:spcPct val="30000"/>
      </a:spcBef>
      <a:spcAft>
        <a:spcPct val="0"/>
      </a:spcAft>
      <a:defRPr sz="1224" kern="1200">
        <a:solidFill>
          <a:schemeClr val="tx1"/>
        </a:solidFill>
        <a:latin typeface="Times New Roman" pitchFamily="18" charset="0"/>
        <a:ea typeface="+mn-ea"/>
        <a:cs typeface="+mn-cs"/>
      </a:defRPr>
    </a:lvl2pPr>
    <a:lvl3pPr marL="388734" algn="l" rtl="0" fontAlgn="base">
      <a:spcBef>
        <a:spcPct val="30000"/>
      </a:spcBef>
      <a:spcAft>
        <a:spcPct val="0"/>
      </a:spcAft>
      <a:defRPr sz="1224" kern="1200">
        <a:solidFill>
          <a:schemeClr val="tx1"/>
        </a:solidFill>
        <a:latin typeface="Times New Roman" pitchFamily="18" charset="0"/>
        <a:ea typeface="+mn-ea"/>
        <a:cs typeface="+mn-cs"/>
      </a:defRPr>
    </a:lvl3pPr>
    <a:lvl4pPr marL="583101" algn="l" rtl="0" fontAlgn="base">
      <a:spcBef>
        <a:spcPct val="30000"/>
      </a:spcBef>
      <a:spcAft>
        <a:spcPct val="0"/>
      </a:spcAft>
      <a:defRPr sz="1224" kern="1200">
        <a:solidFill>
          <a:schemeClr val="tx1"/>
        </a:solidFill>
        <a:latin typeface="Times New Roman" pitchFamily="18" charset="0"/>
        <a:ea typeface="+mn-ea"/>
        <a:cs typeface="+mn-cs"/>
      </a:defRPr>
    </a:lvl4pPr>
    <a:lvl5pPr marL="777469" algn="l" rtl="0" fontAlgn="base">
      <a:spcBef>
        <a:spcPct val="30000"/>
      </a:spcBef>
      <a:spcAft>
        <a:spcPct val="0"/>
      </a:spcAft>
      <a:defRPr sz="1224" kern="1200">
        <a:solidFill>
          <a:schemeClr val="tx1"/>
        </a:solidFill>
        <a:latin typeface="Times New Roman" pitchFamily="18" charset="0"/>
        <a:ea typeface="+mn-ea"/>
        <a:cs typeface="+mn-cs"/>
      </a:defRPr>
    </a:lvl5pPr>
    <a:lvl6pPr marL="2332406" algn="l" defTabSz="932962" rtl="0" eaLnBrk="1" latinLnBrk="0" hangingPunct="1">
      <a:defRPr sz="1224" kern="1200">
        <a:solidFill>
          <a:schemeClr val="tx1"/>
        </a:solidFill>
        <a:latin typeface="+mn-lt"/>
        <a:ea typeface="+mn-ea"/>
        <a:cs typeface="+mn-cs"/>
      </a:defRPr>
    </a:lvl6pPr>
    <a:lvl7pPr marL="2798887" algn="l" defTabSz="932962" rtl="0" eaLnBrk="1" latinLnBrk="0" hangingPunct="1">
      <a:defRPr sz="1224" kern="1200">
        <a:solidFill>
          <a:schemeClr val="tx1"/>
        </a:solidFill>
        <a:latin typeface="+mn-lt"/>
        <a:ea typeface="+mn-ea"/>
        <a:cs typeface="+mn-cs"/>
      </a:defRPr>
    </a:lvl7pPr>
    <a:lvl8pPr marL="3265368" algn="l" defTabSz="932962" rtl="0" eaLnBrk="1" latinLnBrk="0" hangingPunct="1">
      <a:defRPr sz="1224" kern="1200">
        <a:solidFill>
          <a:schemeClr val="tx1"/>
        </a:solidFill>
        <a:latin typeface="+mn-lt"/>
        <a:ea typeface="+mn-ea"/>
        <a:cs typeface="+mn-cs"/>
      </a:defRPr>
    </a:lvl8pPr>
    <a:lvl9pPr marL="3731849" algn="l" defTabSz="932962"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obrázek snímku 1"/>
          <p:cNvSpPr>
            <a:spLocks noGrp="1" noRot="1" noChangeAspect="1" noTextEdit="1"/>
          </p:cNvSpPr>
          <p:nvPr>
            <p:ph type="sldImg"/>
          </p:nvPr>
        </p:nvSpPr>
        <p:spPr/>
      </p:sp>
      <p:sp>
        <p:nvSpPr>
          <p:cNvPr id="65539" name="Zástupný symbol pro poznámky 2"/>
          <p:cNvSpPr>
            <a:spLocks noGrp="1"/>
          </p:cNvSpPr>
          <p:nvPr>
            <p:ph type="body" idx="1"/>
          </p:nvPr>
        </p:nvSpPr>
        <p:spPr>
          <a:noFill/>
        </p:spPr>
        <p:txBody>
          <a:bodyPr/>
          <a:lstStyle/>
          <a:p>
            <a:r>
              <a:rPr lang="cs-CZ" altLang="cs-CZ"/>
              <a:t>Povinný</a:t>
            </a:r>
          </a:p>
          <a:p>
            <a:endParaRPr lang="cs-CZ" altLang="cs-CZ"/>
          </a:p>
        </p:txBody>
      </p:sp>
      <p:sp>
        <p:nvSpPr>
          <p:cNvPr id="65540" name="Zástupný symbol pro zápatí 3"/>
          <p:cNvSpPr>
            <a:spLocks noGrp="1"/>
          </p:cNvSpPr>
          <p:nvPr>
            <p:ph type="ftr" sz="quarter" idx="4"/>
          </p:nvPr>
        </p:nvSpPr>
        <p:spPr>
          <a:xfrm>
            <a:off x="0" y="9429728"/>
            <a:ext cx="2946058" cy="496180"/>
          </a:xfrm>
          <a:prstGeom prst="rect">
            <a:avLst/>
          </a:prstGeom>
          <a:noFill/>
        </p:spPr>
        <p:txBody>
          <a:bodyPr lIns="92300" tIns="46150" rIns="92300" bIns="46150"/>
          <a:lstStyle>
            <a:lvl1pPr defTabSz="927803">
              <a:lnSpc>
                <a:spcPct val="90000"/>
              </a:lnSpc>
              <a:spcBef>
                <a:spcPct val="30000"/>
              </a:spcBef>
              <a:defRPr sz="1600" b="1">
                <a:solidFill>
                  <a:schemeClr val="tx1"/>
                </a:solidFill>
                <a:latin typeface="Arial" pitchFamily="34" charset="0"/>
              </a:defRPr>
            </a:lvl1pPr>
            <a:lvl2pPr marL="749934" indent="-288436" defTabSz="927803">
              <a:spcBef>
                <a:spcPct val="30000"/>
              </a:spcBef>
              <a:defRPr sz="1200">
                <a:solidFill>
                  <a:schemeClr val="tx1"/>
                </a:solidFill>
                <a:latin typeface="Times New Roman" pitchFamily="18" charset="0"/>
              </a:defRPr>
            </a:lvl2pPr>
            <a:lvl3pPr marL="1153744" indent="-230749" defTabSz="927803">
              <a:spcBef>
                <a:spcPct val="30000"/>
              </a:spcBef>
              <a:defRPr sz="1200">
                <a:solidFill>
                  <a:schemeClr val="tx1"/>
                </a:solidFill>
                <a:latin typeface="Times New Roman" pitchFamily="18" charset="0"/>
              </a:defRPr>
            </a:lvl3pPr>
            <a:lvl4pPr marL="1615242" indent="-230749" defTabSz="927803">
              <a:spcBef>
                <a:spcPct val="30000"/>
              </a:spcBef>
              <a:defRPr sz="1200">
                <a:solidFill>
                  <a:schemeClr val="tx1"/>
                </a:solidFill>
                <a:latin typeface="Times New Roman" pitchFamily="18" charset="0"/>
              </a:defRPr>
            </a:lvl4pPr>
            <a:lvl5pPr marL="2076740" indent="-230749" defTabSz="927803">
              <a:spcBef>
                <a:spcPct val="30000"/>
              </a:spcBef>
              <a:defRPr sz="1200">
                <a:solidFill>
                  <a:schemeClr val="tx1"/>
                </a:solidFill>
                <a:latin typeface="Times New Roman" pitchFamily="18" charset="0"/>
              </a:defRPr>
            </a:lvl5pPr>
            <a:lvl6pPr marL="2538237" indent="-230749" defTabSz="927803" eaLnBrk="0" fontAlgn="base" hangingPunct="0">
              <a:spcBef>
                <a:spcPct val="30000"/>
              </a:spcBef>
              <a:spcAft>
                <a:spcPct val="0"/>
              </a:spcAft>
              <a:defRPr sz="1200">
                <a:solidFill>
                  <a:schemeClr val="tx1"/>
                </a:solidFill>
                <a:latin typeface="Times New Roman" pitchFamily="18" charset="0"/>
              </a:defRPr>
            </a:lvl6pPr>
            <a:lvl7pPr marL="2999735" indent="-230749" defTabSz="927803" eaLnBrk="0" fontAlgn="base" hangingPunct="0">
              <a:spcBef>
                <a:spcPct val="30000"/>
              </a:spcBef>
              <a:spcAft>
                <a:spcPct val="0"/>
              </a:spcAft>
              <a:defRPr sz="1200">
                <a:solidFill>
                  <a:schemeClr val="tx1"/>
                </a:solidFill>
                <a:latin typeface="Times New Roman" pitchFamily="18" charset="0"/>
              </a:defRPr>
            </a:lvl7pPr>
            <a:lvl8pPr marL="3461233" indent="-230749" defTabSz="927803" eaLnBrk="0" fontAlgn="base" hangingPunct="0">
              <a:spcBef>
                <a:spcPct val="30000"/>
              </a:spcBef>
              <a:spcAft>
                <a:spcPct val="0"/>
              </a:spcAft>
              <a:defRPr sz="1200">
                <a:solidFill>
                  <a:schemeClr val="tx1"/>
                </a:solidFill>
                <a:latin typeface="Times New Roman" pitchFamily="18" charset="0"/>
              </a:defRPr>
            </a:lvl8pPr>
            <a:lvl9pPr marL="3922730" indent="-230749" defTabSz="92780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65541" name="Zástupný symbol pro číslo snímku 4"/>
          <p:cNvSpPr>
            <a:spLocks noGrp="1"/>
          </p:cNvSpPr>
          <p:nvPr>
            <p:ph type="sldNum" sz="quarter" idx="5"/>
          </p:nvPr>
        </p:nvSpPr>
        <p:spPr>
          <a:xfrm>
            <a:off x="6033200" y="9547445"/>
            <a:ext cx="542583" cy="185080"/>
          </a:xfrm>
          <a:noFill/>
        </p:spPr>
        <p:txBody>
          <a:bodyPr/>
          <a:lstStyle>
            <a:lvl1pPr defTabSz="927803">
              <a:lnSpc>
                <a:spcPct val="90000"/>
              </a:lnSpc>
              <a:spcBef>
                <a:spcPct val="30000"/>
              </a:spcBef>
              <a:defRPr sz="1600" b="1">
                <a:solidFill>
                  <a:schemeClr val="tx1"/>
                </a:solidFill>
                <a:latin typeface="Arial" pitchFamily="34" charset="0"/>
              </a:defRPr>
            </a:lvl1pPr>
            <a:lvl2pPr marL="749934" indent="-288436" defTabSz="927803">
              <a:spcBef>
                <a:spcPct val="30000"/>
              </a:spcBef>
              <a:defRPr sz="1200">
                <a:solidFill>
                  <a:schemeClr val="tx1"/>
                </a:solidFill>
                <a:latin typeface="Times New Roman" pitchFamily="18" charset="0"/>
              </a:defRPr>
            </a:lvl2pPr>
            <a:lvl3pPr marL="1153744" indent="-230749" defTabSz="927803">
              <a:spcBef>
                <a:spcPct val="30000"/>
              </a:spcBef>
              <a:defRPr sz="1200">
                <a:solidFill>
                  <a:schemeClr val="tx1"/>
                </a:solidFill>
                <a:latin typeface="Times New Roman" pitchFamily="18" charset="0"/>
              </a:defRPr>
            </a:lvl3pPr>
            <a:lvl4pPr marL="1615242" indent="-230749" defTabSz="927803">
              <a:spcBef>
                <a:spcPct val="30000"/>
              </a:spcBef>
              <a:defRPr sz="1200">
                <a:solidFill>
                  <a:schemeClr val="tx1"/>
                </a:solidFill>
                <a:latin typeface="Times New Roman" pitchFamily="18" charset="0"/>
              </a:defRPr>
            </a:lvl4pPr>
            <a:lvl5pPr marL="2076740" indent="-230749" defTabSz="927803">
              <a:spcBef>
                <a:spcPct val="30000"/>
              </a:spcBef>
              <a:defRPr sz="1200">
                <a:solidFill>
                  <a:schemeClr val="tx1"/>
                </a:solidFill>
                <a:latin typeface="Times New Roman" pitchFamily="18" charset="0"/>
              </a:defRPr>
            </a:lvl5pPr>
            <a:lvl6pPr marL="2538237" indent="-230749" defTabSz="927803" eaLnBrk="0" fontAlgn="base" hangingPunct="0">
              <a:spcBef>
                <a:spcPct val="30000"/>
              </a:spcBef>
              <a:spcAft>
                <a:spcPct val="0"/>
              </a:spcAft>
              <a:defRPr sz="1200">
                <a:solidFill>
                  <a:schemeClr val="tx1"/>
                </a:solidFill>
                <a:latin typeface="Times New Roman" pitchFamily="18" charset="0"/>
              </a:defRPr>
            </a:lvl6pPr>
            <a:lvl7pPr marL="2999735" indent="-230749" defTabSz="927803" eaLnBrk="0" fontAlgn="base" hangingPunct="0">
              <a:spcBef>
                <a:spcPct val="30000"/>
              </a:spcBef>
              <a:spcAft>
                <a:spcPct val="0"/>
              </a:spcAft>
              <a:defRPr sz="1200">
                <a:solidFill>
                  <a:schemeClr val="tx1"/>
                </a:solidFill>
                <a:latin typeface="Times New Roman" pitchFamily="18" charset="0"/>
              </a:defRPr>
            </a:lvl7pPr>
            <a:lvl8pPr marL="3461233" indent="-230749" defTabSz="927803" eaLnBrk="0" fontAlgn="base" hangingPunct="0">
              <a:spcBef>
                <a:spcPct val="30000"/>
              </a:spcBef>
              <a:spcAft>
                <a:spcPct val="0"/>
              </a:spcAft>
              <a:defRPr sz="1200">
                <a:solidFill>
                  <a:schemeClr val="tx1"/>
                </a:solidFill>
                <a:latin typeface="Times New Roman" pitchFamily="18" charset="0"/>
              </a:defRPr>
            </a:lvl8pPr>
            <a:lvl9pPr marL="3922730" indent="-230749" defTabSz="92780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F52B05F2-D593-45AA-90D8-E9B6D39B3330}" type="slidenum">
              <a:rPr lang="cs-CZ" altLang="cs-CZ" sz="1200" b="0"/>
              <a:pPr>
                <a:lnSpc>
                  <a:spcPct val="100000"/>
                </a:lnSpc>
                <a:spcBef>
                  <a:spcPct val="0"/>
                </a:spcBef>
              </a:pPr>
              <a:t>0</a:t>
            </a:fld>
            <a:endParaRPr lang="cs-CZ" altLang="cs-CZ" sz="1200" b="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obrázek snímku 1"/>
          <p:cNvSpPr>
            <a:spLocks noGrp="1" noRot="1" noChangeAspect="1" noTextEdit="1"/>
          </p:cNvSpPr>
          <p:nvPr>
            <p:ph type="sldImg"/>
          </p:nvPr>
        </p:nvSpPr>
        <p:spPr/>
      </p:sp>
      <p:sp>
        <p:nvSpPr>
          <p:cNvPr id="60419" name="Zástupný symbol pro poznámky 2"/>
          <p:cNvSpPr>
            <a:spLocks noGrp="1"/>
          </p:cNvSpPr>
          <p:nvPr>
            <p:ph type="body" idx="1"/>
          </p:nvPr>
        </p:nvSpPr>
        <p:spPr>
          <a:noFill/>
        </p:spPr>
        <p:txBody>
          <a:bodyPr/>
          <a:lstStyle/>
          <a:p>
            <a:pPr eaLnBrk="1" hangingPunct="1"/>
            <a:r>
              <a:rPr lang="cs-CZ" altLang="cs-CZ" dirty="0"/>
              <a:t>Povinný</a:t>
            </a:r>
          </a:p>
        </p:txBody>
      </p:sp>
      <p:sp>
        <p:nvSpPr>
          <p:cNvPr id="60420" name="Zástupný symbol pro zápatí 3"/>
          <p:cNvSpPr>
            <a:spLocks noGrp="1"/>
          </p:cNvSpPr>
          <p:nvPr>
            <p:ph type="ftr" sz="quarter" idx="4"/>
          </p:nvPr>
        </p:nvSpPr>
        <p:spPr>
          <a:xfrm>
            <a:off x="0" y="9408619"/>
            <a:ext cx="2887577" cy="495069"/>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60421" name="Zástupný symbol pro číslo snímku 4"/>
          <p:cNvSpPr>
            <a:spLocks noGrp="1"/>
          </p:cNvSpPr>
          <p:nvPr>
            <p:ph type="sldNum" sz="quarter" idx="5"/>
          </p:nvPr>
        </p:nvSpPr>
        <p:spPr>
          <a:xfrm>
            <a:off x="5913438" y="9526072"/>
            <a:ext cx="531812"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E548F2A5-0A6F-429D-BBD7-9DAF458D65C5}" type="slidenum">
              <a:rPr lang="cs-CZ" altLang="cs-CZ" sz="1200" b="0" smtClean="0"/>
              <a:pPr>
                <a:lnSpc>
                  <a:spcPct val="100000"/>
                </a:lnSpc>
                <a:spcBef>
                  <a:spcPct val="0"/>
                </a:spcBef>
              </a:pPr>
              <a:t>12</a:t>
            </a:fld>
            <a:endParaRPr lang="cs-CZ" altLang="cs-CZ" sz="12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obrázek snímku 1"/>
          <p:cNvSpPr>
            <a:spLocks noGrp="1" noRot="1" noChangeAspect="1" noTextEdit="1"/>
          </p:cNvSpPr>
          <p:nvPr>
            <p:ph type="sldImg"/>
          </p:nvPr>
        </p:nvSpPr>
        <p:spPr/>
      </p:sp>
      <p:sp>
        <p:nvSpPr>
          <p:cNvPr id="61443" name="Zástupný symbol pro poznámky 2"/>
          <p:cNvSpPr>
            <a:spLocks noGrp="1"/>
          </p:cNvSpPr>
          <p:nvPr>
            <p:ph type="body" idx="1"/>
          </p:nvPr>
        </p:nvSpPr>
        <p:spPr>
          <a:noFill/>
        </p:spPr>
        <p:txBody>
          <a:bodyPr/>
          <a:lstStyle/>
          <a:p>
            <a:r>
              <a:rPr lang="cs-CZ" altLang="cs-CZ" dirty="0"/>
              <a:t>Nepovinný</a:t>
            </a:r>
          </a:p>
        </p:txBody>
      </p:sp>
      <p:sp>
        <p:nvSpPr>
          <p:cNvPr id="61444" name="Zástupný symbol pro zápatí 3"/>
          <p:cNvSpPr>
            <a:spLocks noGrp="1"/>
          </p:cNvSpPr>
          <p:nvPr>
            <p:ph type="ftr" sz="quarter" idx="4"/>
          </p:nvPr>
        </p:nvSpPr>
        <p:spPr>
          <a:xfrm>
            <a:off x="0" y="9408619"/>
            <a:ext cx="2887577" cy="495069"/>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61445" name="Zástupný symbol pro číslo snímku 4"/>
          <p:cNvSpPr>
            <a:spLocks noGrp="1"/>
          </p:cNvSpPr>
          <p:nvPr>
            <p:ph type="sldNum" sz="quarter" idx="5"/>
          </p:nvPr>
        </p:nvSpPr>
        <p:spPr>
          <a:xfrm>
            <a:off x="5913438" y="9526072"/>
            <a:ext cx="531812"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BD3A0F66-9C44-4BDF-952B-CE908E0548BD}" type="slidenum">
              <a:rPr lang="cs-CZ" altLang="cs-CZ" sz="1200" b="0" smtClean="0"/>
              <a:pPr>
                <a:lnSpc>
                  <a:spcPct val="100000"/>
                </a:lnSpc>
                <a:spcBef>
                  <a:spcPct val="0"/>
                </a:spcBef>
              </a:pPr>
              <a:t>15</a:t>
            </a:fld>
            <a:endParaRPr lang="cs-CZ" altLang="cs-CZ" sz="12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obrázek snímku 1"/>
          <p:cNvSpPr>
            <a:spLocks noGrp="1" noRot="1" noChangeAspect="1" noTextEdit="1"/>
          </p:cNvSpPr>
          <p:nvPr>
            <p:ph type="sldImg"/>
          </p:nvPr>
        </p:nvSpPr>
        <p:spPr/>
      </p:sp>
      <p:sp>
        <p:nvSpPr>
          <p:cNvPr id="68611" name="Zástupný symbol pro poznámky 2"/>
          <p:cNvSpPr>
            <a:spLocks noGrp="1"/>
          </p:cNvSpPr>
          <p:nvPr>
            <p:ph type="body" idx="1"/>
          </p:nvPr>
        </p:nvSpPr>
        <p:spPr>
          <a:noFill/>
        </p:spPr>
        <p:txBody>
          <a:bodyPr/>
          <a:lstStyle/>
          <a:p>
            <a:pPr eaLnBrk="1" hangingPunct="1"/>
            <a:r>
              <a:rPr lang="cs-CZ" altLang="cs-CZ"/>
              <a:t>Povinný</a:t>
            </a:r>
          </a:p>
        </p:txBody>
      </p:sp>
      <p:sp>
        <p:nvSpPr>
          <p:cNvPr id="68612" name="Zástupný symbol pro zápatí 3"/>
          <p:cNvSpPr>
            <a:spLocks noGrp="1"/>
          </p:cNvSpPr>
          <p:nvPr>
            <p:ph type="ftr" sz="quarter" idx="4"/>
          </p:nvPr>
        </p:nvSpPr>
        <p:spPr>
          <a:xfrm>
            <a:off x="0" y="9408619"/>
            <a:ext cx="2887577" cy="495069"/>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68613" name="Zástupný symbol pro číslo snímku 4"/>
          <p:cNvSpPr>
            <a:spLocks noGrp="1"/>
          </p:cNvSpPr>
          <p:nvPr>
            <p:ph type="sldNum" sz="quarter" idx="5"/>
          </p:nvPr>
        </p:nvSpPr>
        <p:spPr>
          <a:xfrm>
            <a:off x="5913438" y="9526072"/>
            <a:ext cx="531812"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465ABD1C-27D6-4D65-85C1-928DD7F58A6D}" type="slidenum">
              <a:rPr lang="cs-CZ" altLang="cs-CZ" sz="1200" b="0" smtClean="0"/>
              <a:pPr>
                <a:lnSpc>
                  <a:spcPct val="100000"/>
                </a:lnSpc>
                <a:spcBef>
                  <a:spcPct val="0"/>
                </a:spcBef>
              </a:pPr>
              <a:t>16</a:t>
            </a:fld>
            <a:endParaRPr lang="cs-CZ" altLang="cs-CZ" sz="12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ftr" sz="quarter" idx="4"/>
          </p:nvPr>
        </p:nvSpPr>
        <p:spPr>
          <a:xfrm>
            <a:off x="6270624" y="50895"/>
            <a:ext cx="174746" cy="180446"/>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dfggd</a:t>
            </a:r>
            <a:endParaRPr lang="cs-CZ" altLang="cs-CZ" sz="800" b="0">
              <a:latin typeface="Times New Roman CE" pitchFamily="18" charset="0"/>
            </a:endParaRPr>
          </a:p>
        </p:txBody>
      </p:sp>
      <p:sp>
        <p:nvSpPr>
          <p:cNvPr id="69635" name="Rectangle 7"/>
          <p:cNvSpPr>
            <a:spLocks noGrp="1" noChangeArrowheads="1"/>
          </p:cNvSpPr>
          <p:nvPr>
            <p:ph type="sldNum" sz="quarter" idx="5"/>
          </p:nvPr>
        </p:nvSpPr>
        <p:spPr>
          <a:xfrm>
            <a:off x="5913673" y="9524695"/>
            <a:ext cx="531698"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A318039F-DD27-4A73-836B-BC58E0225167}" type="slidenum">
              <a:rPr lang="cs-CZ" altLang="cs-CZ" sz="1200" b="0" smtClean="0"/>
              <a:pPr>
                <a:lnSpc>
                  <a:spcPct val="100000"/>
                </a:lnSpc>
                <a:spcBef>
                  <a:spcPct val="0"/>
                </a:spcBef>
              </a:pPr>
              <a:t>17</a:t>
            </a:fld>
            <a:endParaRPr lang="cs-CZ" altLang="cs-CZ" sz="1200" b="0">
              <a:latin typeface="Times New Roman CE" pitchFamily="18" charset="0"/>
            </a:endParaRPr>
          </a:p>
        </p:txBody>
      </p:sp>
      <p:sp>
        <p:nvSpPr>
          <p:cNvPr id="69636" name="Rectangle 2"/>
          <p:cNvSpPr>
            <a:spLocks noGrp="1" noRot="1" noChangeAspect="1" noChangeArrowheads="1" noTextEdit="1"/>
          </p:cNvSpPr>
          <p:nvPr>
            <p:ph type="sldImg"/>
          </p:nvPr>
        </p:nvSpPr>
        <p:spPr/>
      </p:sp>
      <p:sp>
        <p:nvSpPr>
          <p:cNvPr id="69637" name="Rectangle 3"/>
          <p:cNvSpPr>
            <a:spLocks noGrp="1" noChangeArrowheads="1"/>
          </p:cNvSpPr>
          <p:nvPr>
            <p:ph type="body" idx="1"/>
          </p:nvPr>
        </p:nvSpPr>
        <p:spPr>
          <a:noFill/>
        </p:spPr>
        <p:txBody>
          <a:bodyPr/>
          <a:lstStyle/>
          <a:p>
            <a:r>
              <a:rPr lang="cs-CZ" altLang="cs-CZ"/>
              <a:t>Nepovinný</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ftr" sz="quarter" idx="4"/>
          </p:nvPr>
        </p:nvSpPr>
        <p:spPr>
          <a:xfrm>
            <a:off x="6270624" y="50895"/>
            <a:ext cx="174746" cy="180446"/>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dfggd</a:t>
            </a:r>
            <a:endParaRPr lang="cs-CZ" altLang="cs-CZ" sz="800" b="0">
              <a:latin typeface="Times New Roman CE" pitchFamily="18" charset="0"/>
            </a:endParaRPr>
          </a:p>
        </p:txBody>
      </p:sp>
      <p:sp>
        <p:nvSpPr>
          <p:cNvPr id="70659" name="Rectangle 7"/>
          <p:cNvSpPr>
            <a:spLocks noGrp="1" noChangeArrowheads="1"/>
          </p:cNvSpPr>
          <p:nvPr>
            <p:ph type="sldNum" sz="quarter" idx="5"/>
          </p:nvPr>
        </p:nvSpPr>
        <p:spPr>
          <a:xfrm>
            <a:off x="5913673" y="9524695"/>
            <a:ext cx="531698"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DBCB2DE0-C355-4614-BB81-45FE0EC3A2CA}" type="slidenum">
              <a:rPr lang="cs-CZ" altLang="cs-CZ" sz="1200" b="0" smtClean="0"/>
              <a:pPr>
                <a:lnSpc>
                  <a:spcPct val="100000"/>
                </a:lnSpc>
                <a:spcBef>
                  <a:spcPct val="0"/>
                </a:spcBef>
              </a:pPr>
              <a:t>18</a:t>
            </a:fld>
            <a:endParaRPr lang="cs-CZ" altLang="cs-CZ" sz="1200" b="0">
              <a:latin typeface="Times New Roman CE" pitchFamily="18" charset="0"/>
            </a:endParaRPr>
          </a:p>
        </p:txBody>
      </p:sp>
      <p:sp>
        <p:nvSpPr>
          <p:cNvPr id="70660" name="Rectangle 2"/>
          <p:cNvSpPr>
            <a:spLocks noGrp="1" noRot="1" noChangeAspect="1" noChangeArrowheads="1" noTextEdit="1"/>
          </p:cNvSpPr>
          <p:nvPr>
            <p:ph type="sldImg"/>
          </p:nvPr>
        </p:nvSpPr>
        <p:spPr/>
      </p:sp>
      <p:sp>
        <p:nvSpPr>
          <p:cNvPr id="70661" name="Rectangle 3"/>
          <p:cNvSpPr>
            <a:spLocks noGrp="1" noChangeArrowheads="1"/>
          </p:cNvSpPr>
          <p:nvPr>
            <p:ph type="body" idx="1"/>
          </p:nvPr>
        </p:nvSpPr>
        <p:spPr>
          <a:noFill/>
        </p:spPr>
        <p:txBody>
          <a:bodyPr/>
          <a:lstStyle/>
          <a:p>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obrázek snímku 1"/>
          <p:cNvSpPr>
            <a:spLocks noGrp="1" noRot="1" noChangeAspect="1" noTextEdit="1"/>
          </p:cNvSpPr>
          <p:nvPr>
            <p:ph type="sldImg"/>
          </p:nvPr>
        </p:nvSpPr>
        <p:spPr/>
      </p:sp>
      <p:sp>
        <p:nvSpPr>
          <p:cNvPr id="71683" name="Zástupný symbol pro poznámky 2"/>
          <p:cNvSpPr>
            <a:spLocks noGrp="1"/>
          </p:cNvSpPr>
          <p:nvPr>
            <p:ph type="body" idx="1"/>
          </p:nvPr>
        </p:nvSpPr>
        <p:spPr>
          <a:noFill/>
        </p:spPr>
        <p:txBody>
          <a:bodyPr/>
          <a:lstStyle/>
          <a:p>
            <a:r>
              <a:rPr lang="cs-CZ" altLang="cs-CZ"/>
              <a:t>Povinný</a:t>
            </a:r>
          </a:p>
        </p:txBody>
      </p:sp>
      <p:sp>
        <p:nvSpPr>
          <p:cNvPr id="71684" name="Zástupný symbol pro zápatí 3"/>
          <p:cNvSpPr>
            <a:spLocks noGrp="1"/>
          </p:cNvSpPr>
          <p:nvPr>
            <p:ph type="ftr" sz="quarter" idx="4"/>
          </p:nvPr>
        </p:nvSpPr>
        <p:spPr>
          <a:xfrm>
            <a:off x="0" y="9408619"/>
            <a:ext cx="2887577" cy="495069"/>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71685" name="Zástupný symbol pro číslo snímku 4"/>
          <p:cNvSpPr>
            <a:spLocks noGrp="1"/>
          </p:cNvSpPr>
          <p:nvPr>
            <p:ph type="sldNum" sz="quarter" idx="5"/>
          </p:nvPr>
        </p:nvSpPr>
        <p:spPr>
          <a:xfrm>
            <a:off x="5913438" y="9526072"/>
            <a:ext cx="531812"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8D3AB6D7-0414-4D9B-BEF8-BCE4A8024B26}" type="slidenum">
              <a:rPr lang="cs-CZ" altLang="cs-CZ" sz="1200" b="0" smtClean="0"/>
              <a:pPr>
                <a:lnSpc>
                  <a:spcPct val="100000"/>
                </a:lnSpc>
                <a:spcBef>
                  <a:spcPct val="0"/>
                </a:spcBef>
              </a:pPr>
              <a:t>19</a:t>
            </a:fld>
            <a:endParaRPr lang="cs-CZ" altLang="cs-CZ" sz="1200"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txBox="1">
            <a:spLocks noGrp="1" noChangeArrowheads="1"/>
          </p:cNvSpPr>
          <p:nvPr/>
        </p:nvSpPr>
        <p:spPr bwMode="auto">
          <a:xfrm>
            <a:off x="6185684" y="108230"/>
            <a:ext cx="25968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gn="r" eaLnBrk="1" hangingPunct="1">
              <a:lnSpc>
                <a:spcPct val="100000"/>
              </a:lnSpc>
              <a:spcBef>
                <a:spcPct val="0"/>
              </a:spcBef>
            </a:pPr>
            <a:r>
              <a:rPr lang="cs-CZ" altLang="cs-CZ" sz="800" b="0"/>
              <a:t>dfggd</a:t>
            </a:r>
            <a:endParaRPr lang="cs-CZ" altLang="cs-CZ" sz="800" b="0">
              <a:latin typeface="Times New Roman CE" pitchFamily="18" charset="0"/>
            </a:endParaRPr>
          </a:p>
        </p:txBody>
      </p:sp>
      <p:sp>
        <p:nvSpPr>
          <p:cNvPr id="50179" name="Rectangle 7"/>
          <p:cNvSpPr txBox="1">
            <a:spLocks noGrp="1" noChangeArrowheads="1"/>
          </p:cNvSpPr>
          <p:nvPr/>
        </p:nvSpPr>
        <p:spPr bwMode="auto">
          <a:xfrm>
            <a:off x="5913673" y="9524695"/>
            <a:ext cx="5316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gn="r" eaLnBrk="1" hangingPunct="1">
              <a:lnSpc>
                <a:spcPct val="100000"/>
              </a:lnSpc>
              <a:spcBef>
                <a:spcPct val="0"/>
              </a:spcBef>
            </a:pPr>
            <a:fld id="{280F755F-B855-4291-B105-0B8294CBBB68}" type="slidenum">
              <a:rPr lang="cs-CZ" altLang="cs-CZ" sz="1200" b="0"/>
              <a:pPr algn="r" eaLnBrk="1" hangingPunct="1">
                <a:lnSpc>
                  <a:spcPct val="100000"/>
                </a:lnSpc>
                <a:spcBef>
                  <a:spcPct val="0"/>
                </a:spcBef>
              </a:pPr>
              <a:t>2</a:t>
            </a:fld>
            <a:endParaRPr lang="cs-CZ" altLang="cs-CZ" sz="1200" b="0">
              <a:latin typeface="Times New Roman CE" pitchFamily="18" charset="0"/>
            </a:endParaRPr>
          </a:p>
        </p:txBody>
      </p:sp>
      <p:sp>
        <p:nvSpPr>
          <p:cNvPr id="50180" name="Rectangle 2"/>
          <p:cNvSpPr>
            <a:spLocks noGrp="1" noRot="1" noChangeAspect="1" noChangeArrowheads="1" noTextEdit="1"/>
          </p:cNvSpPr>
          <p:nvPr>
            <p:ph type="sldImg"/>
          </p:nvPr>
        </p:nvSpPr>
        <p:spPr/>
      </p:sp>
      <p:sp>
        <p:nvSpPr>
          <p:cNvPr id="50181" name="Rectangle 3"/>
          <p:cNvSpPr>
            <a:spLocks noGrp="1" noChangeArrowheads="1"/>
          </p:cNvSpPr>
          <p:nvPr>
            <p:ph type="body" idx="1"/>
          </p:nvPr>
        </p:nvSpPr>
        <p:spPr>
          <a:noFill/>
        </p:spPr>
        <p:txBody>
          <a:bodyPr/>
          <a:lstStyle/>
          <a:p>
            <a:r>
              <a:rPr lang="cs-CZ" altLang="cs-CZ"/>
              <a:t>Povinný</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obrázek snímku 1"/>
          <p:cNvSpPr>
            <a:spLocks noGrp="1" noRot="1" noChangeAspect="1" noTextEdit="1"/>
          </p:cNvSpPr>
          <p:nvPr>
            <p:ph type="sldImg"/>
          </p:nvPr>
        </p:nvSpPr>
        <p:spPr/>
      </p:sp>
      <p:sp>
        <p:nvSpPr>
          <p:cNvPr id="51203" name="Zástupný symbol pro poznámky 2"/>
          <p:cNvSpPr>
            <a:spLocks noGrp="1"/>
          </p:cNvSpPr>
          <p:nvPr>
            <p:ph type="body" idx="1"/>
          </p:nvPr>
        </p:nvSpPr>
        <p:spPr>
          <a:noFill/>
        </p:spPr>
        <p:txBody>
          <a:bodyPr/>
          <a:lstStyle/>
          <a:p>
            <a:r>
              <a:rPr lang="cs-CZ" altLang="cs-CZ"/>
              <a:t>Povinný</a:t>
            </a:r>
          </a:p>
        </p:txBody>
      </p:sp>
      <p:sp>
        <p:nvSpPr>
          <p:cNvPr id="51204" name="Zástupný symbol pro zápatí 3"/>
          <p:cNvSpPr>
            <a:spLocks noGrp="1"/>
          </p:cNvSpPr>
          <p:nvPr>
            <p:ph type="ftr" sz="quarter" idx="4"/>
          </p:nvPr>
        </p:nvSpPr>
        <p:spPr>
          <a:xfrm>
            <a:off x="0" y="9408619"/>
            <a:ext cx="2887577" cy="495069"/>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51205" name="Zástupný symbol pro číslo snímku 4"/>
          <p:cNvSpPr>
            <a:spLocks noGrp="1"/>
          </p:cNvSpPr>
          <p:nvPr>
            <p:ph type="sldNum" sz="quarter" idx="5"/>
          </p:nvPr>
        </p:nvSpPr>
        <p:spPr>
          <a:xfrm>
            <a:off x="5913438" y="9526072"/>
            <a:ext cx="531812"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2F041A6A-CBD8-4EC2-9C6B-16123EA8CA24}" type="slidenum">
              <a:rPr lang="cs-CZ" altLang="cs-CZ" sz="1200" b="0" smtClean="0"/>
              <a:pPr>
                <a:lnSpc>
                  <a:spcPct val="100000"/>
                </a:lnSpc>
                <a:spcBef>
                  <a:spcPct val="0"/>
                </a:spcBef>
              </a:pPr>
              <a:t>3</a:t>
            </a:fld>
            <a:endParaRPr lang="cs-CZ" altLang="cs-CZ" sz="1200"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oc id"/>
          <p:cNvSpPr>
            <a:spLocks noGrp="1" noChangeArrowheads="1"/>
          </p:cNvSpPr>
          <p:nvPr>
            <p:ph type="ftr" sz="quarter" idx="4"/>
          </p:nvPr>
        </p:nvSpPr>
        <p:spPr>
          <a:xfrm>
            <a:off x="0" y="9408619"/>
            <a:ext cx="2887577" cy="495069"/>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52227" name="pg num"/>
          <p:cNvSpPr>
            <a:spLocks noGrp="1" noChangeArrowheads="1"/>
          </p:cNvSpPr>
          <p:nvPr>
            <p:ph type="sldNum" sz="quarter" idx="5"/>
          </p:nvPr>
        </p:nvSpPr>
        <p:spPr>
          <a:xfrm>
            <a:off x="5913438" y="9526072"/>
            <a:ext cx="531812"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318F22FD-9306-4573-962F-03E3305D5946}" type="slidenum">
              <a:rPr lang="cs-CZ" altLang="cs-CZ" sz="1200" b="0" smtClean="0"/>
              <a:pPr>
                <a:lnSpc>
                  <a:spcPct val="100000"/>
                </a:lnSpc>
                <a:spcBef>
                  <a:spcPct val="0"/>
                </a:spcBef>
              </a:pPr>
              <a:t>4</a:t>
            </a:fld>
            <a:endParaRPr lang="cs-CZ" altLang="cs-CZ" sz="1200" b="0"/>
          </a:p>
        </p:txBody>
      </p:sp>
      <p:sp>
        <p:nvSpPr>
          <p:cNvPr id="52228" name="Rectangle 2"/>
          <p:cNvSpPr>
            <a:spLocks noGrp="1" noRot="1" noChangeAspect="1" noChangeArrowheads="1" noTextEdit="1"/>
          </p:cNvSpPr>
          <p:nvPr>
            <p:ph type="sldImg"/>
          </p:nvPr>
        </p:nvSpPr>
        <p:spPr/>
      </p:sp>
      <p:sp>
        <p:nvSpPr>
          <p:cNvPr id="52229" name="Rectangle 3"/>
          <p:cNvSpPr>
            <a:spLocks noGrp="1" noChangeArrowheads="1"/>
          </p:cNvSpPr>
          <p:nvPr>
            <p:ph type="body" idx="1"/>
          </p:nvPr>
        </p:nvSpPr>
        <p:spPr>
          <a:noFill/>
        </p:spPr>
        <p:txBody>
          <a:bodyPr/>
          <a:lstStyle/>
          <a:p>
            <a:pPr eaLnBrk="1" hangingPunct="1"/>
            <a:r>
              <a:rPr lang="cs-CZ" altLang="cs-CZ"/>
              <a:t>Nepovinný</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oc id"/>
          <p:cNvSpPr>
            <a:spLocks noGrp="1" noChangeArrowheads="1"/>
          </p:cNvSpPr>
          <p:nvPr>
            <p:ph type="ftr" sz="quarter" idx="4"/>
          </p:nvPr>
        </p:nvSpPr>
        <p:spPr>
          <a:xfrm>
            <a:off x="0" y="9408619"/>
            <a:ext cx="2887577" cy="495069"/>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53251" name="pg num"/>
          <p:cNvSpPr>
            <a:spLocks noGrp="1" noChangeArrowheads="1"/>
          </p:cNvSpPr>
          <p:nvPr>
            <p:ph type="sldNum" sz="quarter" idx="5"/>
          </p:nvPr>
        </p:nvSpPr>
        <p:spPr>
          <a:xfrm>
            <a:off x="5913438" y="9526072"/>
            <a:ext cx="531812"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D8D1E9E6-7B5F-44DE-B628-969021DAD33D}" type="slidenum">
              <a:rPr lang="cs-CZ" altLang="cs-CZ" sz="1200" b="0" smtClean="0"/>
              <a:pPr>
                <a:lnSpc>
                  <a:spcPct val="100000"/>
                </a:lnSpc>
                <a:spcBef>
                  <a:spcPct val="0"/>
                </a:spcBef>
              </a:pPr>
              <a:t>5</a:t>
            </a:fld>
            <a:endParaRPr lang="cs-CZ" altLang="cs-CZ" sz="1200" b="0"/>
          </a:p>
        </p:txBody>
      </p:sp>
      <p:sp>
        <p:nvSpPr>
          <p:cNvPr id="53252" name="Rectangle 2"/>
          <p:cNvSpPr>
            <a:spLocks noGrp="1" noRot="1" noChangeAspect="1" noChangeArrowheads="1" noTextEdit="1"/>
          </p:cNvSpPr>
          <p:nvPr>
            <p:ph type="sldImg"/>
          </p:nvPr>
        </p:nvSpPr>
        <p:spPr/>
      </p:sp>
      <p:sp>
        <p:nvSpPr>
          <p:cNvPr id="53253" name="Rectangle 3"/>
          <p:cNvSpPr>
            <a:spLocks noGrp="1" noChangeArrowheads="1"/>
          </p:cNvSpPr>
          <p:nvPr>
            <p:ph type="body" idx="1"/>
          </p:nvPr>
        </p:nvSpPr>
        <p:spPr>
          <a:noFill/>
        </p:spPr>
        <p:txBody>
          <a:bodyPr/>
          <a:lstStyle/>
          <a:p>
            <a:pPr eaLnBrk="1" hangingPunct="1"/>
            <a:r>
              <a:rPr lang="cs-CZ" altLang="cs-CZ"/>
              <a:t>Nepovinný</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oc id"/>
          <p:cNvSpPr txBox="1">
            <a:spLocks noGrp="1" noChangeArrowheads="1"/>
          </p:cNvSpPr>
          <p:nvPr/>
        </p:nvSpPr>
        <p:spPr bwMode="auto">
          <a:xfrm>
            <a:off x="4792674" y="108230"/>
            <a:ext cx="165269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gn="r" eaLnBrk="1" hangingPunct="1">
              <a:lnSpc>
                <a:spcPct val="100000"/>
              </a:lnSpc>
              <a:spcBef>
                <a:spcPct val="0"/>
              </a:spcBef>
            </a:pPr>
            <a:r>
              <a:rPr lang="cs-CZ" altLang="cs-CZ" sz="800" b="0"/>
              <a:t>PRG-ZPD008-20041008-11373P1C</a:t>
            </a:r>
          </a:p>
        </p:txBody>
      </p:sp>
      <p:sp>
        <p:nvSpPr>
          <p:cNvPr id="55299" name="pg num"/>
          <p:cNvSpPr txBox="1">
            <a:spLocks noGrp="1" noChangeArrowheads="1"/>
          </p:cNvSpPr>
          <p:nvPr/>
        </p:nvSpPr>
        <p:spPr bwMode="auto">
          <a:xfrm>
            <a:off x="5913673" y="9524696"/>
            <a:ext cx="5316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gn="r" eaLnBrk="1" hangingPunct="1">
              <a:lnSpc>
                <a:spcPct val="100000"/>
              </a:lnSpc>
              <a:spcBef>
                <a:spcPct val="0"/>
              </a:spcBef>
            </a:pPr>
            <a:fld id="{6521012B-702F-4F14-B818-919AECC40DE1}" type="slidenum">
              <a:rPr lang="cs-CZ" altLang="cs-CZ" sz="1200" b="0"/>
              <a:pPr algn="r" eaLnBrk="1" hangingPunct="1">
                <a:lnSpc>
                  <a:spcPct val="100000"/>
                </a:lnSpc>
                <a:spcBef>
                  <a:spcPct val="0"/>
                </a:spcBef>
              </a:pPr>
              <a:t>6</a:t>
            </a:fld>
            <a:endParaRPr lang="cs-CZ" altLang="cs-CZ" sz="1200" b="0"/>
          </a:p>
        </p:txBody>
      </p:sp>
      <p:sp>
        <p:nvSpPr>
          <p:cNvPr id="55300" name="Rectangle 2"/>
          <p:cNvSpPr>
            <a:spLocks noGrp="1" noRot="1" noChangeAspect="1" noChangeArrowheads="1" noTextEdit="1"/>
          </p:cNvSpPr>
          <p:nvPr>
            <p:ph type="sldImg"/>
          </p:nvPr>
        </p:nvSpPr>
        <p:spPr/>
      </p:sp>
      <p:sp>
        <p:nvSpPr>
          <p:cNvPr id="55301" name="Rectangle 3"/>
          <p:cNvSpPr>
            <a:spLocks noGrp="1" noChangeArrowheads="1"/>
          </p:cNvSpPr>
          <p:nvPr>
            <p:ph type="body" idx="1"/>
          </p:nvPr>
        </p:nvSpPr>
        <p:spPr>
          <a:noFill/>
        </p:spPr>
        <p:txBody>
          <a:bodyPr/>
          <a:lstStyle/>
          <a:p>
            <a:r>
              <a:rPr lang="cs-CZ" altLang="cs-CZ"/>
              <a:t>Povinný</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oc id"/>
          <p:cNvSpPr>
            <a:spLocks noGrp="1" noChangeArrowheads="1"/>
          </p:cNvSpPr>
          <p:nvPr>
            <p:ph type="ftr" sz="quarter" idx="4"/>
          </p:nvPr>
        </p:nvSpPr>
        <p:spPr>
          <a:xfrm>
            <a:off x="0" y="9408619"/>
            <a:ext cx="2887577" cy="495069"/>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56323" name="pg num"/>
          <p:cNvSpPr>
            <a:spLocks noGrp="1" noChangeArrowheads="1"/>
          </p:cNvSpPr>
          <p:nvPr>
            <p:ph type="sldNum" sz="quarter" idx="5"/>
          </p:nvPr>
        </p:nvSpPr>
        <p:spPr>
          <a:xfrm>
            <a:off x="5913438" y="9526072"/>
            <a:ext cx="531812"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F6B08E96-6557-4140-83C2-7CD5960FB13C}" type="slidenum">
              <a:rPr lang="cs-CZ" altLang="cs-CZ" sz="1200" b="0" smtClean="0"/>
              <a:pPr>
                <a:lnSpc>
                  <a:spcPct val="100000"/>
                </a:lnSpc>
                <a:spcBef>
                  <a:spcPct val="0"/>
                </a:spcBef>
              </a:pPr>
              <a:t>8</a:t>
            </a:fld>
            <a:endParaRPr lang="cs-CZ" altLang="cs-CZ" sz="1200" b="0"/>
          </a:p>
        </p:txBody>
      </p:sp>
      <p:sp>
        <p:nvSpPr>
          <p:cNvPr id="56324" name="Rectangle 2"/>
          <p:cNvSpPr>
            <a:spLocks noGrp="1" noRot="1" noChangeAspect="1" noChangeArrowheads="1" noTextEdit="1"/>
          </p:cNvSpPr>
          <p:nvPr>
            <p:ph type="sldImg"/>
          </p:nvPr>
        </p:nvSpPr>
        <p:spPr>
          <a:xfrm>
            <a:off x="866775" y="752475"/>
            <a:ext cx="4930775" cy="3698875"/>
          </a:xfrm>
        </p:spPr>
      </p:sp>
      <p:sp>
        <p:nvSpPr>
          <p:cNvPr id="56325" name="Rectangle 3"/>
          <p:cNvSpPr>
            <a:spLocks noGrp="1" noChangeArrowheads="1"/>
          </p:cNvSpPr>
          <p:nvPr>
            <p:ph type="body" idx="1"/>
          </p:nvPr>
        </p:nvSpPr>
        <p:spPr>
          <a:xfrm>
            <a:off x="888649" y="4705466"/>
            <a:ext cx="4885440" cy="4457932"/>
          </a:xfrm>
          <a:noFill/>
        </p:spPr>
        <p:txBody>
          <a:bodyPr/>
          <a:lstStyle/>
          <a:p>
            <a:r>
              <a:rPr lang="cs-CZ" altLang="cs-CZ"/>
              <a:t>Povinný</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oc id"/>
          <p:cNvSpPr>
            <a:spLocks noGrp="1" noChangeArrowheads="1"/>
          </p:cNvSpPr>
          <p:nvPr>
            <p:ph type="ftr" sz="quarter" idx="4"/>
          </p:nvPr>
        </p:nvSpPr>
        <p:spPr>
          <a:xfrm>
            <a:off x="0" y="9408619"/>
            <a:ext cx="2887577" cy="495069"/>
          </a:xfrm>
          <a:prstGeom prst="rect">
            <a:avLst/>
          </a:prstGeom>
          <a:noFill/>
        </p:spPr>
        <p:txBody>
          <a:bodyPr lIns="91432" tIns="45716" rIns="91432" bIns="45716"/>
          <a:lstStyle>
            <a:lvl1pPr defTabSz="919082">
              <a:lnSpc>
                <a:spcPct val="90000"/>
              </a:lnSpc>
              <a:spcBef>
                <a:spcPct val="30000"/>
              </a:spcBef>
              <a:defRPr sz="1600" b="1">
                <a:solidFill>
                  <a:schemeClr val="tx1"/>
                </a:solidFill>
                <a:latin typeface="Arial" pitchFamily="34" charset="0"/>
              </a:defRPr>
            </a:lvl1pPr>
            <a:lvl2pPr marL="742885" indent="-285725" defTabSz="919082">
              <a:spcBef>
                <a:spcPct val="30000"/>
              </a:spcBef>
              <a:defRPr sz="1200">
                <a:solidFill>
                  <a:schemeClr val="tx1"/>
                </a:solidFill>
                <a:latin typeface="Times New Roman" pitchFamily="18" charset="0"/>
              </a:defRPr>
            </a:lvl2pPr>
            <a:lvl3pPr marL="1142899" indent="-228580" defTabSz="919082">
              <a:spcBef>
                <a:spcPct val="30000"/>
              </a:spcBef>
              <a:defRPr sz="1200">
                <a:solidFill>
                  <a:schemeClr val="tx1"/>
                </a:solidFill>
                <a:latin typeface="Times New Roman" pitchFamily="18" charset="0"/>
              </a:defRPr>
            </a:lvl3pPr>
            <a:lvl4pPr marL="1600059" indent="-228580" defTabSz="919082">
              <a:spcBef>
                <a:spcPct val="30000"/>
              </a:spcBef>
              <a:defRPr sz="1200">
                <a:solidFill>
                  <a:schemeClr val="tx1"/>
                </a:solidFill>
                <a:latin typeface="Times New Roman" pitchFamily="18" charset="0"/>
              </a:defRPr>
            </a:lvl4pPr>
            <a:lvl5pPr marL="2057219" indent="-228580" defTabSz="919082">
              <a:spcBef>
                <a:spcPct val="30000"/>
              </a:spcBef>
              <a:defRPr sz="1200">
                <a:solidFill>
                  <a:schemeClr val="tx1"/>
                </a:solidFill>
                <a:latin typeface="Times New Roman" pitchFamily="18" charset="0"/>
              </a:defRPr>
            </a:lvl5pPr>
            <a:lvl6pPr marL="2514378" indent="-228580" defTabSz="919082" eaLnBrk="0" fontAlgn="base" hangingPunct="0">
              <a:spcBef>
                <a:spcPct val="30000"/>
              </a:spcBef>
              <a:spcAft>
                <a:spcPct val="0"/>
              </a:spcAft>
              <a:defRPr sz="1200">
                <a:solidFill>
                  <a:schemeClr val="tx1"/>
                </a:solidFill>
                <a:latin typeface="Times New Roman" pitchFamily="18" charset="0"/>
              </a:defRPr>
            </a:lvl6pPr>
            <a:lvl7pPr marL="2971537" indent="-228580" defTabSz="919082" eaLnBrk="0" fontAlgn="base" hangingPunct="0">
              <a:spcBef>
                <a:spcPct val="30000"/>
              </a:spcBef>
              <a:spcAft>
                <a:spcPct val="0"/>
              </a:spcAft>
              <a:defRPr sz="1200">
                <a:solidFill>
                  <a:schemeClr val="tx1"/>
                </a:solidFill>
                <a:latin typeface="Times New Roman" pitchFamily="18" charset="0"/>
              </a:defRPr>
            </a:lvl7pPr>
            <a:lvl8pPr marL="3428697" indent="-228580" defTabSz="919082" eaLnBrk="0" fontAlgn="base" hangingPunct="0">
              <a:spcBef>
                <a:spcPct val="30000"/>
              </a:spcBef>
              <a:spcAft>
                <a:spcPct val="0"/>
              </a:spcAft>
              <a:defRPr sz="1200">
                <a:solidFill>
                  <a:schemeClr val="tx1"/>
                </a:solidFill>
                <a:latin typeface="Times New Roman" pitchFamily="18" charset="0"/>
              </a:defRPr>
            </a:lvl8pPr>
            <a:lvl9pPr marL="3885856" indent="-228580" defTabSz="919082"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58371" name="pg num"/>
          <p:cNvSpPr>
            <a:spLocks noGrp="1" noChangeArrowheads="1"/>
          </p:cNvSpPr>
          <p:nvPr>
            <p:ph type="sldNum" sz="quarter" idx="5"/>
          </p:nvPr>
        </p:nvSpPr>
        <p:spPr>
          <a:xfrm>
            <a:off x="5913439" y="9526072"/>
            <a:ext cx="531812" cy="184666"/>
          </a:xfrm>
          <a:noFill/>
        </p:spPr>
        <p:txBody>
          <a:bodyPr/>
          <a:lstStyle>
            <a:lvl1pPr defTabSz="919082">
              <a:lnSpc>
                <a:spcPct val="90000"/>
              </a:lnSpc>
              <a:spcBef>
                <a:spcPct val="30000"/>
              </a:spcBef>
              <a:defRPr sz="1600" b="1">
                <a:solidFill>
                  <a:schemeClr val="tx1"/>
                </a:solidFill>
                <a:latin typeface="Arial" pitchFamily="34" charset="0"/>
              </a:defRPr>
            </a:lvl1pPr>
            <a:lvl2pPr marL="742885" indent="-285725" defTabSz="919082">
              <a:spcBef>
                <a:spcPct val="30000"/>
              </a:spcBef>
              <a:defRPr sz="1200">
                <a:solidFill>
                  <a:schemeClr val="tx1"/>
                </a:solidFill>
                <a:latin typeface="Times New Roman" pitchFamily="18" charset="0"/>
              </a:defRPr>
            </a:lvl2pPr>
            <a:lvl3pPr marL="1142899" indent="-228580" defTabSz="919082">
              <a:spcBef>
                <a:spcPct val="30000"/>
              </a:spcBef>
              <a:defRPr sz="1200">
                <a:solidFill>
                  <a:schemeClr val="tx1"/>
                </a:solidFill>
                <a:latin typeface="Times New Roman" pitchFamily="18" charset="0"/>
              </a:defRPr>
            </a:lvl3pPr>
            <a:lvl4pPr marL="1600059" indent="-228580" defTabSz="919082">
              <a:spcBef>
                <a:spcPct val="30000"/>
              </a:spcBef>
              <a:defRPr sz="1200">
                <a:solidFill>
                  <a:schemeClr val="tx1"/>
                </a:solidFill>
                <a:latin typeface="Times New Roman" pitchFamily="18" charset="0"/>
              </a:defRPr>
            </a:lvl4pPr>
            <a:lvl5pPr marL="2057219" indent="-228580" defTabSz="919082">
              <a:spcBef>
                <a:spcPct val="30000"/>
              </a:spcBef>
              <a:defRPr sz="1200">
                <a:solidFill>
                  <a:schemeClr val="tx1"/>
                </a:solidFill>
                <a:latin typeface="Times New Roman" pitchFamily="18" charset="0"/>
              </a:defRPr>
            </a:lvl5pPr>
            <a:lvl6pPr marL="2514378" indent="-228580" defTabSz="919082" eaLnBrk="0" fontAlgn="base" hangingPunct="0">
              <a:spcBef>
                <a:spcPct val="30000"/>
              </a:spcBef>
              <a:spcAft>
                <a:spcPct val="0"/>
              </a:spcAft>
              <a:defRPr sz="1200">
                <a:solidFill>
                  <a:schemeClr val="tx1"/>
                </a:solidFill>
                <a:latin typeface="Times New Roman" pitchFamily="18" charset="0"/>
              </a:defRPr>
            </a:lvl6pPr>
            <a:lvl7pPr marL="2971537" indent="-228580" defTabSz="919082" eaLnBrk="0" fontAlgn="base" hangingPunct="0">
              <a:spcBef>
                <a:spcPct val="30000"/>
              </a:spcBef>
              <a:spcAft>
                <a:spcPct val="0"/>
              </a:spcAft>
              <a:defRPr sz="1200">
                <a:solidFill>
                  <a:schemeClr val="tx1"/>
                </a:solidFill>
                <a:latin typeface="Times New Roman" pitchFamily="18" charset="0"/>
              </a:defRPr>
            </a:lvl7pPr>
            <a:lvl8pPr marL="3428697" indent="-228580" defTabSz="919082" eaLnBrk="0" fontAlgn="base" hangingPunct="0">
              <a:spcBef>
                <a:spcPct val="30000"/>
              </a:spcBef>
              <a:spcAft>
                <a:spcPct val="0"/>
              </a:spcAft>
              <a:defRPr sz="1200">
                <a:solidFill>
                  <a:schemeClr val="tx1"/>
                </a:solidFill>
                <a:latin typeface="Times New Roman" pitchFamily="18" charset="0"/>
              </a:defRPr>
            </a:lvl8pPr>
            <a:lvl9pPr marL="3885856" indent="-228580" defTabSz="919082"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BB97B100-CE53-4F70-B263-E6F0D652F321}" type="slidenum">
              <a:rPr lang="cs-CZ" altLang="cs-CZ" sz="1200" b="0"/>
              <a:pPr>
                <a:lnSpc>
                  <a:spcPct val="100000"/>
                </a:lnSpc>
                <a:spcBef>
                  <a:spcPct val="0"/>
                </a:spcBef>
              </a:pPr>
              <a:t>9</a:t>
            </a:fld>
            <a:endParaRPr lang="cs-CZ" altLang="cs-CZ" sz="1200" b="0"/>
          </a:p>
        </p:txBody>
      </p:sp>
      <p:sp>
        <p:nvSpPr>
          <p:cNvPr id="58372" name="Rectangle 2"/>
          <p:cNvSpPr>
            <a:spLocks noGrp="1" noRot="1" noChangeAspect="1" noChangeArrowheads="1" noTextEdit="1"/>
          </p:cNvSpPr>
          <p:nvPr>
            <p:ph type="sldImg"/>
          </p:nvPr>
        </p:nvSpPr>
        <p:spPr>
          <a:xfrm>
            <a:off x="866775" y="752475"/>
            <a:ext cx="4930775" cy="3698875"/>
          </a:xfrm>
        </p:spPr>
      </p:sp>
      <p:sp>
        <p:nvSpPr>
          <p:cNvPr id="58373" name="Rectangle 3"/>
          <p:cNvSpPr>
            <a:spLocks noGrp="1" noChangeArrowheads="1"/>
          </p:cNvSpPr>
          <p:nvPr>
            <p:ph type="body" idx="1"/>
          </p:nvPr>
        </p:nvSpPr>
        <p:spPr>
          <a:xfrm>
            <a:off x="888649" y="4705466"/>
            <a:ext cx="4885440" cy="4457932"/>
          </a:xfrm>
          <a:noFill/>
        </p:spPr>
        <p:txBody>
          <a:bodyPr/>
          <a:lstStyle/>
          <a:p>
            <a:pPr eaLnBrk="1" hangingPunct="1"/>
            <a:r>
              <a:rPr lang="cs-CZ" altLang="cs-CZ" dirty="0"/>
              <a:t>Povinný</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oc id"/>
          <p:cNvSpPr>
            <a:spLocks noGrp="1" noChangeArrowheads="1"/>
          </p:cNvSpPr>
          <p:nvPr>
            <p:ph type="ftr" sz="quarter" idx="4"/>
          </p:nvPr>
        </p:nvSpPr>
        <p:spPr>
          <a:xfrm>
            <a:off x="0" y="9408619"/>
            <a:ext cx="2887577" cy="495069"/>
          </a:xfrm>
          <a:prstGeom prst="rect">
            <a:avLst/>
          </a:prstGeo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r>
              <a:rPr lang="cs-CZ" altLang="cs-CZ" sz="800" b="0"/>
              <a:t>PRG-ZPD008-20041008-11373P1C</a:t>
            </a:r>
          </a:p>
        </p:txBody>
      </p:sp>
      <p:sp>
        <p:nvSpPr>
          <p:cNvPr id="59395" name="pg num"/>
          <p:cNvSpPr>
            <a:spLocks noGrp="1" noChangeArrowheads="1"/>
          </p:cNvSpPr>
          <p:nvPr>
            <p:ph type="sldNum" sz="quarter" idx="5"/>
          </p:nvPr>
        </p:nvSpPr>
        <p:spPr>
          <a:xfrm>
            <a:off x="5913438" y="9526072"/>
            <a:ext cx="531812" cy="184666"/>
          </a:xfrm>
          <a:noFill/>
        </p:spPr>
        <p:txBody>
          <a:bodyPr/>
          <a:lstStyle>
            <a:lvl1pPr defTabSz="919163">
              <a:lnSpc>
                <a:spcPct val="90000"/>
              </a:lnSpc>
              <a:spcBef>
                <a:spcPct val="30000"/>
              </a:spcBef>
              <a:defRPr sz="1600" b="1">
                <a:solidFill>
                  <a:schemeClr val="tx1"/>
                </a:solidFill>
                <a:latin typeface="Arial" pitchFamily="34" charset="0"/>
              </a:defRPr>
            </a:lvl1pPr>
            <a:lvl2pPr marL="742950" indent="-285750" defTabSz="919163">
              <a:spcBef>
                <a:spcPct val="30000"/>
              </a:spcBef>
              <a:defRPr sz="1200">
                <a:solidFill>
                  <a:schemeClr val="tx1"/>
                </a:solidFill>
                <a:latin typeface="Times New Roman" pitchFamily="18" charset="0"/>
              </a:defRPr>
            </a:lvl2pPr>
            <a:lvl3pPr marL="1143000" indent="-228600" defTabSz="919163">
              <a:spcBef>
                <a:spcPct val="30000"/>
              </a:spcBef>
              <a:defRPr sz="1200">
                <a:solidFill>
                  <a:schemeClr val="tx1"/>
                </a:solidFill>
                <a:latin typeface="Times New Roman" pitchFamily="18" charset="0"/>
              </a:defRPr>
            </a:lvl3pPr>
            <a:lvl4pPr marL="1600200" indent="-228600" defTabSz="919163">
              <a:spcBef>
                <a:spcPct val="30000"/>
              </a:spcBef>
              <a:defRPr sz="1200">
                <a:solidFill>
                  <a:schemeClr val="tx1"/>
                </a:solidFill>
                <a:latin typeface="Times New Roman" pitchFamily="18" charset="0"/>
              </a:defRPr>
            </a:lvl4pPr>
            <a:lvl5pPr marL="2057400" indent="-228600" defTabSz="919163">
              <a:spcBef>
                <a:spcPct val="30000"/>
              </a:spcBef>
              <a:defRPr sz="1200">
                <a:solidFill>
                  <a:schemeClr val="tx1"/>
                </a:solidFill>
                <a:latin typeface="Times New Roman" pitchFamily="18" charset="0"/>
              </a:defRPr>
            </a:lvl5pPr>
            <a:lvl6pPr marL="2514600" indent="-228600" defTabSz="919163" eaLnBrk="0" fontAlgn="base" hangingPunct="0">
              <a:spcBef>
                <a:spcPct val="30000"/>
              </a:spcBef>
              <a:spcAft>
                <a:spcPct val="0"/>
              </a:spcAft>
              <a:defRPr sz="1200">
                <a:solidFill>
                  <a:schemeClr val="tx1"/>
                </a:solidFill>
                <a:latin typeface="Times New Roman" pitchFamily="18" charset="0"/>
              </a:defRPr>
            </a:lvl6pPr>
            <a:lvl7pPr marL="2971800" indent="-228600" defTabSz="919163" eaLnBrk="0" fontAlgn="base" hangingPunct="0">
              <a:spcBef>
                <a:spcPct val="30000"/>
              </a:spcBef>
              <a:spcAft>
                <a:spcPct val="0"/>
              </a:spcAft>
              <a:defRPr sz="1200">
                <a:solidFill>
                  <a:schemeClr val="tx1"/>
                </a:solidFill>
                <a:latin typeface="Times New Roman" pitchFamily="18" charset="0"/>
              </a:defRPr>
            </a:lvl7pPr>
            <a:lvl8pPr marL="3429000" indent="-228600" defTabSz="919163" eaLnBrk="0" fontAlgn="base" hangingPunct="0">
              <a:spcBef>
                <a:spcPct val="30000"/>
              </a:spcBef>
              <a:spcAft>
                <a:spcPct val="0"/>
              </a:spcAft>
              <a:defRPr sz="1200">
                <a:solidFill>
                  <a:schemeClr val="tx1"/>
                </a:solidFill>
                <a:latin typeface="Times New Roman" pitchFamily="18" charset="0"/>
              </a:defRPr>
            </a:lvl8pPr>
            <a:lvl9pPr marL="3886200" indent="-228600" defTabSz="919163" eaLnBrk="0" fontAlgn="base" hangingPunct="0">
              <a:spcBef>
                <a:spcPct val="30000"/>
              </a:spcBef>
              <a:spcAft>
                <a:spcPct val="0"/>
              </a:spcAft>
              <a:defRPr sz="1200">
                <a:solidFill>
                  <a:schemeClr val="tx1"/>
                </a:solidFill>
                <a:latin typeface="Times New Roman" pitchFamily="18" charset="0"/>
              </a:defRPr>
            </a:lvl9pPr>
          </a:lstStyle>
          <a:p>
            <a:pPr>
              <a:lnSpc>
                <a:spcPct val="100000"/>
              </a:lnSpc>
              <a:spcBef>
                <a:spcPct val="0"/>
              </a:spcBef>
            </a:pPr>
            <a:fld id="{37771D12-3913-47DB-BDEF-3E6367E6A583}" type="slidenum">
              <a:rPr lang="cs-CZ" altLang="cs-CZ" sz="1200" b="0" smtClean="0"/>
              <a:pPr>
                <a:lnSpc>
                  <a:spcPct val="100000"/>
                </a:lnSpc>
                <a:spcBef>
                  <a:spcPct val="0"/>
                </a:spcBef>
              </a:pPr>
              <a:t>10</a:t>
            </a:fld>
            <a:endParaRPr lang="cs-CZ" altLang="cs-CZ" sz="1200" b="0"/>
          </a:p>
        </p:txBody>
      </p:sp>
      <p:sp>
        <p:nvSpPr>
          <p:cNvPr id="59396" name="Rectangle 2"/>
          <p:cNvSpPr>
            <a:spLocks noGrp="1" noRot="1" noChangeAspect="1" noChangeArrowheads="1" noTextEdit="1"/>
          </p:cNvSpPr>
          <p:nvPr>
            <p:ph type="sldImg"/>
          </p:nvPr>
        </p:nvSpPr>
        <p:spPr>
          <a:xfrm>
            <a:off x="866775" y="752475"/>
            <a:ext cx="4930775" cy="3698875"/>
          </a:xfrm>
        </p:spPr>
      </p:sp>
      <p:sp>
        <p:nvSpPr>
          <p:cNvPr id="59397" name="Rectangle 3"/>
          <p:cNvSpPr>
            <a:spLocks noGrp="1" noChangeArrowheads="1"/>
          </p:cNvSpPr>
          <p:nvPr>
            <p:ph type="body" idx="1"/>
          </p:nvPr>
        </p:nvSpPr>
        <p:spPr>
          <a:xfrm>
            <a:off x="888649" y="4705466"/>
            <a:ext cx="4885440" cy="4457932"/>
          </a:xfrm>
          <a:noFill/>
        </p:spPr>
        <p:txBody>
          <a:bodyPr/>
          <a:lstStyle/>
          <a:p>
            <a:pPr eaLnBrk="1" hangingPunct="1"/>
            <a:r>
              <a:rPr lang="cs-CZ" altLang="cs-CZ"/>
              <a:t>Nepovinný</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grpSp>
        <p:nvGrpSpPr>
          <p:cNvPr id="13346" name="McK Title Elements" hidden="1"/>
          <p:cNvGrpSpPr>
            <a:grpSpLocks/>
          </p:cNvGrpSpPr>
          <p:nvPr/>
        </p:nvGrpSpPr>
        <p:grpSpPr bwMode="auto">
          <a:xfrm>
            <a:off x="2863879" y="2183416"/>
            <a:ext cx="5130035" cy="4601696"/>
            <a:chOff x="1768" y="1348"/>
            <a:chExt cx="3167" cy="2841"/>
          </a:xfrm>
        </p:grpSpPr>
        <p:sp>
          <p:nvSpPr>
            <p:cNvPr id="13331" name="McK Confidential" hidden="1"/>
            <p:cNvSpPr txBox="1">
              <a:spLocks noChangeArrowheads="1"/>
            </p:cNvSpPr>
            <p:nvPr/>
          </p:nvSpPr>
          <p:spPr bwMode="auto">
            <a:xfrm>
              <a:off x="1768" y="1348"/>
              <a:ext cx="936" cy="138"/>
            </a:xfrm>
            <a:prstGeom prst="rect">
              <a:avLst/>
            </a:prstGeom>
            <a:noFill/>
            <a:ln w="9525">
              <a:noFill/>
              <a:miter lim="800000"/>
              <a:headEnd/>
              <a:tailEnd/>
            </a:ln>
            <a:effectLst/>
          </p:spPr>
          <p:txBody>
            <a:bodyPr lIns="0" tIns="0" rIns="0" bIns="0">
              <a:spAutoFit/>
            </a:bodyPr>
            <a:lstStyle/>
            <a:p>
              <a:pPr algn="l" eaLnBrk="1" hangingPunct="1">
                <a:spcBef>
                  <a:spcPct val="0"/>
                </a:spcBef>
                <a:buClrTx/>
                <a:buFontTx/>
                <a:buNone/>
              </a:pPr>
              <a:r>
                <a:rPr lang="cs-CZ" sz="1428" i="0"/>
                <a:t>DŮVĚRNÉ</a:t>
              </a:r>
            </a:p>
          </p:txBody>
        </p:sp>
        <p:sp>
          <p:nvSpPr>
            <p:cNvPr id="13332" name="McK Document" hidden="1"/>
            <p:cNvSpPr txBox="1">
              <a:spLocks noChangeArrowheads="1"/>
            </p:cNvSpPr>
            <p:nvPr/>
          </p:nvSpPr>
          <p:spPr bwMode="auto">
            <a:xfrm>
              <a:off x="1768" y="3045"/>
              <a:ext cx="3167" cy="138"/>
            </a:xfrm>
            <a:prstGeom prst="rect">
              <a:avLst/>
            </a:prstGeom>
            <a:noFill/>
            <a:ln w="9525">
              <a:noFill/>
              <a:miter lim="800000"/>
              <a:headEnd/>
              <a:tailEnd/>
            </a:ln>
            <a:effectLst/>
          </p:spPr>
          <p:txBody>
            <a:bodyPr lIns="0" tIns="0" rIns="0" bIns="0" anchor="b">
              <a:spAutoFit/>
            </a:bodyPr>
            <a:lstStyle/>
            <a:p>
              <a:pPr algn="l" eaLnBrk="1" hangingPunct="1">
                <a:spcBef>
                  <a:spcPct val="0"/>
                </a:spcBef>
                <a:buClrTx/>
                <a:buFontTx/>
                <a:buNone/>
              </a:pPr>
              <a:r>
                <a:rPr lang="cs-CZ" sz="1428" i="0"/>
                <a:t>Dokument</a:t>
              </a:r>
            </a:p>
          </p:txBody>
        </p:sp>
        <p:sp>
          <p:nvSpPr>
            <p:cNvPr id="13333" name="McK Date" hidden="1"/>
            <p:cNvSpPr txBox="1">
              <a:spLocks noChangeArrowheads="1"/>
            </p:cNvSpPr>
            <p:nvPr/>
          </p:nvSpPr>
          <p:spPr bwMode="auto">
            <a:xfrm>
              <a:off x="1768" y="3216"/>
              <a:ext cx="3167" cy="138"/>
            </a:xfrm>
            <a:prstGeom prst="rect">
              <a:avLst/>
            </a:prstGeom>
            <a:noFill/>
            <a:ln w="9525">
              <a:noFill/>
              <a:miter lim="800000"/>
              <a:headEnd/>
              <a:tailEnd/>
            </a:ln>
            <a:effectLst/>
          </p:spPr>
          <p:txBody>
            <a:bodyPr lIns="0" tIns="0" rIns="0" bIns="0">
              <a:spAutoFit/>
            </a:bodyPr>
            <a:lstStyle/>
            <a:p>
              <a:pPr algn="l" eaLnBrk="1" hangingPunct="1">
                <a:spcBef>
                  <a:spcPct val="0"/>
                </a:spcBef>
                <a:buClrTx/>
                <a:buFontTx/>
                <a:buNone/>
              </a:pPr>
              <a:r>
                <a:rPr lang="cs-CZ" sz="1428" i="0"/>
                <a:t>Datum</a:t>
              </a:r>
            </a:p>
          </p:txBody>
        </p:sp>
        <p:sp>
          <p:nvSpPr>
            <p:cNvPr id="13334" name="McK Disclaimer" hidden="1"/>
            <p:cNvSpPr>
              <a:spLocks noChangeArrowheads="1"/>
            </p:cNvSpPr>
            <p:nvPr>
              <p:custDataLst>
                <p:tags r:id="rId1"/>
              </p:custDataLst>
            </p:nvPr>
          </p:nvSpPr>
          <p:spPr bwMode="auto">
            <a:xfrm>
              <a:off x="1768" y="3753"/>
              <a:ext cx="2303" cy="436"/>
            </a:xfrm>
            <a:prstGeom prst="rect">
              <a:avLst/>
            </a:prstGeom>
            <a:noFill/>
            <a:ln w="9525">
              <a:noFill/>
              <a:miter lim="800000"/>
              <a:headEnd/>
              <a:tailEnd/>
            </a:ln>
            <a:effectLst/>
          </p:spPr>
          <p:txBody>
            <a:bodyPr lIns="0" tIns="0" rIns="0" bIns="0" anchor="b">
              <a:spAutoFit/>
            </a:bodyPr>
            <a:lstStyle/>
            <a:p>
              <a:pPr algn="l" defTabSz="804863">
                <a:spcBef>
                  <a:spcPct val="0"/>
                </a:spcBef>
                <a:buClrTx/>
                <a:buFontTx/>
                <a:buNone/>
              </a:pPr>
              <a:r>
                <a:rPr lang="cs-CZ" sz="900" i="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3343" name="Working Draft Text" hidden="1"/>
          <p:cNvSpPr>
            <a:spLocks noChangeArrowheads="1"/>
          </p:cNvSpPr>
          <p:nvPr/>
        </p:nvSpPr>
        <p:spPr bwMode="auto">
          <a:xfrm>
            <a:off x="427638" y="349865"/>
            <a:ext cx="3110094" cy="310888"/>
          </a:xfrm>
          <a:prstGeom prst="rect">
            <a:avLst/>
          </a:prstGeom>
          <a:noFill/>
          <a:ln w="9525">
            <a:noFill/>
            <a:miter lim="800000"/>
            <a:headEnd/>
            <a:tailEnd/>
          </a:ln>
          <a:effectLst/>
        </p:spPr>
        <p:txBody>
          <a:bodyPr lIns="0" tIns="0" rIns="0" bIns="0">
            <a:spAutoFit/>
          </a:bodyPr>
          <a:lstStyle/>
          <a:p>
            <a:pPr defTabSz="895350" eaLnBrk="1" hangingPunct="1">
              <a:lnSpc>
                <a:spcPct val="110000"/>
              </a:lnSpc>
              <a:spcBef>
                <a:spcPct val="0"/>
              </a:spcBef>
              <a:buClrTx/>
              <a:buSzPct val="120000"/>
              <a:buFontTx/>
              <a:buNone/>
            </a:pPr>
            <a:r>
              <a:rPr lang="cs-CZ" sz="1800" b="1" i="0">
                <a:solidFill>
                  <a:schemeClr val="bg1"/>
                </a:solidFill>
              </a:rPr>
              <a:t>Working Draft    </a:t>
            </a:r>
          </a:p>
        </p:txBody>
      </p:sp>
      <p:sp>
        <p:nvSpPr>
          <p:cNvPr id="13344" name="Working Draft" hidden="1"/>
          <p:cNvSpPr txBox="1">
            <a:spLocks noChangeArrowheads="1"/>
          </p:cNvSpPr>
          <p:nvPr/>
        </p:nvSpPr>
        <p:spPr bwMode="auto">
          <a:xfrm>
            <a:off x="427638" y="594447"/>
            <a:ext cx="4674257" cy="188417"/>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en-US" sz="1200" i="0"/>
              <a:t>Last Modified 10/4/2004 4:39:06 PM Central Europe Standard Time</a:t>
            </a:r>
            <a:endParaRPr lang="cs-CZ" sz="1200" i="0"/>
          </a:p>
        </p:txBody>
      </p:sp>
      <p:sp>
        <p:nvSpPr>
          <p:cNvPr id="13345" name="Printed" hidden="1"/>
          <p:cNvSpPr txBox="1">
            <a:spLocks noChangeArrowheads="1"/>
          </p:cNvSpPr>
          <p:nvPr/>
        </p:nvSpPr>
        <p:spPr bwMode="auto">
          <a:xfrm>
            <a:off x="427638" y="816351"/>
            <a:ext cx="4305579" cy="188417"/>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cs-CZ" sz="1200" i="0"/>
              <a:t>Printed 10/4/2004 11:36:40 AM Central Europe Standard Time</a:t>
            </a:r>
          </a:p>
        </p:txBody>
      </p:sp>
      <p:sp>
        <p:nvSpPr>
          <p:cNvPr id="19" name="Rectangle 92"/>
          <p:cNvSpPr>
            <a:spLocks noGrp="1" noChangeArrowheads="1"/>
          </p:cNvSpPr>
          <p:nvPr>
            <p:ph type="title" hasCustomPrompt="1"/>
          </p:nvPr>
        </p:nvSpPr>
        <p:spPr bwMode="auto">
          <a:xfrm>
            <a:off x="504000" y="1052730"/>
            <a:ext cx="6876000" cy="192360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ts val="5000"/>
              </a:lnSpc>
              <a:defRPr sz="3600" b="0" cap="all" baseline="0">
                <a:solidFill>
                  <a:srgbClr val="F24F00"/>
                </a:solidFill>
                <a:latin typeface="+mj-lt"/>
                <a:cs typeface="Arial CE" panose="020B0604020202020204" pitchFamily="34" charset="0"/>
              </a:defRPr>
            </a:lvl1pPr>
          </a:lstStyle>
          <a:p>
            <a:pPr lvl="0"/>
            <a:r>
              <a:rPr lang="cs-CZ" dirty="0"/>
              <a:t>KLIKNUTÍM </a:t>
            </a:r>
            <a:r>
              <a:rPr lang="cs-CZ"/>
              <a:t>VLOŽÍTE </a:t>
            </a:r>
            <a:br>
              <a:rPr lang="cs-CZ"/>
            </a:br>
            <a:r>
              <a:rPr lang="cs-CZ"/>
              <a:t>NADPIS </a:t>
            </a:r>
            <a:r>
              <a:rPr lang="cs-CZ" dirty="0"/>
              <a:t>PREZENTACE</a:t>
            </a:r>
            <a:br>
              <a:rPr lang="cs-CZ" dirty="0"/>
            </a:br>
            <a:endParaRPr lang="cs-CZ" dirty="0"/>
          </a:p>
        </p:txBody>
      </p:sp>
      <p:sp>
        <p:nvSpPr>
          <p:cNvPr id="7" name="Text Placeholder 6"/>
          <p:cNvSpPr>
            <a:spLocks noGrp="1"/>
          </p:cNvSpPr>
          <p:nvPr>
            <p:ph type="body" sz="quarter" idx="10" hasCustomPrompt="1"/>
          </p:nvPr>
        </p:nvSpPr>
        <p:spPr>
          <a:xfrm>
            <a:off x="503238" y="4675937"/>
            <a:ext cx="1846262" cy="241300"/>
          </a:xfrm>
        </p:spPr>
        <p:txBody>
          <a:bodyPr/>
          <a:lstStyle>
            <a:lvl1pPr>
              <a:defRPr sz="1800" b="1" baseline="0">
                <a:solidFill>
                  <a:srgbClr val="F24F00"/>
                </a:solidFill>
              </a:defRPr>
            </a:lvl1pPr>
          </a:lstStyle>
          <a:p>
            <a:pPr lvl="0"/>
            <a:r>
              <a:rPr lang="cs-CZ" dirty="0"/>
              <a:t>měsíc rok</a:t>
            </a:r>
          </a:p>
        </p:txBody>
      </p:sp>
      <p:sp>
        <p:nvSpPr>
          <p:cNvPr id="9" name="Text Placeholder 8"/>
          <p:cNvSpPr>
            <a:spLocks noGrp="1"/>
          </p:cNvSpPr>
          <p:nvPr>
            <p:ph type="body" sz="quarter" idx="11" hasCustomPrompt="1"/>
          </p:nvPr>
        </p:nvSpPr>
        <p:spPr>
          <a:xfrm>
            <a:off x="503238" y="5760000"/>
            <a:ext cx="2532062" cy="653500"/>
          </a:xfrm>
        </p:spPr>
        <p:txBody>
          <a:bodyPr/>
          <a:lstStyle>
            <a:lvl1pPr>
              <a:lnSpc>
                <a:spcPts val="1900"/>
              </a:lnSpc>
              <a:defRPr sz="1600" b="1">
                <a:solidFill>
                  <a:srgbClr val="F24F00"/>
                </a:solidFill>
              </a:defRPr>
            </a:lvl1pPr>
          </a:lstStyle>
          <a:p>
            <a:pPr lvl="0"/>
            <a:r>
              <a:rPr lang="cs-CZ" dirty="0"/>
              <a:t>Jméno Příjmení</a:t>
            </a:r>
          </a:p>
          <a:p>
            <a:pPr lvl="0"/>
            <a:r>
              <a:rPr lang="cs-CZ" dirty="0"/>
              <a:t>funkce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602353"/>
            <a:ext cx="9144000" cy="253538"/>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84000" y="468000"/>
            <a:ext cx="756000" cy="756000"/>
          </a:xfrm>
          <a:prstGeom prst="rect">
            <a:avLst/>
          </a:prstGeom>
        </p:spPr>
      </p:pic>
    </p:spTree>
  </p:cSld>
  <p:clrMapOvr>
    <a:masterClrMapping/>
  </p:clrMapOvr>
  <p:extLst>
    <p:ext uri="{DCECCB84-F9BA-43D5-87BE-67443E8EF086}">
      <p15:sldGuideLst xmlns:p15="http://schemas.microsoft.com/office/powerpoint/2012/main">
        <p15:guide id="1" orient="horz" pos="777" userDrawn="1">
          <p15:clr>
            <a:srgbClr val="FBAE40"/>
          </p15:clr>
        </p15:guide>
        <p15:guide id="2" pos="49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iparty - šediv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a:t>KLIKNUTÍM VLOŽÍTE NADPIS SNÍMKU </a:t>
            </a:r>
            <a:br>
              <a:rPr lang="cs-CZ"/>
            </a:br>
            <a:r>
              <a:rPr lang="cs-CZ"/>
              <a:t>(varianta šablony upravená pro </a:t>
            </a:r>
            <a:br>
              <a:rPr lang="cs-CZ"/>
            </a:br>
            <a:r>
              <a:rPr lang="cs-CZ"/>
              <a:t>delší – tříŘádkový nadpis)</a:t>
            </a:r>
            <a:endParaRPr lang="cs-CZ" dirty="0"/>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a:t>Podtitulek</a:t>
            </a:r>
          </a:p>
        </p:txBody>
      </p:sp>
      <p:sp>
        <p:nvSpPr>
          <p:cNvPr id="9" name="Content Placeholder 2"/>
          <p:cNvSpPr>
            <a:spLocks noGrp="1"/>
          </p:cNvSpPr>
          <p:nvPr>
            <p:ph idx="1"/>
          </p:nvPr>
        </p:nvSpPr>
        <p:spPr>
          <a:xfrm>
            <a:off x="2088000" y="2527200"/>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Content Placeholder 2"/>
          <p:cNvSpPr>
            <a:spLocks noGrp="1"/>
          </p:cNvSpPr>
          <p:nvPr>
            <p:ph idx="13"/>
          </p:nvPr>
        </p:nvSpPr>
        <p:spPr>
          <a:xfrm>
            <a:off x="2088000" y="4256074"/>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Picture Placeholder 3"/>
          <p:cNvSpPr>
            <a:spLocks noGrp="1"/>
          </p:cNvSpPr>
          <p:nvPr>
            <p:ph type="pic" sz="quarter" idx="15" hasCustomPrompt="1"/>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a:p>
            <a:endParaRPr lang="cs-CZ" dirty="0"/>
          </a:p>
        </p:txBody>
      </p:sp>
      <p:sp>
        <p:nvSpPr>
          <p:cNvPr id="16" name="Picture Placeholder 3"/>
          <p:cNvSpPr>
            <a:spLocks noGrp="1"/>
          </p:cNvSpPr>
          <p:nvPr>
            <p:ph type="pic" sz="quarter" idx="14" hasCustomPrompt="1"/>
          </p:nvPr>
        </p:nvSpPr>
        <p:spPr>
          <a:xfrm>
            <a:off x="504000" y="2527200"/>
            <a:ext cx="1584000" cy="1583651"/>
          </a:xfrm>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p:txBody>
      </p:sp>
    </p:spTree>
    <p:extLst>
      <p:ext uri="{BB962C8B-B14F-4D97-AF65-F5344CB8AC3E}">
        <p14:creationId xmlns:p14="http://schemas.microsoft.com/office/powerpoint/2010/main" val="900351200"/>
      </p:ext>
    </p:extLst>
  </p:cSld>
  <p:clrMapOvr>
    <a:masterClrMapping/>
  </p:clrMapOvr>
  <p:extLst>
    <p:ext uri="{DCECCB84-F9BA-43D5-87BE-67443E8EF086}">
      <p15:sldGuideLst xmlns:p15="http://schemas.microsoft.com/office/powerpoint/2012/main">
        <p15:guide id="1" orient="horz" pos="527">
          <p15:clr>
            <a:srgbClr val="FBAE40"/>
          </p15:clr>
        </p15:guide>
        <p15:guide id="2" pos="5443" userDrawn="1">
          <p15:clr>
            <a:srgbClr val="FBAE40"/>
          </p15:clr>
        </p15:guide>
        <p15:guide id="0" pos="31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liparty - bíl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p>
            <a:r>
              <a:rPr lang="cs-CZ" dirty="0"/>
              <a:t>PO KLIKNUTÍ MŮŽETE ZADAT VLASTNÍ NADPIS, V TÉTO ŠABLONĚ IDEÁLNĚ DVOUŘÁDKOVÝ</a:t>
            </a:r>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a:t>Podtitulek</a:t>
            </a:r>
          </a:p>
        </p:txBody>
      </p:sp>
      <p:sp>
        <p:nvSpPr>
          <p:cNvPr id="15" name="Content Placeholder 2"/>
          <p:cNvSpPr>
            <a:spLocks noGrp="1"/>
          </p:cNvSpPr>
          <p:nvPr>
            <p:ph idx="1"/>
          </p:nvPr>
        </p:nvSpPr>
        <p:spPr>
          <a:xfrm>
            <a:off x="2088000" y="2102400"/>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6" name="Content Placeholder 2"/>
          <p:cNvSpPr>
            <a:spLocks noGrp="1"/>
          </p:cNvSpPr>
          <p:nvPr>
            <p:ph idx="13"/>
          </p:nvPr>
        </p:nvSpPr>
        <p:spPr>
          <a:xfrm>
            <a:off x="2088000" y="3831274"/>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7" name="Picture Placeholder 3"/>
          <p:cNvSpPr>
            <a:spLocks noGrp="1"/>
          </p:cNvSpPr>
          <p:nvPr>
            <p:ph type="pic" sz="quarter" idx="15" hasCustomPrompt="1"/>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a:p>
            <a:endParaRPr lang="cs-CZ" dirty="0"/>
          </a:p>
        </p:txBody>
      </p:sp>
      <p:sp>
        <p:nvSpPr>
          <p:cNvPr id="18" name="Picture Placeholder 3"/>
          <p:cNvSpPr>
            <a:spLocks noGrp="1"/>
          </p:cNvSpPr>
          <p:nvPr>
            <p:ph type="pic" sz="quarter" idx="14" hasCustomPrompt="1"/>
          </p:nvPr>
        </p:nvSpPr>
        <p:spPr>
          <a:xfrm>
            <a:off x="504000" y="2102400"/>
            <a:ext cx="1584000" cy="1583651"/>
          </a:xfrm>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p:txBody>
      </p:sp>
    </p:spTree>
    <p:extLst>
      <p:ext uri="{BB962C8B-B14F-4D97-AF65-F5344CB8AC3E}">
        <p14:creationId xmlns:p14="http://schemas.microsoft.com/office/powerpoint/2010/main" val="219176661"/>
      </p:ext>
    </p:extLst>
  </p:cSld>
  <p:clrMapOvr>
    <a:masterClrMapping/>
  </p:clrMapOvr>
  <p:extLst>
    <p:ext uri="{DCECCB84-F9BA-43D5-87BE-67443E8EF086}">
      <p15:sldGuideLst xmlns:p15="http://schemas.microsoft.com/office/powerpoint/2012/main">
        <p15:guide id="1" pos="317">
          <p15:clr>
            <a:srgbClr val="FBAE40"/>
          </p15:clr>
        </p15:guide>
        <p15:guide id="2" pos="544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liparty - bílý podklad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a:t>KLIKNUTÍM VLOŽÍTE NADPIS SNÍMKU </a:t>
            </a:r>
            <a:br>
              <a:rPr lang="cs-CZ"/>
            </a:br>
            <a:r>
              <a:rPr lang="cs-CZ"/>
              <a:t>(varianta šablony upravená pro </a:t>
            </a:r>
            <a:br>
              <a:rPr lang="cs-CZ"/>
            </a:br>
            <a:r>
              <a:rPr lang="cs-CZ"/>
              <a:t>delší – tříŘádkový nadpis)</a:t>
            </a:r>
            <a:endParaRPr lang="cs-CZ" dirty="0"/>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a:t>Podtitulek</a:t>
            </a:r>
          </a:p>
        </p:txBody>
      </p:sp>
      <p:sp>
        <p:nvSpPr>
          <p:cNvPr id="9" name="Content Placeholder 2"/>
          <p:cNvSpPr>
            <a:spLocks noGrp="1"/>
          </p:cNvSpPr>
          <p:nvPr>
            <p:ph idx="1"/>
          </p:nvPr>
        </p:nvSpPr>
        <p:spPr>
          <a:xfrm>
            <a:off x="2088000" y="2527200"/>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Content Placeholder 2"/>
          <p:cNvSpPr>
            <a:spLocks noGrp="1"/>
          </p:cNvSpPr>
          <p:nvPr>
            <p:ph idx="13"/>
          </p:nvPr>
        </p:nvSpPr>
        <p:spPr>
          <a:xfrm>
            <a:off x="2088000" y="4256074"/>
            <a:ext cx="6552000" cy="1583651"/>
          </a:xfrm>
          <a:noFill/>
        </p:spPr>
        <p:txBody>
          <a:bodyPr lIns="144000" tIns="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Picture Placeholder 3"/>
          <p:cNvSpPr>
            <a:spLocks noGrp="1"/>
          </p:cNvSpPr>
          <p:nvPr>
            <p:ph type="pic" sz="quarter" idx="15" hasCustomPrompt="1"/>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a:p>
            <a:endParaRPr lang="cs-CZ" dirty="0"/>
          </a:p>
        </p:txBody>
      </p:sp>
      <p:sp>
        <p:nvSpPr>
          <p:cNvPr id="16" name="Picture Placeholder 3"/>
          <p:cNvSpPr>
            <a:spLocks noGrp="1"/>
          </p:cNvSpPr>
          <p:nvPr>
            <p:ph type="pic" sz="quarter" idx="14" hasCustomPrompt="1"/>
          </p:nvPr>
        </p:nvSpPr>
        <p:spPr>
          <a:xfrm>
            <a:off x="504000" y="2527200"/>
            <a:ext cx="1584000" cy="1583651"/>
          </a:xfrm>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p:txBody>
      </p:sp>
    </p:spTree>
    <p:extLst>
      <p:ext uri="{BB962C8B-B14F-4D97-AF65-F5344CB8AC3E}">
        <p14:creationId xmlns:p14="http://schemas.microsoft.com/office/powerpoint/2010/main" val="418414679"/>
      </p:ext>
    </p:extLst>
  </p:cSld>
  <p:clrMapOvr>
    <a:masterClrMapping/>
  </p:clrMapOvr>
  <p:extLst>
    <p:ext uri="{DCECCB84-F9BA-43D5-87BE-67443E8EF086}">
      <p15:sldGuideLst xmlns:p15="http://schemas.microsoft.com/office/powerpoint/2012/main">
        <p15:guide id="1" orient="horz" pos="527">
          <p15:clr>
            <a:srgbClr val="FBAE40"/>
          </p15:clr>
        </p15:guide>
        <p15:guide id="2" pos="5465" userDrawn="1">
          <p15:clr>
            <a:srgbClr val="FBAE40"/>
          </p15:clr>
        </p15:guide>
        <p15:guide id="3" pos="3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liparty s textem v rámečku">
    <p:spTree>
      <p:nvGrpSpPr>
        <p:cNvPr id="1" name=""/>
        <p:cNvGrpSpPr/>
        <p:nvPr/>
      </p:nvGrpSpPr>
      <p:grpSpPr>
        <a:xfrm>
          <a:off x="0" y="0"/>
          <a:ext cx="0" cy="0"/>
          <a:chOff x="0" y="0"/>
          <a:chExt cx="0" cy="0"/>
        </a:xfrm>
      </p:grpSpPr>
      <p:sp>
        <p:nvSpPr>
          <p:cNvPr id="17" name="Picture Placeholder 3"/>
          <p:cNvSpPr>
            <a:spLocks noGrp="1"/>
          </p:cNvSpPr>
          <p:nvPr>
            <p:ph type="pic" sz="quarter" idx="15" hasCustomPrompt="1"/>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a:p>
            <a:endParaRPr lang="cs-CZ" dirty="0"/>
          </a:p>
        </p:txBody>
      </p:sp>
      <p:sp>
        <p:nvSpPr>
          <p:cNvPr id="18" name="Picture Placeholder 3"/>
          <p:cNvSpPr>
            <a:spLocks noGrp="1"/>
          </p:cNvSpPr>
          <p:nvPr>
            <p:ph type="pic" sz="quarter" idx="14" hasCustomPrompt="1"/>
          </p:nvPr>
        </p:nvSpPr>
        <p:spPr>
          <a:xfrm>
            <a:off x="504000" y="2102400"/>
            <a:ext cx="1584000" cy="1583651"/>
          </a:xfrm>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p>
            <a:r>
              <a:rPr lang="cs-CZ" dirty="0"/>
              <a:t>PO KLIKNUTÍ MŮŽETE ZADAT VLASTNÍ NADPIS, V TÉTO ŠABLONĚ IDEÁLNĚ DVOUŘÁDKOVÝ</a:t>
            </a:r>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a:t>Podtitulek</a:t>
            </a:r>
          </a:p>
        </p:txBody>
      </p:sp>
      <p:sp>
        <p:nvSpPr>
          <p:cNvPr id="15" name="Content Placeholder 2"/>
          <p:cNvSpPr>
            <a:spLocks noGrp="1"/>
          </p:cNvSpPr>
          <p:nvPr>
            <p:ph idx="1"/>
          </p:nvPr>
        </p:nvSpPr>
        <p:spPr>
          <a:xfrm>
            <a:off x="504000" y="2102400"/>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6" name="Content Placeholder 2"/>
          <p:cNvSpPr>
            <a:spLocks noGrp="1"/>
          </p:cNvSpPr>
          <p:nvPr>
            <p:ph idx="13"/>
          </p:nvPr>
        </p:nvSpPr>
        <p:spPr>
          <a:xfrm>
            <a:off x="504000" y="3831274"/>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153753695"/>
      </p:ext>
    </p:extLst>
  </p:cSld>
  <p:clrMapOvr>
    <a:masterClrMapping/>
  </p:clrMapOvr>
  <p:extLst>
    <p:ext uri="{DCECCB84-F9BA-43D5-87BE-67443E8EF086}">
      <p15:sldGuideLst xmlns:p15="http://schemas.microsoft.com/office/powerpoint/2012/main">
        <p15:guide id="1" pos="317">
          <p15:clr>
            <a:srgbClr val="FBAE40"/>
          </p15:clr>
        </p15:guide>
        <p15:guide id="2" pos="544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liparty s textem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a:t>KLIKNUTÍM VLOŽÍTE NADPIS SNÍMKU </a:t>
            </a:r>
            <a:br>
              <a:rPr lang="cs-CZ"/>
            </a:br>
            <a:r>
              <a:rPr lang="cs-CZ"/>
              <a:t>(varianta šablony upravená pro </a:t>
            </a:r>
            <a:br>
              <a:rPr lang="cs-CZ"/>
            </a:br>
            <a:r>
              <a:rPr lang="cs-CZ"/>
              <a:t>delší – tříŘádkový nadpis)</a:t>
            </a:r>
            <a:endParaRPr lang="cs-CZ" dirty="0"/>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a:t>Podtitulek</a:t>
            </a:r>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1" name="Picture Placeholder 3"/>
          <p:cNvSpPr>
            <a:spLocks noGrp="1"/>
          </p:cNvSpPr>
          <p:nvPr>
            <p:ph type="pic" sz="quarter" idx="15" hasCustomPrompt="1"/>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a:p>
            <a:endParaRPr lang="cs-CZ" dirty="0"/>
          </a:p>
        </p:txBody>
      </p:sp>
      <p:sp>
        <p:nvSpPr>
          <p:cNvPr id="13" name="Picture Placeholder 3"/>
          <p:cNvSpPr>
            <a:spLocks noGrp="1"/>
          </p:cNvSpPr>
          <p:nvPr>
            <p:ph type="pic" sz="quarter" idx="14" hasCustomPrompt="1"/>
          </p:nvPr>
        </p:nvSpPr>
        <p:spPr>
          <a:xfrm>
            <a:off x="504000" y="2527200"/>
            <a:ext cx="1584000" cy="1583651"/>
          </a:xfrm>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p:txBody>
      </p:sp>
      <p:sp>
        <p:nvSpPr>
          <p:cNvPr id="17" name="Content Placeholder 2"/>
          <p:cNvSpPr>
            <a:spLocks noGrp="1"/>
          </p:cNvSpPr>
          <p:nvPr>
            <p:ph idx="1"/>
          </p:nvPr>
        </p:nvSpPr>
        <p:spPr>
          <a:xfrm>
            <a:off x="504000" y="2527200"/>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8" name="Content Placeholder 2"/>
          <p:cNvSpPr>
            <a:spLocks noGrp="1"/>
          </p:cNvSpPr>
          <p:nvPr>
            <p:ph idx="13"/>
          </p:nvPr>
        </p:nvSpPr>
        <p:spPr>
          <a:xfrm>
            <a:off x="504000" y="4256074"/>
            <a:ext cx="8136000" cy="1583651"/>
          </a:xfrm>
          <a:noFill/>
          <a:ln w="15875">
            <a:solidFill>
              <a:srgbClr val="C8C8C8"/>
            </a:solidFill>
          </a:ln>
        </p:spPr>
        <p:txBody>
          <a:bodyPr lIns="1656000" tIns="5400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861226133"/>
      </p:ext>
    </p:extLst>
  </p:cSld>
  <p:clrMapOvr>
    <a:masterClrMapping/>
  </p:clrMapOvr>
  <p:extLst>
    <p:ext uri="{DCECCB84-F9BA-43D5-87BE-67443E8EF086}">
      <p15:sldGuideLst xmlns:p15="http://schemas.microsoft.com/office/powerpoint/2012/main">
        <p15:guide id="1" orient="horz" pos="527">
          <p15:clr>
            <a:srgbClr val="FBAE40"/>
          </p15:clr>
        </p15:guide>
        <p15:guide id="2" pos="5443">
          <p15:clr>
            <a:srgbClr val="FBAE40"/>
          </p15:clr>
        </p15:guide>
        <p15:guide id="3" pos="31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liparty v rámečku">
    <p:spTree>
      <p:nvGrpSpPr>
        <p:cNvPr id="1" name=""/>
        <p:cNvGrpSpPr/>
        <p:nvPr/>
      </p:nvGrpSpPr>
      <p:grpSpPr>
        <a:xfrm>
          <a:off x="0" y="0"/>
          <a:ext cx="0" cy="0"/>
          <a:chOff x="0" y="0"/>
          <a:chExt cx="0" cy="0"/>
        </a:xfrm>
      </p:grpSpPr>
      <p:sp>
        <p:nvSpPr>
          <p:cNvPr id="16" name="Content Placeholder 2"/>
          <p:cNvSpPr>
            <a:spLocks noGrp="1"/>
          </p:cNvSpPr>
          <p:nvPr>
            <p:ph idx="13"/>
          </p:nvPr>
        </p:nvSpPr>
        <p:spPr>
          <a:xfrm>
            <a:off x="504000" y="3831274"/>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5" name="Content Placeholder 2"/>
          <p:cNvSpPr>
            <a:spLocks noGrp="1"/>
          </p:cNvSpPr>
          <p:nvPr>
            <p:ph idx="1"/>
          </p:nvPr>
        </p:nvSpPr>
        <p:spPr>
          <a:xfrm>
            <a:off x="504000" y="2102400"/>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7" name="Picture Placeholder 3"/>
          <p:cNvSpPr>
            <a:spLocks noGrp="1"/>
          </p:cNvSpPr>
          <p:nvPr>
            <p:ph type="pic" sz="quarter" idx="15" hasCustomPrompt="1"/>
          </p:nvPr>
        </p:nvSpPr>
        <p:spPr>
          <a:xfrm>
            <a:off x="504000" y="38312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a:p>
            <a:endParaRPr lang="cs-CZ" dirty="0"/>
          </a:p>
        </p:txBody>
      </p:sp>
      <p:sp>
        <p:nvSpPr>
          <p:cNvPr id="18" name="Picture Placeholder 3"/>
          <p:cNvSpPr>
            <a:spLocks noGrp="1"/>
          </p:cNvSpPr>
          <p:nvPr>
            <p:ph type="pic" sz="quarter" idx="14" hasCustomPrompt="1"/>
          </p:nvPr>
        </p:nvSpPr>
        <p:spPr>
          <a:xfrm>
            <a:off x="504000" y="2102400"/>
            <a:ext cx="1584000" cy="1583651"/>
          </a:xfrm>
          <a:ln w="15875">
            <a:solidFill>
              <a:srgbClr val="C8C8C8"/>
            </a:solidFill>
          </a:ln>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p>
            <a:r>
              <a:rPr lang="cs-CZ"/>
              <a:t>KLIKNUTÍM VLOŽÍTE NADPIS SNÍMKU </a:t>
            </a:r>
            <a:br>
              <a:rPr lang="cs-CZ"/>
            </a:br>
            <a:r>
              <a:rPr lang="cs-CZ"/>
              <a:t>(varianta DVOUŘádkový nadpis)</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a:t>Podtitulek</a:t>
            </a:r>
          </a:p>
        </p:txBody>
      </p:sp>
    </p:spTree>
    <p:extLst>
      <p:ext uri="{BB962C8B-B14F-4D97-AF65-F5344CB8AC3E}">
        <p14:creationId xmlns:p14="http://schemas.microsoft.com/office/powerpoint/2010/main" val="521675402"/>
      </p:ext>
    </p:extLst>
  </p:cSld>
  <p:clrMapOvr>
    <a:masterClrMapping/>
  </p:clrMapOvr>
  <p:extLst>
    <p:ext uri="{DCECCB84-F9BA-43D5-87BE-67443E8EF086}">
      <p15:sldGuideLst xmlns:p15="http://schemas.microsoft.com/office/powerpoint/2012/main">
        <p15:guide id="1" pos="317">
          <p15:clr>
            <a:srgbClr val="FBAE40"/>
          </p15:clr>
        </p15:guide>
        <p15:guide id="2" pos="544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liparty v rámečku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a:solidFill>
                  <a:srgbClr val="F24F00"/>
                </a:solidFill>
              </a:defRPr>
            </a:lvl1pPr>
          </a:lstStyle>
          <a:p>
            <a:r>
              <a:rPr lang="cs-CZ"/>
              <a:t>KLIKNUTÍM VLOŽÍTE NADPIS SNÍMKU </a:t>
            </a:r>
            <a:br>
              <a:rPr lang="cs-CZ"/>
            </a:br>
            <a:r>
              <a:rPr lang="cs-CZ"/>
              <a:t>(varianta šablony upravená pro </a:t>
            </a:r>
            <a:br>
              <a:rPr lang="cs-CZ"/>
            </a:br>
            <a:r>
              <a:rPr lang="cs-CZ"/>
              <a:t>delší – tříŘádkový nadpis)</a:t>
            </a:r>
            <a:endParaRPr lang="cs-CZ" dirty="0"/>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a:t>Podtitulek</a:t>
            </a:r>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2" name="Content Placeholder 2"/>
          <p:cNvSpPr>
            <a:spLocks noGrp="1"/>
          </p:cNvSpPr>
          <p:nvPr>
            <p:ph idx="13"/>
          </p:nvPr>
        </p:nvSpPr>
        <p:spPr>
          <a:xfrm>
            <a:off x="504000" y="4256074"/>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6" name="Content Placeholder 2"/>
          <p:cNvSpPr>
            <a:spLocks noGrp="1"/>
          </p:cNvSpPr>
          <p:nvPr>
            <p:ph idx="1"/>
          </p:nvPr>
        </p:nvSpPr>
        <p:spPr>
          <a:xfrm>
            <a:off x="504000" y="2527200"/>
            <a:ext cx="8136000" cy="1583651"/>
          </a:xfrm>
          <a:noFill/>
          <a:ln w="12700">
            <a:noFill/>
          </a:ln>
        </p:spPr>
        <p:txBody>
          <a:bodyPr lIns="1728000" tIns="0" rIns="72000" bIns="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9" name="Picture Placeholder 3"/>
          <p:cNvSpPr>
            <a:spLocks noGrp="1"/>
          </p:cNvSpPr>
          <p:nvPr>
            <p:ph type="pic" sz="quarter" idx="15" hasCustomPrompt="1"/>
          </p:nvPr>
        </p:nvSpPr>
        <p:spPr>
          <a:xfrm>
            <a:off x="504000" y="42560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a:p>
            <a:endParaRPr lang="cs-CZ" dirty="0"/>
          </a:p>
        </p:txBody>
      </p:sp>
      <p:sp>
        <p:nvSpPr>
          <p:cNvPr id="20" name="Picture Placeholder 3"/>
          <p:cNvSpPr>
            <a:spLocks noGrp="1"/>
          </p:cNvSpPr>
          <p:nvPr>
            <p:ph type="pic" sz="quarter" idx="14" hasCustomPrompt="1"/>
          </p:nvPr>
        </p:nvSpPr>
        <p:spPr>
          <a:xfrm>
            <a:off x="504000" y="2527200"/>
            <a:ext cx="1584000" cy="1583651"/>
          </a:xfrm>
          <a:ln w="15875">
            <a:solidFill>
              <a:srgbClr val="C8C8C8"/>
            </a:solidFill>
          </a:ln>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white</a:t>
            </a:r>
            <a:endParaRPr lang="cs-CZ" dirty="0"/>
          </a:p>
        </p:txBody>
      </p:sp>
    </p:spTree>
    <p:extLst>
      <p:ext uri="{BB962C8B-B14F-4D97-AF65-F5344CB8AC3E}">
        <p14:creationId xmlns:p14="http://schemas.microsoft.com/office/powerpoint/2010/main" val="1955501143"/>
      </p:ext>
    </p:extLst>
  </p:cSld>
  <p:clrMapOvr>
    <a:masterClrMapping/>
  </p:clrMapOvr>
  <p:extLst>
    <p:ext uri="{DCECCB84-F9BA-43D5-87BE-67443E8EF086}">
      <p15:sldGuideLst xmlns:p15="http://schemas.microsoft.com/office/powerpoint/2012/main">
        <p15:guide id="1" orient="horz" pos="527">
          <p15:clr>
            <a:srgbClr val="FBAE40"/>
          </p15:clr>
        </p15:guide>
        <p15:guide id="2" pos="5443">
          <p15:clr>
            <a:srgbClr val="FBAE40"/>
          </p15:clr>
        </p15:guide>
        <p15:guide id="3" pos="31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rázek na pozadí">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p>
            <a:r>
              <a:rPr lang="cs-CZ"/>
              <a:t>KLIKNUTÍM VLOŽÍTE NADPIS SNÍMKU </a:t>
            </a:r>
            <a:br>
              <a:rPr lang="cs-CZ"/>
            </a:br>
            <a:r>
              <a:rPr lang="cs-CZ"/>
              <a:t>(varianta DVOUŘádkový nadpis)</a:t>
            </a:r>
            <a:endParaRPr lang="cs-CZ" dirty="0"/>
          </a:p>
        </p:txBody>
      </p:sp>
      <p:sp>
        <p:nvSpPr>
          <p:cNvPr id="7" name="Content Placeholder 2"/>
          <p:cNvSpPr>
            <a:spLocks noGrp="1"/>
          </p:cNvSpPr>
          <p:nvPr>
            <p:ph idx="1"/>
          </p:nvPr>
        </p:nvSpPr>
        <p:spPr>
          <a:xfrm>
            <a:off x="503999" y="2281176"/>
            <a:ext cx="8136764"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4" name="Picture Placeholder 3"/>
          <p:cNvSpPr>
            <a:spLocks noGrp="1"/>
          </p:cNvSpPr>
          <p:nvPr>
            <p:ph type="pic" sz="quarter" idx="13" hasCustomPrompt="1"/>
          </p:nvPr>
        </p:nvSpPr>
        <p:spPr>
          <a:xfrm>
            <a:off x="2597150" y="0"/>
            <a:ext cx="6546850" cy="6591300"/>
          </a:xfrm>
        </p:spPr>
        <p:txBody>
          <a:bodyPr/>
          <a:lstStyle>
            <a:lvl1pPr>
              <a:defRPr baseline="0"/>
            </a:lvl1pPr>
          </a:lstStyle>
          <a:p>
            <a:r>
              <a:rPr lang="cs-CZ" dirty="0"/>
              <a:t>Background Picture </a:t>
            </a:r>
            <a:r>
              <a:rPr lang="cs-CZ" dirty="0" err="1"/>
              <a:t>with</a:t>
            </a:r>
            <a:r>
              <a:rPr lang="cs-CZ" dirty="0"/>
              <a:t> Transparent  Background </a:t>
            </a:r>
            <a:r>
              <a:rPr lang="cs-CZ" dirty="0" err="1"/>
              <a:t>Color</a:t>
            </a:r>
            <a:endParaRPr lang="cs-CZ" dirty="0"/>
          </a:p>
        </p:txBody>
      </p: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a:t>Podtitulek</a:t>
            </a:r>
          </a:p>
        </p:txBody>
      </p:sp>
    </p:spTree>
    <p:extLst>
      <p:ext uri="{BB962C8B-B14F-4D97-AF65-F5344CB8AC3E}">
        <p14:creationId xmlns:p14="http://schemas.microsoft.com/office/powerpoint/2010/main" val="2824067990"/>
      </p:ext>
    </p:extLst>
  </p:cSld>
  <p:clrMapOvr>
    <a:masterClrMapping/>
  </p:clrMapOvr>
  <p:extLst>
    <p:ext uri="{DCECCB84-F9BA-43D5-87BE-67443E8EF086}">
      <p15:sldGuideLst xmlns:p15="http://schemas.microsoft.com/office/powerpoint/2012/main">
        <p15:guide id="1" pos="544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rázek na pozadí (třířádkový titulek)">
    <p:spTree>
      <p:nvGrpSpPr>
        <p:cNvPr id="1" name=""/>
        <p:cNvGrpSpPr/>
        <p:nvPr/>
      </p:nvGrpSpPr>
      <p:grpSpPr>
        <a:xfrm>
          <a:off x="0" y="0"/>
          <a:ext cx="0" cy="0"/>
          <a:chOff x="0" y="0"/>
          <a:chExt cx="0" cy="0"/>
        </a:xfrm>
      </p:grpSpPr>
      <p:sp>
        <p:nvSpPr>
          <p:cNvPr id="8" name="Picture Placeholder 3"/>
          <p:cNvSpPr>
            <a:spLocks noGrp="1"/>
          </p:cNvSpPr>
          <p:nvPr>
            <p:ph type="pic" sz="quarter" idx="13" hasCustomPrompt="1"/>
          </p:nvPr>
        </p:nvSpPr>
        <p:spPr>
          <a:xfrm>
            <a:off x="2597150" y="8626"/>
            <a:ext cx="6546850" cy="6591300"/>
          </a:xfrm>
        </p:spPr>
        <p:txBody>
          <a:bodyPr/>
          <a:lstStyle>
            <a:lvl1pPr>
              <a:defRPr baseline="0"/>
            </a:lvl1pPr>
          </a:lstStyle>
          <a:p>
            <a:r>
              <a:rPr lang="cs-CZ" dirty="0"/>
              <a:t>Background Picture </a:t>
            </a:r>
            <a:r>
              <a:rPr lang="cs-CZ" dirty="0" err="1"/>
              <a:t>with</a:t>
            </a:r>
            <a:r>
              <a:rPr lang="cs-CZ" dirty="0"/>
              <a:t> Transparent  Background </a:t>
            </a:r>
            <a:r>
              <a:rPr lang="cs-CZ" dirty="0" err="1"/>
              <a:t>Color</a:t>
            </a:r>
            <a:endParaRPr lang="cs-CZ" dirty="0"/>
          </a:p>
        </p:txBody>
      </p:sp>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baseline="0">
                <a:solidFill>
                  <a:srgbClr val="F24F00"/>
                </a:solidFill>
              </a:defRPr>
            </a:lvl1pPr>
          </a:lstStyle>
          <a:p>
            <a:r>
              <a:rPr lang="cs-CZ"/>
              <a:t>KLIKNUTÍM VLOŽÍTE NADPIS SNÍMKU </a:t>
            </a:r>
            <a:br>
              <a:rPr lang="cs-CZ"/>
            </a:br>
            <a:r>
              <a:rPr lang="cs-CZ"/>
              <a:t>(varianta šablony upravená pro </a:t>
            </a:r>
            <a:br>
              <a:rPr lang="cs-CZ"/>
            </a:br>
            <a:r>
              <a:rPr lang="cs-CZ"/>
              <a:t>delší – tříŘádkový nadpis)</a:t>
            </a:r>
            <a:endParaRPr lang="cs-CZ" dirty="0"/>
          </a:p>
        </p:txBody>
      </p:sp>
      <p:sp>
        <p:nvSpPr>
          <p:cNvPr id="14" name="Text Placeholder 9"/>
          <p:cNvSpPr>
            <a:spLocks noGrp="1"/>
          </p:cNvSpPr>
          <p:nvPr>
            <p:ph type="body" sz="quarter" idx="12" hasCustomPrompt="1"/>
          </p:nvPr>
        </p:nvSpPr>
        <p:spPr>
          <a:xfrm>
            <a:off x="504000" y="2116800"/>
            <a:ext cx="3889375" cy="265177"/>
          </a:xfrm>
        </p:spPr>
        <p:txBody>
          <a:bodyPr/>
          <a:lstStyle>
            <a:lvl1pPr>
              <a:defRPr sz="1600" b="1"/>
            </a:lvl1pPr>
          </a:lstStyle>
          <a:p>
            <a:pPr lvl="0"/>
            <a:r>
              <a:rPr lang="cs-CZ" dirty="0"/>
              <a:t>Podtitulek</a:t>
            </a:r>
          </a:p>
        </p:txBody>
      </p:sp>
      <p:sp>
        <p:nvSpPr>
          <p:cNvPr id="9" name="Content Placeholder 2"/>
          <p:cNvSpPr>
            <a:spLocks noGrp="1"/>
          </p:cNvSpPr>
          <p:nvPr>
            <p:ph idx="1"/>
          </p:nvPr>
        </p:nvSpPr>
        <p:spPr>
          <a:xfrm>
            <a:off x="504000" y="2721201"/>
            <a:ext cx="8136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4181568060"/>
      </p:ext>
    </p:extLst>
  </p:cSld>
  <p:clrMapOvr>
    <a:masterClrMapping/>
  </p:clrMapOvr>
  <p:extLst>
    <p:ext uri="{DCECCB84-F9BA-43D5-87BE-67443E8EF086}">
      <p15:sldGuideLst xmlns:p15="http://schemas.microsoft.com/office/powerpoint/2012/main">
        <p15:guide id="1" orient="horz" pos="527">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437652"/>
            <a:ext cx="6876000" cy="846386"/>
          </a:xfrm>
        </p:spPr>
        <p:txBody>
          <a:bodyPr/>
          <a:lstStyle>
            <a:lvl1pPr>
              <a:defRPr baseline="0">
                <a:solidFill>
                  <a:srgbClr val="F24F00"/>
                </a:solidFill>
              </a:defRPr>
            </a:lvl1pPr>
          </a:lstStyle>
          <a:p>
            <a:r>
              <a:rPr lang="cs-CZ" dirty="0"/>
              <a:t>KLIKNUTÍM VLOŽÍTE NADPIS </a:t>
            </a:r>
            <a:r>
              <a:rPr lang="cs-CZ"/>
              <a:t>SNÍMKU </a:t>
            </a:r>
            <a:br>
              <a:rPr lang="cs-CZ"/>
            </a:br>
            <a:r>
              <a:rPr lang="cs-CZ"/>
              <a:t>(varianta DVOUŘádkový nadpis)</a:t>
            </a:r>
            <a:endParaRPr lang="cs-CZ" dirty="0"/>
          </a:p>
        </p:txBody>
      </p:sp>
      <p:sp>
        <p:nvSpPr>
          <p:cNvPr id="3" name="Content Placeholder 2"/>
          <p:cNvSpPr>
            <a:spLocks noGrp="1"/>
          </p:cNvSpPr>
          <p:nvPr>
            <p:ph idx="1" hasCustomPrompt="1"/>
          </p:nvPr>
        </p:nvSpPr>
        <p:spPr>
          <a:xfrm>
            <a:off x="504000" y="1692000"/>
            <a:ext cx="8136000" cy="4680000"/>
          </a:xfrm>
        </p:spPr>
        <p:txBody>
          <a:bodyPr/>
          <a:lstStyle>
            <a:lvl1pPr>
              <a:defRPr/>
            </a:lvl1pPr>
            <a:lvl2pPr>
              <a:buClr>
                <a:srgbClr val="F24F00"/>
              </a:buClr>
              <a:defRPr/>
            </a:lvl2pPr>
            <a:lvl3pPr>
              <a:buClr>
                <a:srgbClr val="C8C8C8"/>
              </a:buClr>
              <a:defRPr/>
            </a:lvl3pPr>
          </a:lstStyle>
          <a:p>
            <a:pPr lvl="0"/>
            <a:r>
              <a:rPr lang="cs-CZ" dirty="0"/>
              <a:t>Po kliknutí můžete vložit text. </a:t>
            </a:r>
            <a:br>
              <a:rPr lang="cs-CZ" dirty="0"/>
            </a:br>
            <a:r>
              <a:rPr lang="cs-CZ" noProof="0" dirty="0"/>
              <a:t>Vzorovou</a:t>
            </a:r>
            <a:r>
              <a:rPr lang="en-US" dirty="0"/>
              <a:t> </a:t>
            </a:r>
            <a:r>
              <a:rPr lang="cs-CZ" noProof="0" dirty="0"/>
              <a:t>prezentaci si můžete otevřít ze složky „Moje šablony“. </a:t>
            </a:r>
            <a:br>
              <a:rPr lang="cs-CZ" noProof="0" dirty="0"/>
            </a:br>
            <a:r>
              <a:rPr lang="cs-CZ" noProof="0" dirty="0"/>
              <a:t>Vzhled stránky můžete přepnout pomocí volby „Rozložení“.</a:t>
            </a:r>
          </a:p>
          <a:p>
            <a:pPr lvl="1"/>
            <a:r>
              <a:rPr lang="cs-CZ" dirty="0"/>
              <a:t>odrážka první úrovně</a:t>
            </a:r>
            <a:endParaRPr lang="en-US" dirty="0"/>
          </a:p>
          <a:p>
            <a:pPr lvl="2"/>
            <a:r>
              <a:rPr lang="cs-CZ" dirty="0"/>
              <a:t>druhá úroveň</a:t>
            </a:r>
            <a:endParaRPr lang="en-US" dirty="0"/>
          </a:p>
          <a:p>
            <a:pPr lvl="3"/>
            <a:r>
              <a:rPr lang="cs-CZ" dirty="0"/>
              <a:t>třetí úroveň</a:t>
            </a:r>
            <a:endParaRPr lang="en-US" dirty="0"/>
          </a:p>
          <a:p>
            <a:pPr lvl="4"/>
            <a:r>
              <a:rPr lang="cs-CZ" dirty="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cxnSp>
        <p:nvCxnSpPr>
          <p:cNvPr id="5" name="Straight Connector 4"/>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cSld>
  <p:clrMapOvr>
    <a:masterClrMapping/>
  </p:clrMapOvr>
  <p:extLst>
    <p:ext uri="{DCECCB84-F9BA-43D5-87BE-67443E8EF086}">
      <p15:sldGuideLst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sah (třířádkový titulek)">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4000" y="2116183"/>
            <a:ext cx="8136000" cy="4173017"/>
          </a:xfrm>
        </p:spPr>
        <p:txBody>
          <a:bodyPr/>
          <a:lstStyle>
            <a:lvl1pPr>
              <a:defRPr/>
            </a:lvl1pPr>
          </a:lstStyle>
          <a:p>
            <a:pPr lvl="0"/>
            <a:r>
              <a:rPr lang="cs-CZ" dirty="0"/>
              <a:t>Po kliknutí můžete vložit text. </a:t>
            </a:r>
            <a:br>
              <a:rPr lang="cs-CZ" dirty="0"/>
            </a:br>
            <a:r>
              <a:rPr lang="cs-CZ" noProof="0" dirty="0"/>
              <a:t>Vzorovou</a:t>
            </a:r>
            <a:r>
              <a:rPr lang="en-US" dirty="0"/>
              <a:t> </a:t>
            </a:r>
            <a:r>
              <a:rPr lang="cs-CZ" noProof="0" dirty="0"/>
              <a:t>prezentaci si můžete otevřít ze složky „Moje šablony“.</a:t>
            </a:r>
            <a:br>
              <a:rPr lang="cs-CZ" noProof="0" dirty="0"/>
            </a:br>
            <a:r>
              <a:rPr lang="cs-CZ" noProof="0" dirty="0"/>
              <a:t>Vzhled stránky můžete přepnout pomocí volby „Rozložení“.</a:t>
            </a:r>
          </a:p>
          <a:p>
            <a:pPr lvl="0"/>
            <a:endParaRPr lang="en-US" dirty="0"/>
          </a:p>
          <a:p>
            <a:pPr lvl="1"/>
            <a:r>
              <a:rPr lang="cs-CZ" dirty="0"/>
              <a:t>odrážka první úrovně</a:t>
            </a:r>
            <a:endParaRPr lang="en-US" dirty="0"/>
          </a:p>
          <a:p>
            <a:pPr lvl="2"/>
            <a:r>
              <a:rPr lang="cs-CZ" dirty="0"/>
              <a:t>druhá úroveň</a:t>
            </a:r>
            <a:endParaRPr lang="en-US" dirty="0"/>
          </a:p>
          <a:p>
            <a:pPr lvl="3"/>
            <a:r>
              <a:rPr lang="cs-CZ" dirty="0"/>
              <a:t>třetí úroveň</a:t>
            </a:r>
            <a:endParaRPr lang="en-US" dirty="0"/>
          </a:p>
          <a:p>
            <a:pPr lvl="4"/>
            <a:r>
              <a:rPr lang="cs-CZ" dirty="0"/>
              <a:t>čtvrtá úroveň</a:t>
            </a:r>
          </a:p>
        </p:txBody>
      </p:sp>
      <p:sp>
        <p:nvSpPr>
          <p:cNvPr id="4" name="Slide Number Placeholder 3"/>
          <p:cNvSpPr>
            <a:spLocks noGrp="1"/>
          </p:cNvSpPr>
          <p:nvPr>
            <p:ph type="sldNum" sz="quarter" idx="10"/>
          </p:nvPr>
        </p:nvSpPr>
        <p:spPr/>
        <p:txBody>
          <a:bodyPr/>
          <a:lstStyle>
            <a:lvl1pPr>
              <a:defRPr/>
            </a:lvl1pPr>
          </a:lstStyle>
          <a:p>
            <a:fld id="{569EC6D3-E5AC-407E-ABD5-BD9CA53279C2}" type="slidenum">
              <a:rPr lang="cs-CZ"/>
              <a:pPr/>
              <a:t>‹#›</a:t>
            </a:fld>
            <a:endParaRPr lang="cs-CZ"/>
          </a:p>
        </p:txBody>
      </p:sp>
      <p:cxnSp>
        <p:nvCxnSpPr>
          <p:cNvPr id="6" name="Straight Connector 5"/>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7" name="Title 1"/>
          <p:cNvSpPr>
            <a:spLocks noGrp="1"/>
          </p:cNvSpPr>
          <p:nvPr>
            <p:ph type="title" hasCustomPrompt="1"/>
          </p:nvPr>
        </p:nvSpPr>
        <p:spPr>
          <a:xfrm>
            <a:off x="504000" y="423020"/>
            <a:ext cx="6876000" cy="1269578"/>
          </a:xfrm>
        </p:spPr>
        <p:txBody>
          <a:bodyPr/>
          <a:lstStyle>
            <a:lvl1pPr>
              <a:defRPr baseline="0">
                <a:solidFill>
                  <a:srgbClr val="F24F00"/>
                </a:solidFill>
              </a:defRPr>
            </a:lvl1pPr>
          </a:lstStyle>
          <a:p>
            <a:r>
              <a:rPr lang="cs-CZ"/>
              <a:t>KLIKNUTÍM VLOŽÍTE NADPIS SNÍMKU </a:t>
            </a:r>
            <a:br>
              <a:rPr lang="cs-CZ"/>
            </a:br>
            <a:r>
              <a:rPr lang="cs-CZ"/>
              <a:t>(varianta šablony upravená pro </a:t>
            </a:r>
            <a:br>
              <a:rPr lang="cs-CZ"/>
            </a:br>
            <a:r>
              <a:rPr lang="cs-CZ"/>
              <a:t>delší –tříŘádkový nadpis)</a:t>
            </a:r>
            <a:endParaRPr lang="cs-CZ" dirty="0"/>
          </a:p>
        </p:txBody>
      </p:sp>
    </p:spTree>
    <p:extLst>
      <p:ext uri="{BB962C8B-B14F-4D97-AF65-F5344CB8AC3E}">
        <p14:creationId xmlns:p14="http://schemas.microsoft.com/office/powerpoint/2010/main" val="395835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sloupce">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lvl1pPr>
              <a:defRPr>
                <a:solidFill>
                  <a:srgbClr val="F24F00"/>
                </a:solidFill>
              </a:defRPr>
            </a:lvl1pPr>
          </a:lstStyle>
          <a:p>
            <a:r>
              <a:rPr lang="cs-CZ"/>
              <a:t>KLIKNUTÍM VLOŽÍTE NADPIS SNÍMKU </a:t>
            </a:r>
            <a:br>
              <a:rPr lang="cs-CZ"/>
            </a:br>
            <a:r>
              <a:rPr lang="cs-CZ"/>
              <a:t>(varianta DVOUŘádkový nadpis)</a:t>
            </a:r>
            <a:endParaRPr lang="cs-CZ" dirty="0"/>
          </a:p>
        </p:txBody>
      </p:sp>
      <p:sp>
        <p:nvSpPr>
          <p:cNvPr id="7" name="Content Placeholder 2"/>
          <p:cNvSpPr>
            <a:spLocks noGrp="1"/>
          </p:cNvSpPr>
          <p:nvPr>
            <p:ph idx="1"/>
          </p:nvPr>
        </p:nvSpPr>
        <p:spPr>
          <a:xfrm>
            <a:off x="504000" y="1692000"/>
            <a:ext cx="3888000" cy="4680000"/>
          </a:xfrm>
        </p:spPr>
        <p:txBody>
          <a:bodyPr/>
          <a:lstStyle>
            <a:lvl2pPr>
              <a:buClr>
                <a:srgbClr val="F24F00"/>
              </a:buClr>
              <a:defRPr/>
            </a:lvl2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Content Placeholder 2"/>
          <p:cNvSpPr>
            <a:spLocks noGrp="1"/>
          </p:cNvSpPr>
          <p:nvPr>
            <p:ph idx="11"/>
          </p:nvPr>
        </p:nvSpPr>
        <p:spPr>
          <a:xfrm>
            <a:off x="4752000" y="1692000"/>
            <a:ext cx="3888000" cy="468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0" name="Straight Connector 9"/>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a sloupce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7" name="Content Placeholder 2"/>
          <p:cNvSpPr>
            <a:spLocks noGrp="1"/>
          </p:cNvSpPr>
          <p:nvPr>
            <p:ph idx="1"/>
          </p:nvPr>
        </p:nvSpPr>
        <p:spPr>
          <a:xfrm>
            <a:off x="504000" y="2116800"/>
            <a:ext cx="3888000" cy="4176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Content Placeholder 2"/>
          <p:cNvSpPr>
            <a:spLocks noGrp="1"/>
          </p:cNvSpPr>
          <p:nvPr>
            <p:ph idx="11"/>
          </p:nvPr>
        </p:nvSpPr>
        <p:spPr>
          <a:xfrm>
            <a:off x="4752000" y="2116800"/>
            <a:ext cx="3888000" cy="4176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8" name="Straight Connector 7"/>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11" name="Title 1"/>
          <p:cNvSpPr>
            <a:spLocks noGrp="1"/>
          </p:cNvSpPr>
          <p:nvPr>
            <p:ph type="title" hasCustomPrompt="1"/>
          </p:nvPr>
        </p:nvSpPr>
        <p:spPr>
          <a:xfrm>
            <a:off x="504000" y="423020"/>
            <a:ext cx="6876000" cy="1269578"/>
          </a:xfrm>
        </p:spPr>
        <p:txBody>
          <a:bodyPr/>
          <a:lstStyle>
            <a:lvl1pPr>
              <a:defRPr baseline="0">
                <a:solidFill>
                  <a:srgbClr val="F24F00"/>
                </a:solidFill>
              </a:defRPr>
            </a:lvl1pPr>
          </a:lstStyle>
          <a:p>
            <a:r>
              <a:rPr lang="cs-CZ"/>
              <a:t>KLIKNUTÍM VLOŽÍTE NADPIS SNÍMKU </a:t>
            </a:r>
            <a:br>
              <a:rPr lang="cs-CZ"/>
            </a:br>
            <a:r>
              <a:rPr lang="cs-CZ"/>
              <a:t>(varianta šablony upravená pro </a:t>
            </a:r>
            <a:br>
              <a:rPr lang="cs-CZ"/>
            </a:br>
            <a:r>
              <a:rPr lang="cs-CZ"/>
              <a:t>delší –tříŘádkový nadpis)</a:t>
            </a:r>
            <a:endParaRPr lang="cs-CZ" dirty="0"/>
          </a:p>
        </p:txBody>
      </p:sp>
    </p:spTree>
    <p:extLst>
      <p:ext uri="{BB962C8B-B14F-4D97-AF65-F5344CB8AC3E}">
        <p14:creationId xmlns:p14="http://schemas.microsoft.com/office/powerpoint/2010/main" val="208560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a sloupce s mezititulkem">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p>
            <a:r>
              <a:rPr lang="cs-CZ"/>
              <a:t>KLIKNUTÍM VLOŽÍTE NADPIS SNÍMKU </a:t>
            </a:r>
            <a:br>
              <a:rPr lang="cs-CZ"/>
            </a:br>
            <a:r>
              <a:rPr lang="cs-CZ"/>
              <a:t>(varianta DVOUŘádkový nadpis)</a:t>
            </a:r>
            <a:endParaRPr lang="cs-CZ" dirty="0"/>
          </a:p>
        </p:txBody>
      </p:sp>
      <p:sp>
        <p:nvSpPr>
          <p:cNvPr id="7" name="Content Placeholder 2"/>
          <p:cNvSpPr>
            <a:spLocks noGrp="1"/>
          </p:cNvSpPr>
          <p:nvPr>
            <p:ph idx="1"/>
          </p:nvPr>
        </p:nvSpPr>
        <p:spPr>
          <a:xfrm>
            <a:off x="504000" y="2281176"/>
            <a:ext cx="3888000"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Content Placeholder 2"/>
          <p:cNvSpPr>
            <a:spLocks noGrp="1"/>
          </p:cNvSpPr>
          <p:nvPr>
            <p:ph idx="11"/>
          </p:nvPr>
        </p:nvSpPr>
        <p:spPr>
          <a:xfrm>
            <a:off x="4680000" y="2210400"/>
            <a:ext cx="3888000" cy="4084438"/>
          </a:xfrm>
          <a:solidFill>
            <a:srgbClr val="E6E6E6"/>
          </a:solidFill>
        </p:spPr>
        <p:txBody>
          <a:bodyPr lIns="144000" tIns="72000" rIns="144000" bIns="72000"/>
          <a:lstStyle>
            <a:lvl2pPr marL="180975" indent="-179388">
              <a:defRPr/>
            </a:lvl2pPr>
            <a:lvl3pPr marL="361950" indent="-180975">
              <a:defRPr/>
            </a:lvl3pPr>
            <a:lvl4pPr marL="542925" indent="-180975">
              <a:defRPr/>
            </a:lvl4pPr>
            <a:lvl5pPr marL="714375" indent="-171450">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2000" b="1"/>
            </a:lvl1pPr>
          </a:lstStyle>
          <a:p>
            <a:pPr lvl="0"/>
            <a:r>
              <a:rPr lang="cs-CZ" dirty="0"/>
              <a:t>Podtitulek</a:t>
            </a:r>
          </a:p>
        </p:txBody>
      </p:sp>
    </p:spTree>
    <p:extLst>
      <p:ext uri="{BB962C8B-B14F-4D97-AF65-F5344CB8AC3E}">
        <p14:creationId xmlns:p14="http://schemas.microsoft.com/office/powerpoint/2010/main" val="183492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a sloupce s mezititulkem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10" name="Title 1"/>
          <p:cNvSpPr>
            <a:spLocks noGrp="1"/>
          </p:cNvSpPr>
          <p:nvPr>
            <p:ph type="title" hasCustomPrompt="1"/>
          </p:nvPr>
        </p:nvSpPr>
        <p:spPr>
          <a:xfrm>
            <a:off x="504000" y="423020"/>
            <a:ext cx="6876000" cy="1269578"/>
          </a:xfrm>
        </p:spPr>
        <p:txBody>
          <a:bodyPr/>
          <a:lstStyle>
            <a:lvl1pPr>
              <a:defRPr baseline="0">
                <a:solidFill>
                  <a:srgbClr val="F24F00"/>
                </a:solidFill>
              </a:defRPr>
            </a:lvl1pPr>
          </a:lstStyle>
          <a:p>
            <a:r>
              <a:rPr lang="cs-CZ"/>
              <a:t>KLIKNUTÍM VLOŽÍTE NADPIS SNÍMKU </a:t>
            </a:r>
            <a:br>
              <a:rPr lang="cs-CZ"/>
            </a:br>
            <a:r>
              <a:rPr lang="cs-CZ"/>
              <a:t>(varianta šablony upravená pro </a:t>
            </a:r>
            <a:br>
              <a:rPr lang="cs-CZ"/>
            </a:br>
            <a:r>
              <a:rPr lang="cs-CZ"/>
              <a:t>delší –tříŘádkový nadpis)</a:t>
            </a:r>
            <a:endParaRPr lang="cs-CZ" dirty="0"/>
          </a:p>
        </p:txBody>
      </p:sp>
      <p:sp>
        <p:nvSpPr>
          <p:cNvPr id="14" name="Text Placeholder 9"/>
          <p:cNvSpPr>
            <a:spLocks noGrp="1"/>
          </p:cNvSpPr>
          <p:nvPr>
            <p:ph type="body" sz="quarter" idx="12" hasCustomPrompt="1"/>
          </p:nvPr>
        </p:nvSpPr>
        <p:spPr>
          <a:xfrm>
            <a:off x="504000" y="2116800"/>
            <a:ext cx="3889375" cy="265177"/>
          </a:xfrm>
        </p:spPr>
        <p:txBody>
          <a:bodyPr/>
          <a:lstStyle>
            <a:lvl1pPr>
              <a:defRPr sz="2000" b="1"/>
            </a:lvl1pPr>
          </a:lstStyle>
          <a:p>
            <a:pPr lvl="0"/>
            <a:r>
              <a:rPr lang="cs-CZ" dirty="0"/>
              <a:t>Podtitulek</a:t>
            </a:r>
          </a:p>
        </p:txBody>
      </p:sp>
      <p:sp>
        <p:nvSpPr>
          <p:cNvPr id="9" name="Content Placeholder 2"/>
          <p:cNvSpPr>
            <a:spLocks noGrp="1"/>
          </p:cNvSpPr>
          <p:nvPr>
            <p:ph idx="1"/>
          </p:nvPr>
        </p:nvSpPr>
        <p:spPr>
          <a:xfrm>
            <a:off x="504000" y="2721201"/>
            <a:ext cx="3888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Content Placeholder 2"/>
          <p:cNvSpPr>
            <a:spLocks noGrp="1"/>
          </p:cNvSpPr>
          <p:nvPr>
            <p:ph idx="13"/>
          </p:nvPr>
        </p:nvSpPr>
        <p:spPr>
          <a:xfrm>
            <a:off x="4680000" y="2648309"/>
            <a:ext cx="3888000" cy="3633691"/>
          </a:xfrm>
          <a:solidFill>
            <a:srgbClr val="E6E6E6"/>
          </a:solidFill>
        </p:spPr>
        <p:txBody>
          <a:bodyPr lIns="144000" tIns="72000" rIns="144000" bIns="72000"/>
          <a:lstStyle>
            <a:lvl2pPr marL="180975" indent="-179388">
              <a:buClr>
                <a:srgbClr val="F24F00"/>
              </a:buClr>
              <a:defRPr/>
            </a:lvl2pPr>
            <a:lvl3pPr marL="361950" indent="-180975">
              <a:defRPr/>
            </a:lvl3pPr>
            <a:lvl4pPr marL="542925" indent="-180975">
              <a:defRPr/>
            </a:lvl4pPr>
            <a:lvl5pPr marL="714375" indent="-171450">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5" name="Straight Connector 14"/>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985574579"/>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žší druhý sloupec (třířádkový titule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7" name="Content Placeholder 2"/>
          <p:cNvSpPr>
            <a:spLocks noGrp="1"/>
          </p:cNvSpPr>
          <p:nvPr>
            <p:ph idx="1"/>
          </p:nvPr>
        </p:nvSpPr>
        <p:spPr>
          <a:xfrm>
            <a:off x="503999" y="2116800"/>
            <a:ext cx="5184000" cy="4172400"/>
          </a:xfrm>
        </p:spPr>
        <p:txBody>
          <a:bodyPr/>
          <a:lstStyle>
            <a:lvl2pPr>
              <a:buClr>
                <a:srgbClr val="F24F00"/>
              </a:buClr>
              <a:defRPr/>
            </a:lvl2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Content Placeholder 2"/>
          <p:cNvSpPr>
            <a:spLocks noGrp="1"/>
          </p:cNvSpPr>
          <p:nvPr>
            <p:ph idx="11"/>
          </p:nvPr>
        </p:nvSpPr>
        <p:spPr>
          <a:xfrm>
            <a:off x="6058800" y="2116800"/>
            <a:ext cx="2581200" cy="41724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Title 1"/>
          <p:cNvSpPr>
            <a:spLocks noGrp="1"/>
          </p:cNvSpPr>
          <p:nvPr>
            <p:ph type="title" hasCustomPrompt="1"/>
          </p:nvPr>
        </p:nvSpPr>
        <p:spPr>
          <a:xfrm>
            <a:off x="504000" y="423021"/>
            <a:ext cx="6876000" cy="1269578"/>
          </a:xfrm>
        </p:spPr>
        <p:txBody>
          <a:bodyPr/>
          <a:lstStyle>
            <a:lvl1pPr>
              <a:defRPr>
                <a:solidFill>
                  <a:srgbClr val="F24F00"/>
                </a:solidFill>
              </a:defRPr>
            </a:lvl1pPr>
          </a:lstStyle>
          <a:p>
            <a:r>
              <a:rPr lang="cs-CZ"/>
              <a:t>KLIKNUTÍM VLOŽÍTE NADPIS SNÍMKU </a:t>
            </a:r>
            <a:br>
              <a:rPr lang="cs-CZ"/>
            </a:br>
            <a:r>
              <a:rPr lang="cs-CZ"/>
              <a:t>(varianta šablony upravená pro </a:t>
            </a:r>
            <a:br>
              <a:rPr lang="cs-CZ"/>
            </a:br>
            <a:r>
              <a:rPr lang="cs-CZ"/>
              <a:t>delší – tříŘádkový nadpis)</a:t>
            </a:r>
            <a:endParaRPr lang="cs-CZ" dirty="0"/>
          </a:p>
        </p:txBody>
      </p:sp>
      <p:cxnSp>
        <p:nvCxnSpPr>
          <p:cNvPr id="11" name="Straight Connector 10"/>
          <p:cNvCxnSpPr/>
          <p:nvPr userDrawn="1"/>
        </p:nvCxnSpPr>
        <p:spPr bwMode="auto">
          <a:xfrm>
            <a:off x="504000" y="1777575"/>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Tree>
    <p:extLst>
      <p:ext uri="{BB962C8B-B14F-4D97-AF65-F5344CB8AC3E}">
        <p14:creationId xmlns:p14="http://schemas.microsoft.com/office/powerpoint/2010/main" val="21862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liparty - šedivý podkla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60512F0B-4359-4EDB-808F-E507DA35F8EF}" type="slidenum">
              <a:rPr lang="cs-CZ"/>
              <a:pPr/>
              <a:t>‹#›</a:t>
            </a:fld>
            <a:endParaRPr lang="cs-CZ"/>
          </a:p>
        </p:txBody>
      </p:sp>
      <p:sp>
        <p:nvSpPr>
          <p:cNvPr id="6" name="Title 1"/>
          <p:cNvSpPr>
            <a:spLocks noGrp="1"/>
          </p:cNvSpPr>
          <p:nvPr>
            <p:ph type="title" hasCustomPrompt="1"/>
          </p:nvPr>
        </p:nvSpPr>
        <p:spPr>
          <a:xfrm>
            <a:off x="504000" y="436770"/>
            <a:ext cx="6876000" cy="819712"/>
          </a:xfrm>
        </p:spPr>
        <p:txBody>
          <a:bodyPr/>
          <a:lstStyle/>
          <a:p>
            <a:r>
              <a:rPr lang="cs-CZ"/>
              <a:t>KLIKNUTÍM VLOŽÍTE NADPIS SNÍMKU </a:t>
            </a:r>
            <a:br>
              <a:rPr lang="cs-CZ"/>
            </a:br>
            <a:r>
              <a:rPr lang="cs-CZ"/>
              <a:t>(varianta DVOUŘádkový nadpis)</a:t>
            </a:r>
            <a:endParaRPr lang="cs-CZ" dirty="0"/>
          </a:p>
        </p:txBody>
      </p:sp>
      <p:cxnSp>
        <p:nvCxnSpPr>
          <p:cNvPr id="11" name="Straight Connector 10"/>
          <p:cNvCxnSpPr/>
          <p:nvPr userDrawn="1"/>
        </p:nvCxnSpPr>
        <p:spPr bwMode="auto">
          <a:xfrm>
            <a:off x="504000" y="1368000"/>
            <a:ext cx="6876000" cy="0"/>
          </a:xfrm>
          <a:prstGeom prst="line">
            <a:avLst/>
          </a:prstGeom>
          <a:solidFill>
            <a:schemeClr val="accent1"/>
          </a:solidFill>
          <a:ln w="6350" cap="flat" cmpd="sng" algn="ctr">
            <a:solidFill>
              <a:srgbClr val="C8C8C8"/>
            </a:solidFill>
            <a:prstDash val="solid"/>
            <a:round/>
            <a:headEnd type="none" w="med" len="med"/>
            <a:tailEnd type="none" w="med" len="med"/>
          </a:ln>
          <a:effectLst/>
        </p:spPr>
      </p:cxnSp>
      <p:sp>
        <p:nvSpPr>
          <p:cNvPr id="8" name="Text Placeholder 9"/>
          <p:cNvSpPr>
            <a:spLocks noGrp="1"/>
          </p:cNvSpPr>
          <p:nvPr>
            <p:ph type="body" sz="quarter" idx="12" hasCustomPrompt="1"/>
          </p:nvPr>
        </p:nvSpPr>
        <p:spPr>
          <a:xfrm>
            <a:off x="504000" y="1692000"/>
            <a:ext cx="3889375" cy="265177"/>
          </a:xfrm>
        </p:spPr>
        <p:txBody>
          <a:bodyPr/>
          <a:lstStyle>
            <a:lvl1pPr>
              <a:defRPr sz="1600" b="1"/>
            </a:lvl1pPr>
          </a:lstStyle>
          <a:p>
            <a:pPr lvl="0"/>
            <a:r>
              <a:rPr lang="cs-CZ" dirty="0"/>
              <a:t>Podtitulek</a:t>
            </a:r>
          </a:p>
        </p:txBody>
      </p:sp>
      <p:sp>
        <p:nvSpPr>
          <p:cNvPr id="15" name="Content Placeholder 2"/>
          <p:cNvSpPr>
            <a:spLocks noGrp="1"/>
          </p:cNvSpPr>
          <p:nvPr>
            <p:ph idx="1"/>
          </p:nvPr>
        </p:nvSpPr>
        <p:spPr>
          <a:xfrm>
            <a:off x="2088000" y="2103042"/>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6" name="Content Placeholder 2"/>
          <p:cNvSpPr>
            <a:spLocks noGrp="1"/>
          </p:cNvSpPr>
          <p:nvPr>
            <p:ph idx="13"/>
          </p:nvPr>
        </p:nvSpPr>
        <p:spPr>
          <a:xfrm>
            <a:off x="2088000" y="3832556"/>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7" name="Picture Placeholder 3"/>
          <p:cNvSpPr>
            <a:spLocks noGrp="1"/>
          </p:cNvSpPr>
          <p:nvPr>
            <p:ph type="pic" sz="quarter" idx="15" hasCustomPrompt="1"/>
          </p:nvPr>
        </p:nvSpPr>
        <p:spPr>
          <a:xfrm>
            <a:off x="504000" y="3832556"/>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a:p>
            <a:endParaRPr lang="cs-CZ" dirty="0"/>
          </a:p>
        </p:txBody>
      </p:sp>
      <p:sp>
        <p:nvSpPr>
          <p:cNvPr id="18" name="Picture Placeholder 3"/>
          <p:cNvSpPr>
            <a:spLocks noGrp="1"/>
          </p:cNvSpPr>
          <p:nvPr>
            <p:ph type="pic" sz="quarter" idx="14" hasCustomPrompt="1"/>
          </p:nvPr>
        </p:nvSpPr>
        <p:spPr>
          <a:xfrm>
            <a:off x="504000" y="2103041"/>
            <a:ext cx="1584000" cy="1583651"/>
          </a:xfrm>
        </p:spPr>
        <p:txBody>
          <a:bodyPr/>
          <a:lstStyle>
            <a:lvl1pPr>
              <a:defRPr/>
            </a:lvl1pPr>
          </a:lstStyle>
          <a:p>
            <a:r>
              <a:rPr lang="cs-CZ" dirty="0"/>
              <a:t>ČEZ </a:t>
            </a:r>
            <a:r>
              <a:rPr lang="cs-CZ" dirty="0" err="1"/>
              <a:t>clipart</a:t>
            </a:r>
            <a:r>
              <a:rPr lang="cs-CZ" dirty="0"/>
              <a:t> </a:t>
            </a:r>
            <a:r>
              <a:rPr lang="cs-CZ" dirty="0" err="1"/>
              <a:t>picture</a:t>
            </a:r>
            <a:r>
              <a:rPr lang="cs-CZ" dirty="0"/>
              <a:t> </a:t>
            </a:r>
            <a:r>
              <a:rPr lang="cs-CZ" dirty="0" err="1"/>
              <a:t>grey</a:t>
            </a:r>
            <a:endParaRPr lang="cs-CZ" dirty="0"/>
          </a:p>
        </p:txBody>
      </p:sp>
    </p:spTree>
    <p:extLst>
      <p:ext uri="{BB962C8B-B14F-4D97-AF65-F5344CB8AC3E}">
        <p14:creationId xmlns:p14="http://schemas.microsoft.com/office/powerpoint/2010/main" val="3910443341"/>
      </p:ext>
    </p:extLst>
  </p:cSld>
  <p:clrMapOvr>
    <a:masterClrMapping/>
  </p:clrMapOvr>
  <p:extLst>
    <p:ext uri="{DCECCB84-F9BA-43D5-87BE-67443E8EF086}">
      <p15:sldGuideLst xmlns:p15="http://schemas.microsoft.com/office/powerpoint/2012/main">
        <p15:guide id="1" pos="317" userDrawn="1">
          <p15:clr>
            <a:srgbClr val="FBAE40"/>
          </p15:clr>
        </p15:guide>
        <p15:guide id="2" pos="544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6602353"/>
            <a:ext cx="9144000" cy="253538"/>
          </a:xfrm>
          <a:prstGeom prst="rect">
            <a:avLst/>
          </a:prstGeom>
        </p:spPr>
      </p:pic>
      <p:grpSp>
        <p:nvGrpSpPr>
          <p:cNvPr id="1111" name="McK Slide Elements"/>
          <p:cNvGrpSpPr>
            <a:grpSpLocks/>
          </p:cNvGrpSpPr>
          <p:nvPr/>
        </p:nvGrpSpPr>
        <p:grpSpPr bwMode="auto">
          <a:xfrm>
            <a:off x="1436800" y="941072"/>
            <a:ext cx="7584093" cy="5889393"/>
            <a:chOff x="887" y="581"/>
            <a:chExt cx="4682" cy="3636"/>
          </a:xfrm>
        </p:grpSpPr>
        <p:sp>
          <p:nvSpPr>
            <p:cNvPr id="1032" name="McK Measure" hidden="1"/>
            <p:cNvSpPr txBox="1">
              <a:spLocks noChangeArrowheads="1"/>
            </p:cNvSpPr>
            <p:nvPr userDrawn="1"/>
          </p:nvSpPr>
          <p:spPr bwMode="auto">
            <a:xfrm>
              <a:off x="887" y="581"/>
              <a:ext cx="4682" cy="154"/>
            </a:xfrm>
            <a:prstGeom prst="rect">
              <a:avLst/>
            </a:prstGeom>
            <a:noFill/>
            <a:ln w="9525">
              <a:noFill/>
              <a:miter lim="800000"/>
              <a:headEnd/>
              <a:tailEnd/>
            </a:ln>
            <a:effectLst/>
          </p:spPr>
          <p:txBody>
            <a:bodyPr lIns="0" tIns="0" rIns="0" bIns="0">
              <a:spAutoFit/>
            </a:bodyPr>
            <a:lstStyle/>
            <a:p>
              <a:pPr algn="l" defTabSz="895350" eaLnBrk="1" hangingPunct="1">
                <a:spcBef>
                  <a:spcPct val="0"/>
                </a:spcBef>
                <a:buClrTx/>
                <a:buFontTx/>
                <a:buNone/>
              </a:pPr>
              <a:r>
                <a:rPr lang="cs-CZ" sz="1600" i="0">
                  <a:solidFill>
                    <a:schemeClr val="bg1"/>
                  </a:solidFill>
                </a:rPr>
                <a:t>Měrná jednotka</a:t>
              </a:r>
            </a:p>
          </p:txBody>
        </p:sp>
        <p:sp>
          <p:nvSpPr>
            <p:cNvPr id="1033" name="McK Footnote" hidden="1"/>
            <p:cNvSpPr txBox="1">
              <a:spLocks noChangeArrowheads="1"/>
            </p:cNvSpPr>
            <p:nvPr userDrawn="1"/>
          </p:nvSpPr>
          <p:spPr bwMode="auto">
            <a:xfrm>
              <a:off x="889" y="3961"/>
              <a:ext cx="4437" cy="256"/>
            </a:xfrm>
            <a:prstGeom prst="rect">
              <a:avLst/>
            </a:prstGeom>
            <a:noFill/>
            <a:ln w="9525">
              <a:noFill/>
              <a:miter lim="800000"/>
              <a:headEnd/>
              <a:tailEnd/>
            </a:ln>
            <a:effectLst/>
          </p:spPr>
          <p:txBody>
            <a:bodyPr lIns="0" tIns="0" rIns="0" bIns="0" anchor="b">
              <a:spAutoFit/>
            </a:bodyPr>
            <a:lstStyle/>
            <a:p>
              <a:pPr marL="450850" indent="-450850" algn="l" defTabSz="895350" eaLnBrk="1" hangingPunct="1">
                <a:spcBef>
                  <a:spcPct val="0"/>
                </a:spcBef>
                <a:buClrTx/>
                <a:buFontTx/>
                <a:buNone/>
                <a:tabLst>
                  <a:tab pos="404813" algn="r"/>
                </a:tabLst>
              </a:pPr>
              <a:r>
                <a:rPr lang="cs-CZ" sz="1200" i="0">
                  <a:solidFill>
                    <a:srgbClr val="000000"/>
                  </a:solidFill>
                </a:rPr>
                <a:t>	</a:t>
              </a:r>
              <a:r>
                <a:rPr lang="cs-CZ" sz="1200" i="0">
                  <a:solidFill>
                    <a:schemeClr val="bg1"/>
                  </a:solidFill>
                </a:rPr>
                <a:t>*	Poznámka</a:t>
              </a:r>
            </a:p>
            <a:p>
              <a:pPr marL="450850" indent="-450850" algn="l" defTabSz="895350" eaLnBrk="1" hangingPunct="1">
                <a:spcBef>
                  <a:spcPct val="20000"/>
                </a:spcBef>
                <a:buClrTx/>
                <a:buFontTx/>
                <a:buNone/>
                <a:tabLst>
                  <a:tab pos="404813" algn="r"/>
                </a:tabLst>
              </a:pPr>
              <a:r>
                <a:rPr lang="cs-CZ" sz="1200" i="0">
                  <a:solidFill>
                    <a:schemeClr val="bg1"/>
                  </a:solidFill>
                </a:rPr>
                <a:t>	Zdroj:	Zdroj</a:t>
              </a:r>
            </a:p>
          </p:txBody>
        </p:sp>
      </p:grpSp>
      <p:sp>
        <p:nvSpPr>
          <p:cNvPr id="1052" name="Working Draft" hidden="1"/>
          <p:cNvSpPr txBox="1">
            <a:spLocks noChangeArrowheads="1"/>
          </p:cNvSpPr>
          <p:nvPr/>
        </p:nvSpPr>
        <p:spPr bwMode="auto">
          <a:xfrm rot="5400000">
            <a:off x="8151903" y="2809445"/>
            <a:ext cx="1841649" cy="93951"/>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en-US" sz="600" i="0"/>
              <a:t>Working Draft - Last Modified 10/4/2004 4:39:06 PM</a:t>
            </a:r>
            <a:endParaRPr lang="cs-CZ" sz="600" i="0"/>
          </a:p>
        </p:txBody>
      </p:sp>
      <p:sp>
        <p:nvSpPr>
          <p:cNvPr id="1053" name="Printed" hidden="1"/>
          <p:cNvSpPr txBox="1">
            <a:spLocks noChangeArrowheads="1"/>
          </p:cNvSpPr>
          <p:nvPr/>
        </p:nvSpPr>
        <p:spPr bwMode="auto">
          <a:xfrm rot="5400000">
            <a:off x="8527267" y="3930177"/>
            <a:ext cx="1090920" cy="94214"/>
          </a:xfrm>
          <a:prstGeom prst="rect">
            <a:avLst/>
          </a:prstGeom>
          <a:noFill/>
          <a:ln w="9525">
            <a:noFill/>
            <a:miter lim="800000"/>
            <a:headEnd/>
            <a:tailEnd/>
          </a:ln>
          <a:effectLst/>
        </p:spPr>
        <p:txBody>
          <a:bodyPr wrap="none" lIns="0" tIns="0" rIns="0" bIns="0">
            <a:spAutoFit/>
          </a:bodyPr>
          <a:lstStyle/>
          <a:p>
            <a:pPr algn="l" eaLnBrk="1" hangingPunct="1">
              <a:spcBef>
                <a:spcPct val="0"/>
              </a:spcBef>
              <a:buClrTx/>
              <a:buFontTx/>
              <a:buNone/>
            </a:pPr>
            <a:r>
              <a:rPr lang="cs-CZ" sz="600" i="0"/>
              <a:t>Printed 10/4/2004 11:36:40 AM</a:t>
            </a:r>
          </a:p>
        </p:txBody>
      </p:sp>
      <p:sp>
        <p:nvSpPr>
          <p:cNvPr id="1116" name="Rectangle 92"/>
          <p:cNvSpPr>
            <a:spLocks noGrp="1" noChangeArrowheads="1"/>
          </p:cNvSpPr>
          <p:nvPr>
            <p:ph type="title"/>
          </p:nvPr>
        </p:nvSpPr>
        <p:spPr bwMode="auto">
          <a:xfrm>
            <a:off x="503999" y="438134"/>
            <a:ext cx="6876000" cy="84638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cs-CZ" dirty="0"/>
              <a:t>KLEPNUTÍM LZE UPRAVIT STYL PŘEDLOHY DVOUŘÁDKOVÝCH NADPISŮ</a:t>
            </a:r>
          </a:p>
        </p:txBody>
      </p:sp>
      <p:sp>
        <p:nvSpPr>
          <p:cNvPr id="1117" name="Rectangle 93"/>
          <p:cNvSpPr>
            <a:spLocks noGrp="1" noChangeArrowheads="1"/>
          </p:cNvSpPr>
          <p:nvPr>
            <p:ph type="body" idx="1"/>
          </p:nvPr>
        </p:nvSpPr>
        <p:spPr bwMode="auto">
          <a:xfrm>
            <a:off x="504000" y="1712244"/>
            <a:ext cx="8136000" cy="466267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cs-CZ" dirty="0"/>
              <a:t>Po kliknutí můžete vložit text. </a:t>
            </a:r>
            <a:br>
              <a:rPr lang="cs-CZ" dirty="0"/>
            </a:br>
            <a:r>
              <a:rPr lang="cs-CZ" noProof="0" dirty="0"/>
              <a:t>Vzorovou</a:t>
            </a:r>
            <a:r>
              <a:rPr lang="en-US" dirty="0"/>
              <a:t> </a:t>
            </a:r>
            <a:r>
              <a:rPr lang="cs-CZ" noProof="0" dirty="0"/>
              <a:t>prezentaci si můžete otevřít ze složky „Moje šablony“. </a:t>
            </a:r>
            <a:br>
              <a:rPr lang="cs-CZ" noProof="0" dirty="0"/>
            </a:br>
            <a:r>
              <a:rPr lang="cs-CZ" noProof="0" dirty="0"/>
              <a:t>Vzhled stránky můžete přepnout pomocí volby „Rozložení“.</a:t>
            </a:r>
          </a:p>
          <a:p>
            <a:pPr lvl="0"/>
            <a:endParaRPr lang="en-US" dirty="0"/>
          </a:p>
          <a:p>
            <a:pPr lvl="1"/>
            <a:r>
              <a:rPr lang="cs-CZ" dirty="0"/>
              <a:t>odrážka první úrovně</a:t>
            </a:r>
            <a:endParaRPr lang="en-US" dirty="0"/>
          </a:p>
          <a:p>
            <a:pPr lvl="2"/>
            <a:r>
              <a:rPr lang="cs-CZ" dirty="0"/>
              <a:t>druhá úroveň</a:t>
            </a:r>
            <a:endParaRPr lang="en-US" dirty="0"/>
          </a:p>
          <a:p>
            <a:pPr lvl="3"/>
            <a:r>
              <a:rPr lang="cs-CZ" dirty="0"/>
              <a:t>třetí úroveň</a:t>
            </a:r>
            <a:endParaRPr lang="en-US" dirty="0"/>
          </a:p>
          <a:p>
            <a:pPr lvl="4"/>
            <a:r>
              <a:rPr lang="cs-CZ" dirty="0"/>
              <a:t>čtvrtá úroveň</a:t>
            </a:r>
          </a:p>
        </p:txBody>
      </p:sp>
      <p:sp>
        <p:nvSpPr>
          <p:cNvPr id="1030" name="pg num"/>
          <p:cNvSpPr>
            <a:spLocks noGrp="1" noChangeArrowheads="1"/>
          </p:cNvSpPr>
          <p:nvPr>
            <p:ph type="sldNum" sz="quarter" idx="4"/>
          </p:nvPr>
        </p:nvSpPr>
        <p:spPr bwMode="auto">
          <a:xfrm>
            <a:off x="504000" y="6651374"/>
            <a:ext cx="311009" cy="15549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defTabSz="895350" eaLnBrk="1" hangingPunct="1">
              <a:spcBef>
                <a:spcPct val="0"/>
              </a:spcBef>
              <a:buClrTx/>
              <a:buFontTx/>
              <a:buNone/>
              <a:defRPr sz="1000" b="1" i="0">
                <a:solidFill>
                  <a:schemeClr val="bg1"/>
                </a:solidFill>
                <a:latin typeface="Arial CE" panose="020B0604020202020204" pitchFamily="34" charset="0"/>
                <a:cs typeface="Arial CE" panose="020B0604020202020204" pitchFamily="34" charset="0"/>
              </a:defRPr>
            </a:lvl1pPr>
          </a:lstStyle>
          <a:p>
            <a:fld id="{3161D317-6A0A-4553-A7BC-2945DED7A6A1}" type="slidenum">
              <a:rPr lang="cs-CZ" smtClean="0"/>
              <a:pPr/>
              <a:t>‹#›</a:t>
            </a:fld>
            <a:endParaRPr lang="cs-CZ" dirty="0"/>
          </a:p>
        </p:txBody>
      </p:sp>
      <p:pic>
        <p:nvPicPr>
          <p:cNvPr id="3" name="Picture 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84000" y="468000"/>
            <a:ext cx="756000" cy="75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2" r:id="rId4"/>
    <p:sldLayoutId id="2147483663" r:id="rId5"/>
    <p:sldLayoutId id="2147483664" r:id="rId6"/>
    <p:sldLayoutId id="2147483665"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895350" rtl="0" eaLnBrk="1" fontAlgn="base" hangingPunct="1">
        <a:lnSpc>
          <a:spcPts val="3300"/>
        </a:lnSpc>
        <a:spcBef>
          <a:spcPct val="0"/>
        </a:spcBef>
        <a:spcAft>
          <a:spcPct val="0"/>
        </a:spcAft>
        <a:defRPr sz="2400" cap="all" baseline="0">
          <a:solidFill>
            <a:srgbClr val="F24F00"/>
          </a:solidFill>
          <a:latin typeface="+mj-lt"/>
          <a:ea typeface="+mj-ea"/>
          <a:cs typeface="+mj-cs"/>
        </a:defRPr>
      </a:lvl1pPr>
      <a:lvl2pPr algn="l" defTabSz="895350" rtl="0" eaLnBrk="1" fontAlgn="base" hangingPunct="1">
        <a:spcBef>
          <a:spcPct val="0"/>
        </a:spcBef>
        <a:spcAft>
          <a:spcPct val="0"/>
        </a:spcAft>
        <a:defRPr sz="2000">
          <a:solidFill>
            <a:schemeClr val="bg1"/>
          </a:solidFill>
          <a:latin typeface="Futura CEZ Medium" pitchFamily="2" charset="-18"/>
        </a:defRPr>
      </a:lvl2pPr>
      <a:lvl3pPr algn="l" defTabSz="895350" rtl="0" eaLnBrk="1" fontAlgn="base" hangingPunct="1">
        <a:spcBef>
          <a:spcPct val="0"/>
        </a:spcBef>
        <a:spcAft>
          <a:spcPct val="0"/>
        </a:spcAft>
        <a:defRPr sz="2000">
          <a:solidFill>
            <a:schemeClr val="bg1"/>
          </a:solidFill>
          <a:latin typeface="Futura CEZ Medium" pitchFamily="2" charset="-18"/>
        </a:defRPr>
      </a:lvl3pPr>
      <a:lvl4pPr algn="l" defTabSz="895350" rtl="0" eaLnBrk="1" fontAlgn="base" hangingPunct="1">
        <a:spcBef>
          <a:spcPct val="0"/>
        </a:spcBef>
        <a:spcAft>
          <a:spcPct val="0"/>
        </a:spcAft>
        <a:defRPr sz="2000">
          <a:solidFill>
            <a:schemeClr val="bg1"/>
          </a:solidFill>
          <a:latin typeface="Futura CEZ Medium" pitchFamily="2" charset="-18"/>
        </a:defRPr>
      </a:lvl4pPr>
      <a:lvl5pPr algn="l" defTabSz="895350" rtl="0" eaLnBrk="1" fontAlgn="base" hangingPunct="1">
        <a:spcBef>
          <a:spcPct val="0"/>
        </a:spcBef>
        <a:spcAft>
          <a:spcPct val="0"/>
        </a:spcAft>
        <a:defRPr sz="2000">
          <a:solidFill>
            <a:schemeClr val="bg1"/>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p:titleStyle>
    <p:body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2880" userDrawn="1">
          <p15:clr>
            <a:srgbClr val="F26B43"/>
          </p15:clr>
        </p15:guide>
        <p15:guide id="3" orient="horz" pos="777" userDrawn="1">
          <p15:clr>
            <a:srgbClr val="F26B43"/>
          </p15:clr>
        </p15:guide>
        <p15:guide id="4"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safetyshop.cz/p433-pracuj-jen-s-nejiskricim-naradim" TargetMode="External"/><Relationship Id="rId7" Type="http://schemas.openxmlformats.org/officeDocument/2006/relationships/image" Target="../media/image25.gi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www.safetyshop.cz/p256-ochranny-prac-odev" TargetMode="External"/><Relationship Id="rId5" Type="http://schemas.openxmlformats.org/officeDocument/2006/relationships/image" Target="../media/image24.png"/><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hyperlink" Target="http://www.safetyshop.cz/p71-elektricky-prou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ez.cz/cs/o-spolecnosti/pro-dodavatele/pravidla-chovani/skoleni-pro-dodavatele.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ez.cz/cs/o-spolecnosti/pro-dodavatele/pravidla-chovani.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wmf"/><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4.xml.rels><?xml version="1.0" encoding="UTF-8" standalone="yes"?>
<Relationships xmlns="http://schemas.openxmlformats.org/package/2006/relationships"><Relationship Id="rId2" Type="http://schemas.openxmlformats.org/officeDocument/2006/relationships/hyperlink" Target="http://www.cez.cz/pravidla-chovani"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l="17233" t="21857" r="13477" b="18028"/>
          <a:stretch>
            <a:fillRect/>
          </a:stretch>
        </p:blipFill>
        <p:spPr bwMode="auto">
          <a:xfrm>
            <a:off x="3481298" y="3356112"/>
            <a:ext cx="5198069" cy="2818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7" name="Text Box 8"/>
          <p:cNvSpPr txBox="1">
            <a:spLocks noChangeArrowheads="1"/>
          </p:cNvSpPr>
          <p:nvPr/>
        </p:nvSpPr>
        <p:spPr bwMode="auto">
          <a:xfrm>
            <a:off x="4528632" y="4175702"/>
            <a:ext cx="161251" cy="43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814" tIns="39906" rIns="79814" bIns="39906">
            <a:spAutoFit/>
          </a:bodyPr>
          <a:lstStyle>
            <a:lvl1pPr defTabSz="782638">
              <a:defRPr>
                <a:solidFill>
                  <a:schemeClr val="tx1"/>
                </a:solidFill>
                <a:latin typeface="Arial" pitchFamily="34" charset="0"/>
              </a:defRPr>
            </a:lvl1pPr>
            <a:lvl2pPr marL="742950" indent="-285750" defTabSz="782638">
              <a:defRPr>
                <a:solidFill>
                  <a:schemeClr val="tx1"/>
                </a:solidFill>
                <a:latin typeface="Arial" pitchFamily="34" charset="0"/>
              </a:defRPr>
            </a:lvl2pPr>
            <a:lvl3pPr marL="1143000" indent="-228600" defTabSz="782638">
              <a:defRPr>
                <a:solidFill>
                  <a:schemeClr val="tx1"/>
                </a:solidFill>
                <a:latin typeface="Arial" pitchFamily="34" charset="0"/>
              </a:defRPr>
            </a:lvl3pPr>
            <a:lvl4pPr marL="1600200" indent="-228600" defTabSz="782638">
              <a:defRPr>
                <a:solidFill>
                  <a:schemeClr val="tx1"/>
                </a:solidFill>
                <a:latin typeface="Arial" pitchFamily="34" charset="0"/>
              </a:defRPr>
            </a:lvl4pPr>
            <a:lvl5pPr marL="2057400" indent="-228600" defTabSz="782638">
              <a:defRPr>
                <a:solidFill>
                  <a:schemeClr val="tx1"/>
                </a:solidFill>
                <a:latin typeface="Arial" pitchFamily="34" charset="0"/>
              </a:defRPr>
            </a:lvl5pPr>
            <a:lvl6pPr marL="2514600" indent="-228600" defTabSz="782638" eaLnBrk="0" fontAlgn="base" hangingPunct="0">
              <a:spcBef>
                <a:spcPct val="0"/>
              </a:spcBef>
              <a:spcAft>
                <a:spcPct val="0"/>
              </a:spcAft>
              <a:defRPr>
                <a:solidFill>
                  <a:schemeClr val="tx1"/>
                </a:solidFill>
                <a:latin typeface="Arial" pitchFamily="34" charset="0"/>
              </a:defRPr>
            </a:lvl6pPr>
            <a:lvl7pPr marL="2971800" indent="-228600" defTabSz="782638" eaLnBrk="0" fontAlgn="base" hangingPunct="0">
              <a:spcBef>
                <a:spcPct val="0"/>
              </a:spcBef>
              <a:spcAft>
                <a:spcPct val="0"/>
              </a:spcAft>
              <a:defRPr>
                <a:solidFill>
                  <a:schemeClr val="tx1"/>
                </a:solidFill>
                <a:latin typeface="Arial" pitchFamily="34" charset="0"/>
              </a:defRPr>
            </a:lvl7pPr>
            <a:lvl8pPr marL="3429000" indent="-228600" defTabSz="782638" eaLnBrk="0" fontAlgn="base" hangingPunct="0">
              <a:spcBef>
                <a:spcPct val="0"/>
              </a:spcBef>
              <a:spcAft>
                <a:spcPct val="0"/>
              </a:spcAft>
              <a:defRPr>
                <a:solidFill>
                  <a:schemeClr val="tx1"/>
                </a:solidFill>
                <a:latin typeface="Arial" pitchFamily="34" charset="0"/>
              </a:defRPr>
            </a:lvl8pPr>
            <a:lvl9pPr marL="3886200" indent="-228600" defTabSz="782638" eaLnBrk="0" fontAlgn="base" hangingPunct="0">
              <a:spcBef>
                <a:spcPct val="0"/>
              </a:spcBef>
              <a:spcAft>
                <a:spcPct val="0"/>
              </a:spcAft>
              <a:defRPr>
                <a:solidFill>
                  <a:schemeClr val="tx1"/>
                </a:solidFill>
                <a:latin typeface="Arial" pitchFamily="34" charset="0"/>
              </a:defRPr>
            </a:lvl9pPr>
          </a:lstStyle>
          <a:p>
            <a:pPr algn="ctr" eaLnBrk="1" hangingPunct="1"/>
            <a:endParaRPr lang="cs-CZ" altLang="cs-CZ" sz="2300">
              <a:solidFill>
                <a:schemeClr val="bg1"/>
              </a:solidFill>
            </a:endParaRPr>
          </a:p>
        </p:txBody>
      </p:sp>
      <p:sp>
        <p:nvSpPr>
          <p:cNvPr id="21508" name="Rectangle 19"/>
          <p:cNvSpPr>
            <a:spLocks noGrp="1" noChangeArrowheads="1"/>
          </p:cNvSpPr>
          <p:nvPr>
            <p:ph type="title"/>
          </p:nvPr>
        </p:nvSpPr>
        <p:spPr>
          <a:xfrm>
            <a:off x="503772" y="1444813"/>
            <a:ext cx="8259228" cy="6285247"/>
          </a:xfrm>
        </p:spPr>
        <p:txBody>
          <a:bodyPr/>
          <a:lstStyle/>
          <a:p>
            <a:pPr>
              <a:lnSpc>
                <a:spcPts val="3304"/>
              </a:lnSpc>
            </a:pPr>
            <a:r>
              <a:rPr lang="cs-CZ" altLang="cs-CZ" sz="2900" dirty="0">
                <a:ea typeface="Arial CE" charset="-18"/>
                <a:cs typeface="Arial CE" charset="-18"/>
              </a:rPr>
              <a:t>ŠKOLENÍ VEDOUCÍCH PRÁCE A ODPOVĚDNÝCH OSOB DODAVATELŮ KE</a:t>
            </a:r>
            <a:br>
              <a:rPr lang="cs-CZ" altLang="cs-CZ" sz="2900" dirty="0">
                <a:ea typeface="Arial CE" charset="-18"/>
                <a:cs typeface="Arial CE" charset="-18"/>
              </a:rPr>
            </a:br>
            <a:br>
              <a:rPr lang="cs-CZ" altLang="cs-CZ" cap="none" dirty="0">
                <a:ea typeface="Arial CE" charset="-18"/>
                <a:cs typeface="Arial CE" charset="-18"/>
              </a:rPr>
            </a:br>
            <a:r>
              <a:rPr lang="cs-CZ" altLang="cs-CZ" sz="2800" cap="none" dirty="0">
                <a:solidFill>
                  <a:schemeClr val="tx1"/>
                </a:solidFill>
                <a:ea typeface="Arial CE" charset="-18"/>
                <a:cs typeface="Arial CE" charset="-18"/>
              </a:rPr>
              <a:t>SPECIFIKA LOKALITY POČERADY</a:t>
            </a:r>
            <a:r>
              <a:rPr lang="cs-CZ" altLang="cs-CZ" sz="2800" dirty="0">
                <a:solidFill>
                  <a:schemeClr val="tx1"/>
                </a:solidFill>
                <a:ea typeface="Arial CE" charset="-18"/>
                <a:cs typeface="Arial CE" charset="-18"/>
              </a:rPr>
              <a:t> (PPC) – paroplynový cyklus</a:t>
            </a:r>
            <a:br>
              <a:rPr lang="cs-CZ" altLang="cs-CZ" sz="2800" b="1" dirty="0">
                <a:ea typeface="Arial CE" charset="-18"/>
                <a:cs typeface="Arial CE" charset="-18"/>
              </a:rPr>
            </a:br>
            <a:br>
              <a:rPr lang="cs-CZ" altLang="cs-CZ" sz="2900" b="1" dirty="0">
                <a:ea typeface="Arial CE" charset="-18"/>
                <a:cs typeface="Arial CE" charset="-18"/>
              </a:rPr>
            </a:br>
            <a:br>
              <a:rPr lang="cs-CZ" altLang="cs-CZ" sz="2900" b="1" dirty="0">
                <a:ea typeface="Arial CE" charset="-18"/>
                <a:cs typeface="Arial CE" charset="-18"/>
              </a:rPr>
            </a:br>
            <a:br>
              <a:rPr lang="cs-CZ" altLang="cs-CZ" sz="2900" b="1" dirty="0">
                <a:ea typeface="Arial CE" charset="-18"/>
                <a:cs typeface="Arial CE" charset="-18"/>
              </a:rPr>
            </a:br>
            <a:br>
              <a:rPr lang="cs-CZ" altLang="cs-CZ" sz="1100" b="1" dirty="0">
                <a:ea typeface="Arial CE" charset="-18"/>
                <a:cs typeface="Arial CE" charset="-18"/>
              </a:rPr>
            </a:br>
            <a:br>
              <a:rPr lang="cs-CZ" altLang="cs-CZ" sz="1100" b="1" dirty="0">
                <a:ea typeface="Arial CE" charset="-18"/>
                <a:cs typeface="Arial CE" charset="-18"/>
              </a:rPr>
            </a:br>
            <a:br>
              <a:rPr lang="cs-CZ" altLang="cs-CZ" sz="1100" b="1" dirty="0">
                <a:ea typeface="Arial CE" charset="-18"/>
                <a:cs typeface="Arial CE" charset="-18"/>
              </a:rPr>
            </a:br>
            <a:br>
              <a:rPr lang="cs-CZ" altLang="cs-CZ" sz="1100" b="1" dirty="0">
                <a:ea typeface="Arial CE" charset="-18"/>
                <a:cs typeface="Arial CE" charset="-18"/>
              </a:rPr>
            </a:br>
            <a:br>
              <a:rPr lang="cs-CZ" altLang="cs-CZ" sz="1100" b="1" dirty="0">
                <a:ea typeface="Arial CE" charset="-18"/>
                <a:cs typeface="Arial CE" charset="-18"/>
              </a:rPr>
            </a:br>
            <a:br>
              <a:rPr lang="cs-CZ" altLang="cs-CZ" sz="1100" b="1" dirty="0">
                <a:ea typeface="Arial CE" charset="-18"/>
                <a:cs typeface="Arial CE" charset="-18"/>
              </a:rPr>
            </a:br>
            <a:r>
              <a:rPr lang="cs-CZ" altLang="cs-CZ" sz="1400" dirty="0">
                <a:ea typeface="Arial CE" charset="-18"/>
                <a:cs typeface="Arial CE" charset="-18"/>
              </a:rPr>
              <a:t>	</a:t>
            </a:r>
            <a:endParaRPr lang="cs-CZ" altLang="cs-CZ" sz="1400" b="1" dirty="0">
              <a:ea typeface="Arial CE" charset="-18"/>
              <a:cs typeface="Arial CE" charset="-18"/>
            </a:endParaRPr>
          </a:p>
        </p:txBody>
      </p:sp>
      <p:sp>
        <p:nvSpPr>
          <p:cNvPr id="21509" name="Zástupný symbol pro text 2"/>
          <p:cNvSpPr>
            <a:spLocks noGrp="1"/>
          </p:cNvSpPr>
          <p:nvPr>
            <p:ph type="body" sz="quarter" idx="10"/>
          </p:nvPr>
        </p:nvSpPr>
        <p:spPr>
          <a:xfrm>
            <a:off x="503771" y="5456922"/>
            <a:ext cx="1844998" cy="241341"/>
          </a:xfrm>
        </p:spPr>
        <p:txBody>
          <a:bodyPr/>
          <a:lstStyle/>
          <a:p>
            <a:endParaRPr lang="cs-CZ" altLang="cs-CZ" dirty="0">
              <a:latin typeface="Arial CE" charset="-18"/>
              <a:cs typeface="Arial CE" charset="-18"/>
            </a:endParaRPr>
          </a:p>
          <a:p>
            <a:endParaRPr lang="cs-CZ" altLang="cs-CZ" dirty="0">
              <a:latin typeface="Arial CE" charset="-18"/>
              <a:cs typeface="Arial CE" charset="-18"/>
            </a:endParaRPr>
          </a:p>
        </p:txBody>
      </p:sp>
      <p:sp>
        <p:nvSpPr>
          <p:cNvPr id="21510" name="Zástupný symbol pro text 3"/>
          <p:cNvSpPr>
            <a:spLocks noGrp="1"/>
          </p:cNvSpPr>
          <p:nvPr>
            <p:ph type="body" sz="quarter" idx="11"/>
          </p:nvPr>
        </p:nvSpPr>
        <p:spPr>
          <a:xfrm>
            <a:off x="464633" y="5926647"/>
            <a:ext cx="3847121" cy="654377"/>
          </a:xfrm>
        </p:spPr>
        <p:txBody>
          <a:bodyPr/>
          <a:lstStyle/>
          <a:p>
            <a:pPr>
              <a:lnSpc>
                <a:spcPts val="1901"/>
              </a:lnSpc>
            </a:pPr>
            <a:r>
              <a:rPr lang="cs-CZ" altLang="cs-CZ" b="0" dirty="0">
                <a:solidFill>
                  <a:schemeClr val="tx1"/>
                </a:solidFill>
                <a:latin typeface="Arial CE" charset="-18"/>
                <a:cs typeface="Arial CE" charset="-18"/>
              </a:rPr>
              <a:t>Březen 2021</a:t>
            </a:r>
          </a:p>
          <a:p>
            <a:pPr>
              <a:lnSpc>
                <a:spcPts val="1901"/>
              </a:lnSpc>
            </a:pPr>
            <a:r>
              <a:rPr lang="cs-CZ" altLang="cs-CZ" b="0" dirty="0">
                <a:solidFill>
                  <a:schemeClr val="tx1"/>
                </a:solidFill>
                <a:latin typeface="Arial CE" charset="-18"/>
                <a:cs typeface="Arial CE" charset="-18"/>
              </a:rPr>
              <a:t>SKČ_VP_1976r04, SKČ_VP_1977r04</a:t>
            </a:r>
            <a:endParaRPr lang="cs-CZ" altLang="cs-CZ" b="0" dirty="0">
              <a:latin typeface="Arial CE" charset="-18"/>
              <a:cs typeface="Arial CE" charset="-18"/>
            </a:endParaRPr>
          </a:p>
        </p:txBody>
      </p:sp>
      <p:pic>
        <p:nvPicPr>
          <p:cNvPr id="21511" name="Obrázek 4"/>
          <p:cNvPicPr>
            <a:picLocks noChangeAspect="1" noChangeArrowheads="1"/>
          </p:cNvPicPr>
          <p:nvPr/>
        </p:nvPicPr>
        <p:blipFill>
          <a:blip r:embed="rId4">
            <a:extLst>
              <a:ext uri="{28A0092B-C50C-407E-A947-70E740481C1C}">
                <a14:useLocalDpi xmlns:a14="http://schemas.microsoft.com/office/drawing/2010/main" val="0"/>
              </a:ext>
            </a:extLst>
          </a:blip>
          <a:srcRect l="62096" t="42088" r="22945" b="51031"/>
          <a:stretch>
            <a:fillRect/>
          </a:stretch>
        </p:blipFill>
        <p:spPr bwMode="auto">
          <a:xfrm>
            <a:off x="5747194" y="795296"/>
            <a:ext cx="1943809" cy="51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Šipka dolů 5"/>
          <p:cNvSpPr>
            <a:spLocks noChangeArrowheads="1"/>
          </p:cNvSpPr>
          <p:nvPr/>
        </p:nvSpPr>
        <p:spPr bwMode="auto">
          <a:xfrm rot="10622544">
            <a:off x="4715585" y="4257553"/>
            <a:ext cx="230274" cy="989336"/>
          </a:xfrm>
          <a:prstGeom prst="downArrow">
            <a:avLst>
              <a:gd name="adj1" fmla="val 50000"/>
              <a:gd name="adj2" fmla="val 50204"/>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80361" tIns="40181" rIns="80361" bIns="40181" anchor="ctr"/>
          <a:lstStyle>
            <a:lvl1pPr defTabSz="652463">
              <a:defRPr>
                <a:solidFill>
                  <a:schemeClr val="tx1"/>
                </a:solidFill>
                <a:latin typeface="Arial" pitchFamily="34" charset="0"/>
              </a:defRPr>
            </a:lvl1pPr>
            <a:lvl2pPr marL="742950" indent="-285750" defTabSz="652463">
              <a:defRPr>
                <a:solidFill>
                  <a:schemeClr val="tx1"/>
                </a:solidFill>
                <a:latin typeface="Arial" pitchFamily="34" charset="0"/>
              </a:defRPr>
            </a:lvl2pPr>
            <a:lvl3pPr marL="1143000" indent="-228600" defTabSz="652463">
              <a:defRPr>
                <a:solidFill>
                  <a:schemeClr val="tx1"/>
                </a:solidFill>
                <a:latin typeface="Arial" pitchFamily="34" charset="0"/>
              </a:defRPr>
            </a:lvl3pPr>
            <a:lvl4pPr marL="1600200" indent="-228600" defTabSz="652463">
              <a:defRPr>
                <a:solidFill>
                  <a:schemeClr val="tx1"/>
                </a:solidFill>
                <a:latin typeface="Arial" pitchFamily="34" charset="0"/>
              </a:defRPr>
            </a:lvl4pPr>
            <a:lvl5pPr marL="2057400" indent="-228600" defTabSz="652463">
              <a:defRPr>
                <a:solidFill>
                  <a:schemeClr val="tx1"/>
                </a:solidFill>
                <a:latin typeface="Arial" pitchFamily="34" charset="0"/>
              </a:defRPr>
            </a:lvl5pPr>
            <a:lvl6pPr marL="2514600" indent="-228600" defTabSz="652463" eaLnBrk="0" fontAlgn="base" hangingPunct="0">
              <a:spcBef>
                <a:spcPct val="0"/>
              </a:spcBef>
              <a:spcAft>
                <a:spcPct val="0"/>
              </a:spcAft>
              <a:defRPr>
                <a:solidFill>
                  <a:schemeClr val="tx1"/>
                </a:solidFill>
                <a:latin typeface="Arial" pitchFamily="34" charset="0"/>
              </a:defRPr>
            </a:lvl6pPr>
            <a:lvl7pPr marL="2971800" indent="-228600" defTabSz="652463" eaLnBrk="0" fontAlgn="base" hangingPunct="0">
              <a:spcBef>
                <a:spcPct val="0"/>
              </a:spcBef>
              <a:spcAft>
                <a:spcPct val="0"/>
              </a:spcAft>
              <a:defRPr>
                <a:solidFill>
                  <a:schemeClr val="tx1"/>
                </a:solidFill>
                <a:latin typeface="Arial" pitchFamily="34" charset="0"/>
              </a:defRPr>
            </a:lvl7pPr>
            <a:lvl8pPr marL="3429000" indent="-228600" defTabSz="652463" eaLnBrk="0" fontAlgn="base" hangingPunct="0">
              <a:spcBef>
                <a:spcPct val="0"/>
              </a:spcBef>
              <a:spcAft>
                <a:spcPct val="0"/>
              </a:spcAft>
              <a:defRPr>
                <a:solidFill>
                  <a:schemeClr val="tx1"/>
                </a:solidFill>
                <a:latin typeface="Arial" pitchFamily="34" charset="0"/>
              </a:defRPr>
            </a:lvl8pPr>
            <a:lvl9pPr marL="3886200" indent="-228600" defTabSz="652463" eaLnBrk="0" fontAlgn="base" hangingPunct="0">
              <a:spcBef>
                <a:spcPct val="0"/>
              </a:spcBef>
              <a:spcAft>
                <a:spcPct val="0"/>
              </a:spcAft>
              <a:defRPr>
                <a:solidFill>
                  <a:schemeClr val="tx1"/>
                </a:solidFill>
                <a:latin typeface="Arial" pitchFamily="34" charset="0"/>
              </a:defRPr>
            </a:lvl9pPr>
          </a:lstStyle>
          <a:p>
            <a:pPr algn="ctr">
              <a:spcBef>
                <a:spcPct val="50000"/>
              </a:spcBef>
              <a:buClr>
                <a:schemeClr val="accent2"/>
              </a:buClr>
              <a:buFont typeface="Wingdings" pitchFamily="2" charset="2"/>
              <a:buNone/>
            </a:pPr>
            <a:endParaRPr lang="cs-CZ" altLang="cs-CZ" sz="1400"/>
          </a:p>
        </p:txBody>
      </p:sp>
      <p:pic>
        <p:nvPicPr>
          <p:cNvPr id="9" name="Picture 12" descr="C:\Users\miskovskjit\Pictures\elektrárna Počerady.jpg">
            <a:extLst>
              <a:ext uri="{FF2B5EF4-FFF2-40B4-BE49-F238E27FC236}">
                <a16:creationId xmlns:a16="http://schemas.microsoft.com/office/drawing/2014/main" id="{BDA75102-7863-4A1A-89BA-A7BD901558F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921" y="3666564"/>
            <a:ext cx="2861229" cy="194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59298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04001" y="437652"/>
            <a:ext cx="6876000" cy="814582"/>
          </a:xfrm>
        </p:spPr>
        <p:txBody>
          <a:bodyPr/>
          <a:lstStyle/>
          <a:p>
            <a:pPr defTabSz="895255">
              <a:defRPr/>
            </a:pPr>
            <a:r>
              <a:rPr lang="cs-CZ" cap="all" dirty="0">
                <a:solidFill>
                  <a:schemeClr val="tx1"/>
                </a:solidFill>
              </a:rPr>
              <a:t>Specifika lokality PPC</a:t>
            </a:r>
            <a:br>
              <a:rPr lang="cs-CZ" cap="all" dirty="0"/>
            </a:br>
            <a:r>
              <a:rPr lang="cs-CZ" cap="all" dirty="0"/>
              <a:t>1. </a:t>
            </a:r>
            <a:r>
              <a:rPr lang="cs-CZ" sz="2000" cap="all" dirty="0"/>
              <a:t>řídící pracoviště PRO OHLAŠOVÁNÍ PRACÍ interní</a:t>
            </a:r>
          </a:p>
        </p:txBody>
      </p:sp>
      <p:sp>
        <p:nvSpPr>
          <p:cNvPr id="32770" name="Zástupný symbol pro obsah 2"/>
          <p:cNvSpPr>
            <a:spLocks noGrp="1"/>
          </p:cNvSpPr>
          <p:nvPr>
            <p:ph idx="1"/>
          </p:nvPr>
        </p:nvSpPr>
        <p:spPr>
          <a:xfrm>
            <a:off x="504000" y="1822213"/>
            <a:ext cx="4362468" cy="4173017"/>
          </a:xfrm>
        </p:spPr>
        <p:txBody>
          <a:bodyPr/>
          <a:lstStyle/>
          <a:p>
            <a:pPr eaLnBrk="1" hangingPunct="1">
              <a:lnSpc>
                <a:spcPct val="110000"/>
              </a:lnSpc>
              <a:buClr>
                <a:srgbClr val="FF6600"/>
              </a:buClr>
            </a:pPr>
            <a:endParaRPr lang="cs-CZ" altLang="cs-CZ" sz="1800" b="1" dirty="0">
              <a:solidFill>
                <a:srgbClr val="000000"/>
              </a:solidFill>
              <a:latin typeface="Arial CE" charset="-18"/>
              <a:cs typeface="Arial CE" charset="-18"/>
            </a:endParaRPr>
          </a:p>
          <a:p>
            <a:pPr eaLnBrk="1" hangingPunct="1">
              <a:lnSpc>
                <a:spcPct val="110000"/>
              </a:lnSpc>
              <a:buClr>
                <a:srgbClr val="FF6600"/>
              </a:buClr>
            </a:pPr>
            <a:endParaRPr lang="cs-CZ" altLang="cs-CZ" sz="1800" b="1" dirty="0">
              <a:solidFill>
                <a:srgbClr val="000000"/>
              </a:solidFill>
              <a:latin typeface="Arial CE" charset="-18"/>
              <a:cs typeface="Arial CE" charset="-18"/>
            </a:endParaRPr>
          </a:p>
          <a:p>
            <a:pPr eaLnBrk="1" hangingPunct="1">
              <a:lnSpc>
                <a:spcPct val="110000"/>
              </a:lnSpc>
              <a:buClr>
                <a:srgbClr val="FF6600"/>
              </a:buClr>
            </a:pPr>
            <a:r>
              <a:rPr lang="cs-CZ" altLang="cs-CZ" sz="1800" b="1" dirty="0">
                <a:solidFill>
                  <a:srgbClr val="000000"/>
                </a:solidFill>
                <a:latin typeface="Arial CE" charset="-18"/>
                <a:cs typeface="Arial CE" charset="-18"/>
              </a:rPr>
              <a:t>Přehled řídících pracovišť pro ohlašování prací:</a:t>
            </a:r>
          </a:p>
          <a:p>
            <a:pPr eaLnBrk="1" hangingPunct="1">
              <a:lnSpc>
                <a:spcPct val="110000"/>
              </a:lnSpc>
              <a:buClr>
                <a:srgbClr val="FF6600"/>
              </a:buClr>
            </a:pPr>
            <a:r>
              <a:rPr lang="cs-CZ" altLang="cs-CZ" dirty="0">
                <a:latin typeface="Arial CE" charset="-18"/>
                <a:cs typeface="Arial CE" charset="-18"/>
              </a:rPr>
              <a:t>(zahájení, přerušení, ukončení práce)</a:t>
            </a:r>
          </a:p>
          <a:p>
            <a:pPr eaLnBrk="1" hangingPunct="1">
              <a:lnSpc>
                <a:spcPct val="110000"/>
              </a:lnSpc>
              <a:buClr>
                <a:srgbClr val="FF6600"/>
              </a:buClr>
            </a:pPr>
            <a:endParaRPr lang="cs-CZ" altLang="cs-CZ" dirty="0">
              <a:latin typeface="Arial CE" charset="-18"/>
              <a:cs typeface="Arial CE" charset="-18"/>
            </a:endParaRPr>
          </a:p>
          <a:p>
            <a:pPr>
              <a:lnSpc>
                <a:spcPct val="110000"/>
              </a:lnSpc>
              <a:spcBef>
                <a:spcPts val="306"/>
              </a:spcBef>
              <a:spcAft>
                <a:spcPts val="306"/>
              </a:spcAft>
              <a:buClr>
                <a:schemeClr val="accent2"/>
              </a:buClr>
              <a:buFont typeface="Wingdings" pitchFamily="2" charset="2"/>
              <a:buChar char="§"/>
            </a:pPr>
            <a:r>
              <a:rPr lang="cs-CZ" altLang="cs-CZ" b="1" dirty="0">
                <a:latin typeface="Arial CE" charset="-18"/>
                <a:cs typeface="Arial CE" charset="-18"/>
              </a:rPr>
              <a:t> Směnový inženýr  -  3. p.  provozní budovy </a:t>
            </a:r>
          </a:p>
          <a:p>
            <a:pPr>
              <a:lnSpc>
                <a:spcPct val="110000"/>
              </a:lnSpc>
              <a:spcBef>
                <a:spcPts val="306"/>
              </a:spcBef>
              <a:spcAft>
                <a:spcPts val="306"/>
              </a:spcAft>
              <a:buClr>
                <a:srgbClr val="FF6600"/>
              </a:buClr>
            </a:pPr>
            <a:r>
              <a:rPr lang="cs-CZ" altLang="cs-CZ" b="1" dirty="0">
                <a:latin typeface="Arial CE" charset="-18"/>
                <a:cs typeface="Arial CE" charset="-18"/>
              </a:rPr>
              <a:t>	</a:t>
            </a:r>
            <a:endParaRPr lang="cs-CZ" altLang="cs-CZ" i="1" dirty="0">
              <a:latin typeface="Arial CE" charset="-18"/>
              <a:cs typeface="Arial CE" charset="-18"/>
            </a:endParaRPr>
          </a:p>
          <a:p>
            <a:pPr>
              <a:lnSpc>
                <a:spcPct val="110000"/>
              </a:lnSpc>
              <a:spcBef>
                <a:spcPts val="306"/>
              </a:spcBef>
              <a:spcAft>
                <a:spcPts val="306"/>
              </a:spcAft>
              <a:buClr>
                <a:srgbClr val="FF6600"/>
              </a:buClr>
            </a:pPr>
            <a:r>
              <a:rPr lang="cs-CZ" altLang="cs-CZ" i="1" dirty="0">
                <a:latin typeface="Arial CE" charset="-18"/>
                <a:cs typeface="Arial CE" charset="-18"/>
              </a:rPr>
              <a:t>	</a:t>
            </a:r>
            <a:r>
              <a:rPr lang="cs-CZ" altLang="cs-CZ" sz="1800" b="1" i="1" dirty="0">
                <a:latin typeface="Arial CE" charset="-18"/>
                <a:cs typeface="Arial CE" charset="-18"/>
              </a:rPr>
              <a:t>tel.: </a:t>
            </a:r>
            <a:r>
              <a:rPr lang="cs-CZ" sz="1800" b="1" dirty="0"/>
              <a:t>411 112 615, 720 737 066</a:t>
            </a:r>
            <a:endParaRPr lang="cs-CZ" altLang="cs-CZ" sz="1800" b="1" i="1" dirty="0">
              <a:latin typeface="Arial CE" charset="-18"/>
              <a:cs typeface="Arial CE" charset="-18"/>
            </a:endParaRPr>
          </a:p>
          <a:p>
            <a:endParaRPr lang="cs-CZ" altLang="cs-CZ" dirty="0">
              <a:latin typeface="Arial CE" charset="-18"/>
              <a:cs typeface="Arial CE" charset="-18"/>
            </a:endParaRPr>
          </a:p>
        </p:txBody>
      </p:sp>
      <p:sp>
        <p:nvSpPr>
          <p:cNvPr id="32772"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26">
              <a:defRPr>
                <a:solidFill>
                  <a:schemeClr val="tx1"/>
                </a:solidFill>
                <a:latin typeface="Arial" pitchFamily="34" charset="0"/>
              </a:defRPr>
            </a:lvl1pPr>
            <a:lvl2pPr marL="758032" indent="-291551" defTabSz="913526">
              <a:defRPr>
                <a:solidFill>
                  <a:schemeClr val="tx1"/>
                </a:solidFill>
                <a:latin typeface="Arial" pitchFamily="34" charset="0"/>
              </a:defRPr>
            </a:lvl2pPr>
            <a:lvl3pPr marL="1166203" indent="-233241" defTabSz="913526">
              <a:defRPr>
                <a:solidFill>
                  <a:schemeClr val="tx1"/>
                </a:solidFill>
                <a:latin typeface="Arial" pitchFamily="34" charset="0"/>
              </a:defRPr>
            </a:lvl3pPr>
            <a:lvl4pPr marL="1632684" indent="-233241" defTabSz="913526">
              <a:defRPr>
                <a:solidFill>
                  <a:schemeClr val="tx1"/>
                </a:solidFill>
                <a:latin typeface="Arial" pitchFamily="34" charset="0"/>
              </a:defRPr>
            </a:lvl4pPr>
            <a:lvl5pPr marL="2099165" indent="-233241" defTabSz="913526">
              <a:defRPr>
                <a:solidFill>
                  <a:schemeClr val="tx1"/>
                </a:solidFill>
                <a:latin typeface="Arial" pitchFamily="34" charset="0"/>
              </a:defRPr>
            </a:lvl5pPr>
            <a:lvl6pPr marL="2565646" indent="-233241" defTabSz="913526" eaLnBrk="0" fontAlgn="base" hangingPunct="0">
              <a:spcBef>
                <a:spcPct val="0"/>
              </a:spcBef>
              <a:spcAft>
                <a:spcPct val="0"/>
              </a:spcAft>
              <a:defRPr>
                <a:solidFill>
                  <a:schemeClr val="tx1"/>
                </a:solidFill>
                <a:latin typeface="Arial" pitchFamily="34" charset="0"/>
              </a:defRPr>
            </a:lvl6pPr>
            <a:lvl7pPr marL="3032128" indent="-233241" defTabSz="913526" eaLnBrk="0" fontAlgn="base" hangingPunct="0">
              <a:spcBef>
                <a:spcPct val="0"/>
              </a:spcBef>
              <a:spcAft>
                <a:spcPct val="0"/>
              </a:spcAft>
              <a:defRPr>
                <a:solidFill>
                  <a:schemeClr val="tx1"/>
                </a:solidFill>
                <a:latin typeface="Arial" pitchFamily="34" charset="0"/>
              </a:defRPr>
            </a:lvl7pPr>
            <a:lvl8pPr marL="3498609" indent="-233241" defTabSz="913526" eaLnBrk="0" fontAlgn="base" hangingPunct="0">
              <a:spcBef>
                <a:spcPct val="0"/>
              </a:spcBef>
              <a:spcAft>
                <a:spcPct val="0"/>
              </a:spcAft>
              <a:defRPr>
                <a:solidFill>
                  <a:schemeClr val="tx1"/>
                </a:solidFill>
                <a:latin typeface="Arial" pitchFamily="34" charset="0"/>
              </a:defRPr>
            </a:lvl8pPr>
            <a:lvl9pPr marL="3965090" indent="-233241" defTabSz="913526" eaLnBrk="0" fontAlgn="base" hangingPunct="0">
              <a:spcBef>
                <a:spcPct val="0"/>
              </a:spcBef>
              <a:spcAft>
                <a:spcPct val="0"/>
              </a:spcAft>
              <a:defRPr>
                <a:solidFill>
                  <a:schemeClr val="tx1"/>
                </a:solidFill>
                <a:latin typeface="Arial" pitchFamily="34" charset="0"/>
              </a:defRPr>
            </a:lvl9pPr>
          </a:lstStyle>
          <a:p>
            <a:fld id="{1115FCE8-62BE-45C2-86E9-2EFF8442369B}" type="slidenum">
              <a:rPr lang="cs-CZ" altLang="cs-CZ" smtClean="0">
                <a:solidFill>
                  <a:schemeClr val="bg1"/>
                </a:solidFill>
                <a:latin typeface="Futura CEZ Demi" pitchFamily="2" charset="0"/>
                <a:ea typeface="Arial CE" charset="-18"/>
                <a:cs typeface="Arial CE" charset="-18"/>
              </a:rPr>
              <a:pPr/>
              <a:t>9</a:t>
            </a:fld>
            <a:endParaRPr lang="cs-CZ" altLang="cs-CZ">
              <a:solidFill>
                <a:schemeClr val="bg1"/>
              </a:solidFill>
              <a:latin typeface="Futura CEZ Demi" pitchFamily="2" charset="0"/>
              <a:ea typeface="Arial CE" charset="-18"/>
              <a:cs typeface="Arial CE" charset="-18"/>
            </a:endParaRPr>
          </a:p>
        </p:txBody>
      </p:sp>
      <p:sp>
        <p:nvSpPr>
          <p:cNvPr id="32773" name="Rectangle 3"/>
          <p:cNvSpPr>
            <a:spLocks noChangeArrowheads="1"/>
          </p:cNvSpPr>
          <p:nvPr/>
        </p:nvSpPr>
        <p:spPr bwMode="auto">
          <a:xfrm>
            <a:off x="1177625" y="1822213"/>
            <a:ext cx="5424845" cy="444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823" tIns="39911" rIns="79823" bIns="39911"/>
          <a:lstStyle>
            <a:lvl1pPr marL="341313" indent="-341313" defTabSz="1042988">
              <a:defRPr>
                <a:solidFill>
                  <a:schemeClr val="tx1"/>
                </a:solidFill>
                <a:latin typeface="Arial" pitchFamily="34" charset="0"/>
              </a:defRPr>
            </a:lvl1pPr>
            <a:lvl2pPr marL="742950" indent="-285750" defTabSz="1042988">
              <a:defRPr>
                <a:solidFill>
                  <a:schemeClr val="tx1"/>
                </a:solidFill>
                <a:latin typeface="Arial" pitchFamily="34" charset="0"/>
              </a:defRPr>
            </a:lvl2pPr>
            <a:lvl3pPr marL="1143000" indent="-228600" defTabSz="1042988">
              <a:defRPr>
                <a:solidFill>
                  <a:schemeClr val="tx1"/>
                </a:solidFill>
                <a:latin typeface="Arial" pitchFamily="34" charset="0"/>
              </a:defRPr>
            </a:lvl3pPr>
            <a:lvl4pPr marL="1600200" indent="-228600" defTabSz="1042988">
              <a:defRPr>
                <a:solidFill>
                  <a:schemeClr val="tx1"/>
                </a:solidFill>
                <a:latin typeface="Arial" pitchFamily="34" charset="0"/>
              </a:defRPr>
            </a:lvl4pPr>
            <a:lvl5pPr marL="2057400" indent="-228600" defTabSz="1042988">
              <a:defRPr>
                <a:solidFill>
                  <a:schemeClr val="tx1"/>
                </a:solidFill>
                <a:latin typeface="Arial" pitchFamily="34" charset="0"/>
              </a:defRPr>
            </a:lvl5pPr>
            <a:lvl6pPr marL="2514600" indent="-228600" defTabSz="1042988" eaLnBrk="0" fontAlgn="base" hangingPunct="0">
              <a:spcBef>
                <a:spcPct val="0"/>
              </a:spcBef>
              <a:spcAft>
                <a:spcPct val="0"/>
              </a:spcAft>
              <a:defRPr>
                <a:solidFill>
                  <a:schemeClr val="tx1"/>
                </a:solidFill>
                <a:latin typeface="Arial" pitchFamily="34" charset="0"/>
              </a:defRPr>
            </a:lvl6pPr>
            <a:lvl7pPr marL="2971800" indent="-228600" defTabSz="1042988" eaLnBrk="0" fontAlgn="base" hangingPunct="0">
              <a:spcBef>
                <a:spcPct val="0"/>
              </a:spcBef>
              <a:spcAft>
                <a:spcPct val="0"/>
              </a:spcAft>
              <a:defRPr>
                <a:solidFill>
                  <a:schemeClr val="tx1"/>
                </a:solidFill>
                <a:latin typeface="Arial" pitchFamily="34" charset="0"/>
              </a:defRPr>
            </a:lvl7pPr>
            <a:lvl8pPr marL="3429000" indent="-228600" defTabSz="1042988" eaLnBrk="0" fontAlgn="base" hangingPunct="0">
              <a:spcBef>
                <a:spcPct val="0"/>
              </a:spcBef>
              <a:spcAft>
                <a:spcPct val="0"/>
              </a:spcAft>
              <a:defRPr>
                <a:solidFill>
                  <a:schemeClr val="tx1"/>
                </a:solidFill>
                <a:latin typeface="Arial" pitchFamily="34" charset="0"/>
              </a:defRPr>
            </a:lvl8pPr>
            <a:lvl9pPr marL="3886200" indent="-228600" defTabSz="1042988" eaLnBrk="0" fontAlgn="base" hangingPunct="0">
              <a:spcBef>
                <a:spcPct val="0"/>
              </a:spcBef>
              <a:spcAft>
                <a:spcPct val="0"/>
              </a:spcAft>
              <a:defRPr>
                <a:solidFill>
                  <a:schemeClr val="tx1"/>
                </a:solidFill>
                <a:latin typeface="Arial" pitchFamily="34" charset="0"/>
              </a:defRPr>
            </a:lvl9pPr>
          </a:lstStyle>
          <a:p>
            <a:pPr eaLnBrk="1" hangingPunct="1">
              <a:lnSpc>
                <a:spcPct val="110000"/>
              </a:lnSpc>
              <a:spcBef>
                <a:spcPct val="50000"/>
              </a:spcBef>
              <a:buClr>
                <a:srgbClr val="FF6600"/>
              </a:buClr>
              <a:buSzPct val="120000"/>
              <a:buFont typeface="Wingdings" pitchFamily="2" charset="2"/>
              <a:buNone/>
            </a:pPr>
            <a:endParaRPr lang="cs-CZ" altLang="cs-CZ" sz="800">
              <a:latin typeface="Arial CE" charset="-18"/>
            </a:endParaRPr>
          </a:p>
        </p:txBody>
      </p:sp>
      <p:pic>
        <p:nvPicPr>
          <p:cNvPr id="5" name="Obrázek 4" descr="Obsah obrázku zeď, interiér, patro, strop&#10;&#10;Popis byl vytvořen automaticky">
            <a:extLst>
              <a:ext uri="{FF2B5EF4-FFF2-40B4-BE49-F238E27FC236}">
                <a16:creationId xmlns:a16="http://schemas.microsoft.com/office/drawing/2014/main" id="{BB6FB144-EDFC-4A8F-A67D-4E390C3E46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7386" y="1822214"/>
            <a:ext cx="3642614" cy="3679684"/>
          </a:xfrm>
          <a:prstGeom prst="rect">
            <a:avLst/>
          </a:prstGeom>
        </p:spPr>
      </p:pic>
    </p:spTree>
    <p:extLst>
      <p:ext uri="{BB962C8B-B14F-4D97-AF65-F5344CB8AC3E}">
        <p14:creationId xmlns:p14="http://schemas.microsoft.com/office/powerpoint/2010/main" val="1853797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90382" y="416275"/>
            <a:ext cx="7482043" cy="846386"/>
          </a:xfrm>
        </p:spPr>
        <p:txBody>
          <a:bodyPr/>
          <a:lstStyle/>
          <a:p>
            <a:pPr defTabSz="895255">
              <a:defRPr/>
            </a:pPr>
            <a:r>
              <a:rPr lang="cs-CZ" cap="all" dirty="0">
                <a:solidFill>
                  <a:schemeClr val="tx1"/>
                </a:solidFill>
              </a:rPr>
              <a:t>Specifika lokality PPC</a:t>
            </a:r>
            <a:br>
              <a:rPr lang="cs-CZ" cap="all" dirty="0"/>
            </a:br>
            <a:r>
              <a:rPr lang="cs-CZ" cap="all" dirty="0"/>
              <a:t>1. používání OOPP</a:t>
            </a:r>
          </a:p>
        </p:txBody>
      </p:sp>
      <p:sp>
        <p:nvSpPr>
          <p:cNvPr id="34819" name="Zástupný symbol pro číslo snímku 3"/>
          <p:cNvSpPr>
            <a:spLocks noGrp="1"/>
          </p:cNvSpPr>
          <p:nvPr>
            <p:ph type="sldNum" sz="quarter" idx="10"/>
          </p:nvPr>
        </p:nvSpPr>
        <p:spPr>
          <a:xfrm>
            <a:off x="503771" y="6670110"/>
            <a:ext cx="311009" cy="1878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26">
              <a:defRPr>
                <a:solidFill>
                  <a:schemeClr val="tx1"/>
                </a:solidFill>
                <a:latin typeface="Arial" pitchFamily="34" charset="0"/>
              </a:defRPr>
            </a:lvl1pPr>
            <a:lvl2pPr marL="758032" indent="-291551" defTabSz="913526">
              <a:defRPr>
                <a:solidFill>
                  <a:schemeClr val="tx1"/>
                </a:solidFill>
                <a:latin typeface="Arial" pitchFamily="34" charset="0"/>
              </a:defRPr>
            </a:lvl2pPr>
            <a:lvl3pPr marL="1166203" indent="-233241" defTabSz="913526">
              <a:defRPr>
                <a:solidFill>
                  <a:schemeClr val="tx1"/>
                </a:solidFill>
                <a:latin typeface="Arial" pitchFamily="34" charset="0"/>
              </a:defRPr>
            </a:lvl3pPr>
            <a:lvl4pPr marL="1632684" indent="-233241" defTabSz="913526">
              <a:defRPr>
                <a:solidFill>
                  <a:schemeClr val="tx1"/>
                </a:solidFill>
                <a:latin typeface="Arial" pitchFamily="34" charset="0"/>
              </a:defRPr>
            </a:lvl4pPr>
            <a:lvl5pPr marL="2099165" indent="-233241" defTabSz="913526">
              <a:defRPr>
                <a:solidFill>
                  <a:schemeClr val="tx1"/>
                </a:solidFill>
                <a:latin typeface="Arial" pitchFamily="34" charset="0"/>
              </a:defRPr>
            </a:lvl5pPr>
            <a:lvl6pPr marL="2565646" indent="-233241" defTabSz="913526" eaLnBrk="0" fontAlgn="base" hangingPunct="0">
              <a:spcBef>
                <a:spcPct val="0"/>
              </a:spcBef>
              <a:spcAft>
                <a:spcPct val="0"/>
              </a:spcAft>
              <a:defRPr>
                <a:solidFill>
                  <a:schemeClr val="tx1"/>
                </a:solidFill>
                <a:latin typeface="Arial" pitchFamily="34" charset="0"/>
              </a:defRPr>
            </a:lvl6pPr>
            <a:lvl7pPr marL="3032128" indent="-233241" defTabSz="913526" eaLnBrk="0" fontAlgn="base" hangingPunct="0">
              <a:spcBef>
                <a:spcPct val="0"/>
              </a:spcBef>
              <a:spcAft>
                <a:spcPct val="0"/>
              </a:spcAft>
              <a:defRPr>
                <a:solidFill>
                  <a:schemeClr val="tx1"/>
                </a:solidFill>
                <a:latin typeface="Arial" pitchFamily="34" charset="0"/>
              </a:defRPr>
            </a:lvl7pPr>
            <a:lvl8pPr marL="3498609" indent="-233241" defTabSz="913526" eaLnBrk="0" fontAlgn="base" hangingPunct="0">
              <a:spcBef>
                <a:spcPct val="0"/>
              </a:spcBef>
              <a:spcAft>
                <a:spcPct val="0"/>
              </a:spcAft>
              <a:defRPr>
                <a:solidFill>
                  <a:schemeClr val="tx1"/>
                </a:solidFill>
                <a:latin typeface="Arial" pitchFamily="34" charset="0"/>
              </a:defRPr>
            </a:lvl8pPr>
            <a:lvl9pPr marL="3965090" indent="-233241" defTabSz="913526" eaLnBrk="0" fontAlgn="base" hangingPunct="0">
              <a:spcBef>
                <a:spcPct val="0"/>
              </a:spcBef>
              <a:spcAft>
                <a:spcPct val="0"/>
              </a:spcAft>
              <a:defRPr>
                <a:solidFill>
                  <a:schemeClr val="tx1"/>
                </a:solidFill>
                <a:latin typeface="Arial" pitchFamily="34" charset="0"/>
              </a:defRPr>
            </a:lvl9pPr>
          </a:lstStyle>
          <a:p>
            <a:fld id="{D8B7F56D-14F3-47AD-AFE5-CAE0BAE93546}" type="slidenum">
              <a:rPr lang="cs-CZ" altLang="cs-CZ" sz="1200">
                <a:solidFill>
                  <a:schemeClr val="bg1"/>
                </a:solidFill>
                <a:latin typeface="Arial CE" charset="-18"/>
                <a:ea typeface="Arial CE" charset="-18"/>
                <a:cs typeface="Arial CE" charset="-18"/>
              </a:rPr>
              <a:pPr/>
              <a:t>10</a:t>
            </a:fld>
            <a:endParaRPr lang="cs-CZ" altLang="cs-CZ" sz="1200">
              <a:solidFill>
                <a:schemeClr val="bg1"/>
              </a:solidFill>
              <a:latin typeface="Arial CE" charset="-18"/>
              <a:ea typeface="Arial CE" charset="-18"/>
              <a:cs typeface="Arial CE" charset="-18"/>
            </a:endParaRPr>
          </a:p>
        </p:txBody>
      </p:sp>
      <p:sp>
        <p:nvSpPr>
          <p:cNvPr id="34820" name="Rectangle 3"/>
          <p:cNvSpPr>
            <a:spLocks noChangeArrowheads="1"/>
          </p:cNvSpPr>
          <p:nvPr/>
        </p:nvSpPr>
        <p:spPr bwMode="auto">
          <a:xfrm>
            <a:off x="1240798" y="1822213"/>
            <a:ext cx="5424846" cy="444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823" tIns="39911" rIns="79823" bIns="39911"/>
          <a:lstStyle>
            <a:lvl1pPr marL="341313" indent="-341313" defTabSz="1042988">
              <a:defRPr>
                <a:solidFill>
                  <a:schemeClr val="tx1"/>
                </a:solidFill>
                <a:latin typeface="Arial" pitchFamily="34" charset="0"/>
              </a:defRPr>
            </a:lvl1pPr>
            <a:lvl2pPr marL="742950" indent="-285750" defTabSz="1042988">
              <a:defRPr>
                <a:solidFill>
                  <a:schemeClr val="tx1"/>
                </a:solidFill>
                <a:latin typeface="Arial" pitchFamily="34" charset="0"/>
              </a:defRPr>
            </a:lvl2pPr>
            <a:lvl3pPr marL="1143000" indent="-228600" defTabSz="1042988">
              <a:defRPr>
                <a:solidFill>
                  <a:schemeClr val="tx1"/>
                </a:solidFill>
                <a:latin typeface="Arial" pitchFamily="34" charset="0"/>
              </a:defRPr>
            </a:lvl3pPr>
            <a:lvl4pPr marL="1600200" indent="-228600" defTabSz="1042988">
              <a:defRPr>
                <a:solidFill>
                  <a:schemeClr val="tx1"/>
                </a:solidFill>
                <a:latin typeface="Arial" pitchFamily="34" charset="0"/>
              </a:defRPr>
            </a:lvl4pPr>
            <a:lvl5pPr marL="2057400" indent="-228600" defTabSz="1042988">
              <a:defRPr>
                <a:solidFill>
                  <a:schemeClr val="tx1"/>
                </a:solidFill>
                <a:latin typeface="Arial" pitchFamily="34" charset="0"/>
              </a:defRPr>
            </a:lvl5pPr>
            <a:lvl6pPr marL="2514600" indent="-228600" defTabSz="1042988" eaLnBrk="0" fontAlgn="base" hangingPunct="0">
              <a:spcBef>
                <a:spcPct val="0"/>
              </a:spcBef>
              <a:spcAft>
                <a:spcPct val="0"/>
              </a:spcAft>
              <a:defRPr>
                <a:solidFill>
                  <a:schemeClr val="tx1"/>
                </a:solidFill>
                <a:latin typeface="Arial" pitchFamily="34" charset="0"/>
              </a:defRPr>
            </a:lvl6pPr>
            <a:lvl7pPr marL="2971800" indent="-228600" defTabSz="1042988" eaLnBrk="0" fontAlgn="base" hangingPunct="0">
              <a:spcBef>
                <a:spcPct val="0"/>
              </a:spcBef>
              <a:spcAft>
                <a:spcPct val="0"/>
              </a:spcAft>
              <a:defRPr>
                <a:solidFill>
                  <a:schemeClr val="tx1"/>
                </a:solidFill>
                <a:latin typeface="Arial" pitchFamily="34" charset="0"/>
              </a:defRPr>
            </a:lvl7pPr>
            <a:lvl8pPr marL="3429000" indent="-228600" defTabSz="1042988" eaLnBrk="0" fontAlgn="base" hangingPunct="0">
              <a:spcBef>
                <a:spcPct val="0"/>
              </a:spcBef>
              <a:spcAft>
                <a:spcPct val="0"/>
              </a:spcAft>
              <a:defRPr>
                <a:solidFill>
                  <a:schemeClr val="tx1"/>
                </a:solidFill>
                <a:latin typeface="Arial" pitchFamily="34" charset="0"/>
              </a:defRPr>
            </a:lvl8pPr>
            <a:lvl9pPr marL="3886200" indent="-228600" defTabSz="1042988" eaLnBrk="0" fontAlgn="base" hangingPunct="0">
              <a:spcBef>
                <a:spcPct val="0"/>
              </a:spcBef>
              <a:spcAft>
                <a:spcPct val="0"/>
              </a:spcAft>
              <a:defRPr>
                <a:solidFill>
                  <a:schemeClr val="tx1"/>
                </a:solidFill>
                <a:latin typeface="Arial" pitchFamily="34" charset="0"/>
              </a:defRPr>
            </a:lvl9pPr>
          </a:lstStyle>
          <a:p>
            <a:pPr eaLnBrk="1" hangingPunct="1">
              <a:lnSpc>
                <a:spcPct val="110000"/>
              </a:lnSpc>
              <a:spcBef>
                <a:spcPct val="50000"/>
              </a:spcBef>
              <a:buClr>
                <a:srgbClr val="FF6600"/>
              </a:buClr>
              <a:buSzPct val="120000"/>
              <a:buFont typeface="Wingdings" pitchFamily="2" charset="2"/>
              <a:buNone/>
            </a:pPr>
            <a:endParaRPr lang="cs-CZ" altLang="cs-CZ" sz="800">
              <a:latin typeface="Arial CE" charset="-18"/>
            </a:endParaRPr>
          </a:p>
        </p:txBody>
      </p:sp>
      <p:sp>
        <p:nvSpPr>
          <p:cNvPr id="34821" name="Rectangle 4"/>
          <p:cNvSpPr>
            <a:spLocks noChangeArrowheads="1"/>
          </p:cNvSpPr>
          <p:nvPr/>
        </p:nvSpPr>
        <p:spPr bwMode="auto">
          <a:xfrm>
            <a:off x="346646" y="1310745"/>
            <a:ext cx="6984052" cy="523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823" tIns="39911" rIns="79823" bIns="39911"/>
          <a:lstStyle>
            <a:lvl1pPr defTabSz="1042988">
              <a:defRPr>
                <a:solidFill>
                  <a:schemeClr val="tx1"/>
                </a:solidFill>
                <a:latin typeface="Arial" pitchFamily="34" charset="0"/>
              </a:defRPr>
            </a:lvl1pPr>
            <a:lvl2pPr marL="742950" indent="-285750" defTabSz="1042988">
              <a:defRPr>
                <a:solidFill>
                  <a:schemeClr val="tx1"/>
                </a:solidFill>
                <a:latin typeface="Arial" pitchFamily="34" charset="0"/>
              </a:defRPr>
            </a:lvl2pPr>
            <a:lvl3pPr marL="1143000" indent="-228600" defTabSz="1042988">
              <a:defRPr>
                <a:solidFill>
                  <a:schemeClr val="tx1"/>
                </a:solidFill>
                <a:latin typeface="Arial" pitchFamily="34" charset="0"/>
              </a:defRPr>
            </a:lvl3pPr>
            <a:lvl4pPr marL="1600200" indent="-228600" defTabSz="1042988">
              <a:defRPr>
                <a:solidFill>
                  <a:schemeClr val="tx1"/>
                </a:solidFill>
                <a:latin typeface="Arial" pitchFamily="34" charset="0"/>
              </a:defRPr>
            </a:lvl4pPr>
            <a:lvl5pPr marL="2057400" indent="-228600" defTabSz="1042988">
              <a:defRPr>
                <a:solidFill>
                  <a:schemeClr val="tx1"/>
                </a:solidFill>
                <a:latin typeface="Arial" pitchFamily="34" charset="0"/>
              </a:defRPr>
            </a:lvl5pPr>
            <a:lvl6pPr marL="2514600" indent="-228600" defTabSz="1042988" eaLnBrk="0" fontAlgn="base" hangingPunct="0">
              <a:spcBef>
                <a:spcPct val="0"/>
              </a:spcBef>
              <a:spcAft>
                <a:spcPct val="0"/>
              </a:spcAft>
              <a:defRPr>
                <a:solidFill>
                  <a:schemeClr val="tx1"/>
                </a:solidFill>
                <a:latin typeface="Arial" pitchFamily="34" charset="0"/>
              </a:defRPr>
            </a:lvl6pPr>
            <a:lvl7pPr marL="2971800" indent="-228600" defTabSz="1042988" eaLnBrk="0" fontAlgn="base" hangingPunct="0">
              <a:spcBef>
                <a:spcPct val="0"/>
              </a:spcBef>
              <a:spcAft>
                <a:spcPct val="0"/>
              </a:spcAft>
              <a:defRPr>
                <a:solidFill>
                  <a:schemeClr val="tx1"/>
                </a:solidFill>
                <a:latin typeface="Arial" pitchFamily="34" charset="0"/>
              </a:defRPr>
            </a:lvl7pPr>
            <a:lvl8pPr marL="3429000" indent="-228600" defTabSz="1042988" eaLnBrk="0" fontAlgn="base" hangingPunct="0">
              <a:spcBef>
                <a:spcPct val="0"/>
              </a:spcBef>
              <a:spcAft>
                <a:spcPct val="0"/>
              </a:spcAft>
              <a:defRPr>
                <a:solidFill>
                  <a:schemeClr val="tx1"/>
                </a:solidFill>
                <a:latin typeface="Arial" pitchFamily="34" charset="0"/>
              </a:defRPr>
            </a:lvl8pPr>
            <a:lvl9pPr marL="3886200" indent="-228600" defTabSz="1042988" eaLnBrk="0" fontAlgn="base" hangingPunct="0">
              <a:spcBef>
                <a:spcPct val="0"/>
              </a:spcBef>
              <a:spcAft>
                <a:spcPct val="0"/>
              </a:spcAft>
              <a:defRPr>
                <a:solidFill>
                  <a:schemeClr val="tx1"/>
                </a:solidFill>
                <a:latin typeface="Arial" pitchFamily="34" charset="0"/>
              </a:defRPr>
            </a:lvl9pPr>
          </a:lstStyle>
          <a:p>
            <a:pPr algn="l" eaLnBrk="1" hangingPunct="1">
              <a:lnSpc>
                <a:spcPct val="110000"/>
              </a:lnSpc>
              <a:buClr>
                <a:srgbClr val="FF6600"/>
              </a:buClr>
              <a:buSzPct val="120000"/>
              <a:defRPr/>
            </a:pPr>
            <a:r>
              <a:rPr lang="cs-CZ" altLang="cs-CZ" sz="1600" b="1" i="0" dirty="0">
                <a:latin typeface="Arial CE" charset="-18"/>
              </a:rPr>
              <a:t>Povinné používání ochranné přilby, pracovního oděvu a obuvi</a:t>
            </a:r>
          </a:p>
          <a:p>
            <a:pPr algn="l" eaLnBrk="1" hangingPunct="1">
              <a:lnSpc>
                <a:spcPct val="110000"/>
              </a:lnSpc>
              <a:buClr>
                <a:srgbClr val="FF6600"/>
              </a:buClr>
              <a:buSzPct val="120000"/>
              <a:defRPr/>
            </a:pPr>
            <a:r>
              <a:rPr lang="cs-CZ" altLang="cs-CZ" i="0" dirty="0">
                <a:latin typeface="Arial CE" charset="-18"/>
              </a:rPr>
              <a:t>Všechna technologická zařízení a přístupové cesty k nim, zejména </a:t>
            </a:r>
          </a:p>
          <a:p>
            <a:pPr lvl="1" algn="l" eaLnBrk="1" hangingPunct="1">
              <a:lnSpc>
                <a:spcPct val="150000"/>
              </a:lnSpc>
              <a:buClr>
                <a:schemeClr val="accent2"/>
              </a:buClr>
              <a:buSzPct val="120000"/>
              <a:buFont typeface="Wingdings" pitchFamily="2" charset="2"/>
              <a:buChar char="§"/>
              <a:defRPr/>
            </a:pPr>
            <a:r>
              <a:rPr lang="cs-CZ" altLang="cs-CZ" i="0" dirty="0">
                <a:latin typeface="Arial CE" charset="-18"/>
              </a:rPr>
              <a:t>objekty: kotelna, strojovna, CHUV</a:t>
            </a:r>
          </a:p>
          <a:p>
            <a:pPr lvl="1" algn="l" eaLnBrk="1" hangingPunct="1">
              <a:lnSpc>
                <a:spcPct val="150000"/>
              </a:lnSpc>
              <a:buClr>
                <a:schemeClr val="accent2"/>
              </a:buClr>
              <a:buSzPct val="120000"/>
              <a:buFont typeface="Wingdings" pitchFamily="2" charset="2"/>
              <a:buChar char="§"/>
              <a:defRPr/>
            </a:pPr>
            <a:r>
              <a:rPr lang="cs-CZ" altLang="cs-CZ" i="0" dirty="0">
                <a:latin typeface="Arial CE" charset="-18"/>
              </a:rPr>
              <a:t>při pohybu pod jeřábovými dráhami, pasovými dopravníky atd.</a:t>
            </a:r>
            <a:endParaRPr lang="cs-CZ" altLang="cs-CZ" sz="1600" b="1" i="0" dirty="0">
              <a:latin typeface="Arial CE" charset="-18"/>
            </a:endParaRPr>
          </a:p>
          <a:p>
            <a:pPr algn="l" eaLnBrk="1" hangingPunct="1">
              <a:lnSpc>
                <a:spcPct val="110000"/>
              </a:lnSpc>
              <a:buClr>
                <a:srgbClr val="FF6600"/>
              </a:buClr>
              <a:buSzPct val="120000"/>
              <a:defRPr/>
            </a:pPr>
            <a:r>
              <a:rPr lang="cs-CZ" altLang="cs-CZ" sz="1600" b="1" i="0" dirty="0">
                <a:solidFill>
                  <a:srgbClr val="000000"/>
                </a:solidFill>
                <a:latin typeface="Arial CE" charset="-18"/>
              </a:rPr>
              <a:t>Doporučené používání chráničů sluchu:</a:t>
            </a:r>
          </a:p>
          <a:p>
            <a:pPr lvl="1" indent="0" algn="l">
              <a:lnSpc>
                <a:spcPct val="150000"/>
              </a:lnSpc>
              <a:buSzPct val="120000"/>
              <a:defRPr/>
            </a:pPr>
            <a:r>
              <a:rPr lang="cs-CZ" altLang="cs-CZ" sz="1400" i="0" dirty="0">
                <a:latin typeface="Arial CE" charset="-18"/>
              </a:rPr>
              <a:t> strojovna, Kompresorová stanice, Kotelna, CHÚV</a:t>
            </a:r>
          </a:p>
          <a:p>
            <a:pPr algn="l">
              <a:lnSpc>
                <a:spcPct val="150000"/>
              </a:lnSpc>
              <a:buClr>
                <a:schemeClr val="accent2"/>
              </a:buClr>
              <a:buSzPct val="120000"/>
              <a:defRPr/>
            </a:pPr>
            <a:r>
              <a:rPr lang="cs-CZ" altLang="cs-CZ" sz="1400" i="0" dirty="0">
                <a:latin typeface="Arial CE" charset="-18"/>
              </a:rPr>
              <a:t>                chrániče sluchu jsou k dispozici na  </a:t>
            </a:r>
            <a:r>
              <a:rPr lang="cs-CZ" altLang="cs-CZ" sz="1400" i="0" dirty="0" err="1">
                <a:latin typeface="Arial CE" charset="-18"/>
              </a:rPr>
              <a:t>velíně</a:t>
            </a:r>
            <a:r>
              <a:rPr lang="cs-CZ" altLang="cs-CZ" sz="1400" i="0" dirty="0">
                <a:latin typeface="Arial CE" charset="-18"/>
              </a:rPr>
              <a:t>  PPC</a:t>
            </a:r>
          </a:p>
          <a:p>
            <a:pPr eaLnBrk="1" hangingPunct="1">
              <a:lnSpc>
                <a:spcPct val="110000"/>
              </a:lnSpc>
              <a:buClr>
                <a:srgbClr val="FF6600"/>
              </a:buClr>
              <a:buSzPct val="120000"/>
              <a:defRPr/>
            </a:pPr>
            <a:endParaRPr lang="cs-CZ" altLang="cs-CZ" sz="1600" b="1" i="0" dirty="0">
              <a:solidFill>
                <a:srgbClr val="000000"/>
              </a:solidFill>
              <a:latin typeface="Arial CE" charset="-18"/>
            </a:endParaRPr>
          </a:p>
          <a:p>
            <a:pPr eaLnBrk="1" hangingPunct="1">
              <a:lnSpc>
                <a:spcPct val="110000"/>
              </a:lnSpc>
              <a:buClr>
                <a:srgbClr val="FF6600"/>
              </a:buClr>
              <a:buSzPct val="120000"/>
              <a:defRPr/>
            </a:pPr>
            <a:endParaRPr lang="cs-CZ" altLang="cs-CZ" sz="1600" b="1" i="0" dirty="0">
              <a:solidFill>
                <a:srgbClr val="000000"/>
              </a:solidFill>
              <a:latin typeface="Arial CE" charset="-18"/>
            </a:endParaRPr>
          </a:p>
          <a:p>
            <a:pPr eaLnBrk="1" hangingPunct="1">
              <a:lnSpc>
                <a:spcPct val="110000"/>
              </a:lnSpc>
              <a:buClr>
                <a:srgbClr val="FF6600"/>
              </a:buClr>
              <a:buSzPct val="120000"/>
              <a:defRPr/>
            </a:pPr>
            <a:endParaRPr lang="cs-CZ" altLang="cs-CZ" sz="1600" b="1" i="0" dirty="0">
              <a:solidFill>
                <a:srgbClr val="000000"/>
              </a:solidFill>
              <a:latin typeface="Arial CE" charset="-18"/>
            </a:endParaRPr>
          </a:p>
          <a:p>
            <a:pPr algn="l" eaLnBrk="1" hangingPunct="1">
              <a:lnSpc>
                <a:spcPct val="110000"/>
              </a:lnSpc>
              <a:buClr>
                <a:srgbClr val="FF6600"/>
              </a:buClr>
              <a:buSzPct val="120000"/>
              <a:defRPr/>
            </a:pPr>
            <a:endParaRPr lang="cs-CZ" altLang="cs-CZ" i="0" dirty="0">
              <a:solidFill>
                <a:srgbClr val="000000"/>
              </a:solidFill>
              <a:latin typeface="Arial CE" charset="-18"/>
            </a:endParaRPr>
          </a:p>
          <a:p>
            <a:pPr algn="l" eaLnBrk="1" hangingPunct="1">
              <a:lnSpc>
                <a:spcPct val="110000"/>
              </a:lnSpc>
              <a:buClr>
                <a:srgbClr val="FF6600"/>
              </a:buClr>
              <a:buSzPct val="120000"/>
              <a:defRPr/>
            </a:pPr>
            <a:endParaRPr lang="cs-CZ" altLang="cs-CZ" i="0" dirty="0">
              <a:solidFill>
                <a:srgbClr val="000000"/>
              </a:solidFill>
              <a:latin typeface="Arial CE" charset="-18"/>
            </a:endParaRPr>
          </a:p>
          <a:p>
            <a:pPr algn="l" eaLnBrk="1" hangingPunct="1">
              <a:lnSpc>
                <a:spcPct val="110000"/>
              </a:lnSpc>
              <a:buClr>
                <a:srgbClr val="FF6600"/>
              </a:buClr>
              <a:buSzPct val="120000"/>
              <a:defRPr/>
            </a:pPr>
            <a:r>
              <a:rPr lang="cs-CZ" altLang="cs-CZ" i="0" dirty="0">
                <a:solidFill>
                  <a:srgbClr val="000000"/>
                </a:solidFill>
                <a:latin typeface="Arial CE" charset="-18"/>
              </a:rPr>
              <a:t>Ostatní OOPP na základě  vy</a:t>
            </a:r>
            <a:r>
              <a:rPr lang="cs-CZ" altLang="cs-CZ" i="0" dirty="0">
                <a:latin typeface="Arial CE" charset="-18"/>
              </a:rPr>
              <a:t>hodnocení rizik</a:t>
            </a:r>
          </a:p>
          <a:p>
            <a:pPr eaLnBrk="1" hangingPunct="1">
              <a:lnSpc>
                <a:spcPct val="110000"/>
              </a:lnSpc>
              <a:spcBef>
                <a:spcPct val="50000"/>
              </a:spcBef>
              <a:buClr>
                <a:srgbClr val="FF6600"/>
              </a:buClr>
              <a:buSzPct val="120000"/>
              <a:buFont typeface="Wingdings" pitchFamily="2" charset="2"/>
              <a:buChar char="§"/>
              <a:defRPr/>
            </a:pPr>
            <a:endParaRPr lang="cs-CZ" altLang="cs-CZ" dirty="0">
              <a:solidFill>
                <a:srgbClr val="FF00FF"/>
              </a:solidFill>
              <a:latin typeface="Arial CE" charset="-18"/>
            </a:endParaRPr>
          </a:p>
        </p:txBody>
      </p:sp>
      <p:pic>
        <p:nvPicPr>
          <p:cNvPr id="34822" name="Picture 6" descr="http://www.archtools.eu/images/detailed/0/hardh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 y="4870202"/>
            <a:ext cx="1295872" cy="97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9796" y="4776451"/>
            <a:ext cx="1244037" cy="118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343" y="5477538"/>
            <a:ext cx="1375245" cy="103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3117" y="4806962"/>
            <a:ext cx="1126187" cy="118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6" name="AutoShape 12" descr="data:image/jpeg;base64,/9j/4AAQSkZJRgABAQAAAQABAAD/2wCEAAkGBhQSEBUUExQVFBQVFxUUFRQVFBQXFBQUFBQVFBcUFBQXHCYeFxwjGRUUHy8gIycpLCwsFR4xNTAqNSYrLCkBCQoKDgwOGg8PGi0kHxwtLSwsLS4pLCwtLCwsLCwsLCwsLC0sLCwsKSwsLCwsKSksKSwsLCkpLCkpLCwsLCksLP/AABEIAOEA4QMBIgACEQEDEQH/xAAbAAEAAwEBAQEAAAAAAAAAAAAAAwQFAgEGB//EADQQAAIBAgMFBgUEAgMAAAAAAAABAgMRBCExBUFRYXESMoGRobEiUsHR8AYUguFCkhMVYv/EABoBAQACAwEAAAAAAAAAAAAAAAACBAEDBQb/xAAxEQEAAgECAwUGBgMBAAAAAAAAAQIDETEEBSESEzJBkTNRgdHh8BYiQnGxwSRhoQb/2gAMAwEAAhEDEQA/AP3EAAAAAB5cjnioreiNr1r4p0EoK3/YQ4+h3DGQf+S9vc1xnxzOkWj1Z0lMDy56bmAAAAAAAAAAAAAAAAAAAAAAAAAAAAAAIq1dRXPgdVallczas7u7KfFcR3UaRunWurytiW95UnI7mV5yPNZstrTrZviHkpHEqhzKZzc59snuZW8Pj5Q0eXB6G1hMaqiyye9HzaJ6FRxaaOlwXMMmKdLTrX72QtTV9MCLDV1OKfnyZKetraLRFo2lXAASAAAAAAAAAAAAAAAAAAAAAAAAFTFzztwK0lkSVXdsirTyOBnt2rTaW+NlSrIqTkT1mVKkjgcRfRshxKR4pHDYgzldudUlmJKkQwZPFnSxTqi0NkVbS7O5+6Nc+fwsrTT5o+gPWcrydrF2Z8mjJHUAB1WsAAAAAAAAAAAAAAAAAAAAADxnp5LQxIzplarIsTZWqnl80rMKlVlSoy1VKlQ4PEzPVOETZ7E5Z3A5lZ1lJNTLEWV4EyZ1MM+SMrNLVH0J81CouJ9BGvHies5Trpb4f20ZEoPFJPQ9O01AAAAAAAAAAAAAAAAAAAAAAc1NH0Ojiq/hZG06VkZ0yvULEyrVPLZp0WYVaxUmWqpUmcDid04Rs9jKxxJiKK2HFr1lmZTqR3E4giWJ2sMREIO4o2rGNFG0tD0XLf1fD+2m7k7hi2tczlnDOu1tClWUtPIkMm9s0X8Nie11AnAAAAAALgAAAAAAAAAAABHXfwskIsR3TXl8E/szG6hMq1i1MqVjy+fZZhUrFSsy3Mo1HdnFyV7U9UnFjuCOUTUYXMQwlo07lunSSOIEqZfxsJomw5pJXMJV0WHiU9TscLn7qLaR1lrtXVNiK1+6rc/6M6rVmtWy7Y4qQVs9BbPltOsyz2YVI45rXMnpYxXydmUKi4EZtx8Zkrv1RmsPraFbtRuSHzGAxkoSsnk926+42ae0vmXivsXqcbjnpbojNJXJzSV2UauKb0yRJXqduyjmtRh8LneS8C5ExMawgq3JKWIa33XBmj2UVMXh0s14mRZp1FJXR2UMHO0rcS+AAAAAAAAAIsT3SUhxTyNWf2cs13UJlWqWplWqeXz7LMKVd5MpMt4rQqSObMdJkc2L9KNlYpUs5IvRK8bsu+1ZXOHO5zVlojyLL2JhKmTLQgRdjhsln6HQxsOKdW3TgcV6rb4LgT/s+focywPP0N2jCjI4sX3s9/N6FKcbX5MiOEaUXdXM4v4fuI132ZhImWKWOktc+v3K54YpmtjnWskxq1aWOi+T5/c6xU/gfMxKtfsriV/3cuNuW46eHj5nxw1TT3NjCr41+bjRMfAYy2clrw4dDUpYiMtH4b/I6GPiMeTwyhMTCQAG9gAAAAACDF6E5Xxe40cR7OUq7qUypULVQq1dTzOZYhQxj0KUi7jH8LZntnMtPQS0JfEvzcX4mZGdmuRpRZo82UdbXwEWSVYXXNEMWX8WzCaDzRr09DFuWaU/h1L2HdiWqkeNGX23ubNGjC0bb/qWWHTRj1e8+bb9TWrTsm+H4jIZgeWLuEXwLx9ykzQoq0UacmzMEmcNnUmRtlOWUdePaKdRW/Mi3ORVrzuma+/7HSTRJRxW47/cMzYVM0WVIr5c8xboRDTw+1pLV3XP7mvhMfGemT4P6cT5mJLTk07rI6HCczy450tOsI2pEvqgU9n43tqz7y9eZcPWYstctIvXaWiY0AAbGAr4t6FgrYvcV+K9lKVd1KZUqluZVqHmc6xCnXjfIypZexq1ChjIWd9xyJtpadWVe5fwVe6s9Vp0M5s6hNrNbiPmNyBzUw181qQ4TFqWTyfv0L0S/iYUXQlwfgWsPh5NLK3UmLNF5F3DP5mJeUMIo5vNkzHaKmJxm6OvHh0LbCPG17vsrx68CmenLIjulC7t+WL0iDCwtnx9iRsp5b6zolEM+eTLfay/OBDiaefa9vcrqs1p5ELaXjVhYrSKFerZewr4xvcinObZyMus2SdweaLUZFalGxLFlLJk1t08mYW4MmiVqbLMGXcNtSU+HquMk1u9eR9FCd0mtGfNG3sqpenbg7fU9PynLMWnH5T1ackea4AD0LSFXF6+BaKmK18Crxfs06bqlQq1mWqhVqnm87eqVCtPMs1GV5nCzz1ShQrU7PkRouyinzIJ0GtNPUjjy9rpO5MPIFyji5Lf5lSBLE6uLZFeW0Xw9SxS2i7ZL1MsnoaFvFP5mJWqmJlLVnBxc6RaiWAmw+Hvm9Pc7o4S+b04FuxC1vKGUc0RSZPJEMijkhJDJlavST5FmaK9Uo5LTVln1KPM4UEieoRM5NslrT1k0EzuJGiSJrZT0yeDK8WTQL2GWJWIs19jPKXVGNE2tjw+Fvi/Y9FyrWc8fH+GvJs0AAesVwp4p5lwpYnVlPjPZ/FOm6rMq1i1Mq1UeczbN6pMrzZPUK8jg5pThyeIXPYlLeWXaopnv7Tg/M6pk8WdXBe0QjKr+1ly8zQ2fstzi92fHkRGvsV/DLqvY7HL5jJnittp1/hrv0hVewpLen0yfqerCdj/ABa5/wBm2LHcycvpbwzMff35tcXliqR7c1J4WL1S9vYrz2atzt1zKN+X5q+HqnF4UmRzLc8DJcH0/sr1INaqxRy4r08UaJxMTsqzRBNFqcSCaOblqkzqqzImWa8Cu0cS8aWmGXh3E5OkREsGTQZBEngi1i1kTwR9JhKPZgl59d5mbIwV323ou7zfE2T2/KeGmlO9t57ft9VbJbXoAA7bWFHEd5l4oYjvMpcb4I/dOm6tUK89/QnqFab9TzmWW9TqMgkS1IkUmcHN/tNGdI5bCZUjQWIEsWQQZLFnQxz0YSXNfYmkvD6mOma+xH3vD6nZ5XP+TX4/xKF/C1AAewVgAADxxuegCtUwEHut0KlbY/CXmvqjUBTy8FgyeKvp0Si8w+ZxWzpx1i+qzXoZlSFj7kr18BCfeinz0fmszhcX/wCf7fXFb1+cfJtjL73xdgj6mX6dpP5l/L7nMP03SXzPq/sjlfh/i9f0+v0S72r52mrvLyNvZ2xm/inkvl3vrwNXD4KFPuxS57/PUnO3wPI64Z7Wae1Pu8vq12ya7PEj0A9G1AAAFevhr5osA15MdckaWZidGVWotcuunmUpxzPorEU8LB6xi+qRy83LO14Z9WyMnvfL1EVJn1r2TS+ReF17EU9h0mrWa/k/qcjLyPPfzj1n5Jd5D5MKR9O/03S/9/7f0dL9O0Vul/vIqfh7iffX1n5M97D5yEiVSPoobEpL/C/Vyfo2WKeBpx0hFfxRcx8hzR4rx/2fkx3sPncPSlPupv289De2fgv+NZ6vXh0RaSPTtcHy2nDT2pnWWu15kAB1EAAAAAAAAAAAAAAAAAAAAAAAAAAAAAAAAAAAAAAAAAAAAAAAAAAAAAAAAAAAAAAAAAAAAAAAAAAAAAAAAAAAAAAAAAAAAAAAAAAAAAB//9k="/>
          <p:cNvSpPr>
            <a:spLocks noChangeAspect="1" noChangeArrowheads="1"/>
          </p:cNvSpPr>
          <p:nvPr/>
        </p:nvSpPr>
        <p:spPr bwMode="auto">
          <a:xfrm>
            <a:off x="0" y="-1049594"/>
            <a:ext cx="2186785" cy="218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cs-CZ" altLang="cs-CZ"/>
          </a:p>
        </p:txBody>
      </p:sp>
      <p:pic>
        <p:nvPicPr>
          <p:cNvPr id="34827"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0884" y="4365845"/>
            <a:ext cx="1015640" cy="82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Obrázek 2" descr="Obsah obrázku text, interiér, kuchyňské spotřebiče&#10;&#10;Popis byl vytvořen automaticky">
            <a:extLst>
              <a:ext uri="{FF2B5EF4-FFF2-40B4-BE49-F238E27FC236}">
                <a16:creationId xmlns:a16="http://schemas.microsoft.com/office/drawing/2014/main" id="{BC6A2A45-B1E2-4403-90FE-F368E5E3D1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5477396" y="3117462"/>
            <a:ext cx="4146547" cy="2744010"/>
          </a:xfrm>
          <a:prstGeom prst="rect">
            <a:avLst/>
          </a:prstGeom>
        </p:spPr>
      </p:pic>
    </p:spTree>
    <p:extLst>
      <p:ext uri="{BB962C8B-B14F-4D97-AF65-F5344CB8AC3E}">
        <p14:creationId xmlns:p14="http://schemas.microsoft.com/office/powerpoint/2010/main" val="3579683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F880B7-3D77-4F1C-9004-D4324138150C}"/>
              </a:ext>
            </a:extLst>
          </p:cNvPr>
          <p:cNvSpPr>
            <a:spLocks noGrp="1"/>
          </p:cNvSpPr>
          <p:nvPr>
            <p:ph type="title"/>
          </p:nvPr>
        </p:nvSpPr>
        <p:spPr/>
        <p:txBody>
          <a:bodyPr/>
          <a:lstStyle/>
          <a:p>
            <a:r>
              <a:rPr lang="cs-CZ" dirty="0">
                <a:solidFill>
                  <a:schemeClr val="tx1"/>
                </a:solidFill>
              </a:rPr>
              <a:t>Specifika lokality PPC</a:t>
            </a:r>
            <a:br>
              <a:rPr lang="cs-CZ" dirty="0"/>
            </a:br>
            <a:r>
              <a:rPr lang="cs-CZ" dirty="0"/>
              <a:t>1. používání OOPP</a:t>
            </a:r>
          </a:p>
        </p:txBody>
      </p:sp>
      <p:sp>
        <p:nvSpPr>
          <p:cNvPr id="3" name="Zástupný obsah 2">
            <a:extLst>
              <a:ext uri="{FF2B5EF4-FFF2-40B4-BE49-F238E27FC236}">
                <a16:creationId xmlns:a16="http://schemas.microsoft.com/office/drawing/2014/main" id="{222E33C1-4D1B-455D-A81B-FB92526474E6}"/>
              </a:ext>
            </a:extLst>
          </p:cNvPr>
          <p:cNvSpPr>
            <a:spLocks noGrp="1"/>
          </p:cNvSpPr>
          <p:nvPr>
            <p:ph idx="1"/>
          </p:nvPr>
        </p:nvSpPr>
        <p:spPr>
          <a:xfrm>
            <a:off x="504000" y="1647286"/>
            <a:ext cx="8136000" cy="4680000"/>
          </a:xfrm>
        </p:spPr>
        <p:txBody>
          <a:bodyPr/>
          <a:lstStyle/>
          <a:p>
            <a:r>
              <a:rPr lang="cs-CZ" altLang="cs-CZ" b="1" dirty="0">
                <a:latin typeface="Arial CE" charset="-18"/>
                <a:cs typeface="Arial CE" charset="-18"/>
              </a:rPr>
              <a:t>V prostředí s nebezpečím výbuchu:</a:t>
            </a:r>
          </a:p>
          <a:p>
            <a:pPr>
              <a:buClr>
                <a:schemeClr val="accent2"/>
              </a:buClr>
              <a:buFont typeface="Wingdings" panose="05000000000000000000" pitchFamily="2" charset="2"/>
              <a:buChar char="§"/>
            </a:pPr>
            <a:r>
              <a:rPr lang="cs-CZ" altLang="cs-CZ" dirty="0">
                <a:latin typeface="Arial CE" charset="-18"/>
                <a:cs typeface="Arial CE" charset="-18"/>
              </a:rPr>
              <a:t>   V zónách  označených  používat antistatickou obuv a </a:t>
            </a:r>
          </a:p>
          <a:p>
            <a:pPr marL="0" indent="0">
              <a:buClr>
                <a:schemeClr val="accent2"/>
              </a:buClr>
            </a:pPr>
            <a:r>
              <a:rPr lang="cs-CZ" altLang="cs-CZ" dirty="0">
                <a:latin typeface="Arial CE" charset="-18"/>
                <a:cs typeface="Arial CE" charset="-18"/>
              </a:rPr>
              <a:t>     100% - ní  bavlněný pracovní oděv</a:t>
            </a:r>
          </a:p>
          <a:p>
            <a:pPr marL="0" indent="0">
              <a:buClr>
                <a:schemeClr val="accent2"/>
              </a:buClr>
            </a:pPr>
            <a:endParaRPr lang="cs-CZ" altLang="cs-CZ" dirty="0">
              <a:latin typeface="Arial CE" charset="-18"/>
              <a:cs typeface="Arial CE" charset="-18"/>
            </a:endParaRPr>
          </a:p>
          <a:p>
            <a:pPr marL="0" indent="0">
              <a:buClr>
                <a:schemeClr val="accent2"/>
              </a:buClr>
            </a:pPr>
            <a:endParaRPr lang="cs-CZ" altLang="cs-CZ" dirty="0">
              <a:latin typeface="Arial CE" charset="-18"/>
              <a:cs typeface="Arial CE" charset="-18"/>
            </a:endParaRPr>
          </a:p>
          <a:p>
            <a:pPr marL="0" indent="0">
              <a:buClr>
                <a:schemeClr val="accent2"/>
              </a:buClr>
            </a:pPr>
            <a:endParaRPr lang="cs-CZ" altLang="cs-CZ" dirty="0">
              <a:latin typeface="Arial CE" charset="-18"/>
              <a:cs typeface="Arial CE" charset="-18"/>
            </a:endParaRPr>
          </a:p>
          <a:p>
            <a:pPr marL="0" indent="0">
              <a:buClr>
                <a:schemeClr val="accent2"/>
              </a:buClr>
            </a:pPr>
            <a:endParaRPr lang="cs-CZ" altLang="cs-CZ" dirty="0">
              <a:latin typeface="Arial CE" charset="-18"/>
              <a:cs typeface="Arial CE" charset="-18"/>
            </a:endParaRPr>
          </a:p>
          <a:p>
            <a:pPr marL="0" indent="0">
              <a:buClr>
                <a:schemeClr val="accent2"/>
              </a:buClr>
            </a:pPr>
            <a:endParaRPr lang="cs-CZ" altLang="cs-CZ" dirty="0">
              <a:latin typeface="Arial CE" charset="-18"/>
              <a:cs typeface="Arial CE" charset="-18"/>
            </a:endParaRPr>
          </a:p>
          <a:p>
            <a:pPr marL="0" indent="0">
              <a:buClr>
                <a:schemeClr val="accent2"/>
              </a:buClr>
            </a:pPr>
            <a:endParaRPr lang="cs-CZ" altLang="cs-CZ" dirty="0">
              <a:latin typeface="Arial CE" charset="-18"/>
              <a:cs typeface="Arial CE" charset="-18"/>
            </a:endParaRPr>
          </a:p>
          <a:p>
            <a:pPr marL="369298" indent="-369298" defTabSz="932962">
              <a:spcAft>
                <a:spcPct val="20000"/>
              </a:spcAft>
              <a:buClr>
                <a:srgbClr val="FF3300"/>
              </a:buClr>
              <a:tabLst>
                <a:tab pos="369298" algn="l"/>
              </a:tabLst>
            </a:pPr>
            <a:r>
              <a:rPr lang="cs-CZ" altLang="cs-CZ" b="1" dirty="0">
                <a:solidFill>
                  <a:schemeClr val="accent2"/>
                </a:solidFill>
                <a:latin typeface="Arial CE" charset="-18"/>
                <a:cs typeface="Arial CE" charset="-18"/>
              </a:rPr>
              <a:t>Zvýšená hladina Hluku </a:t>
            </a:r>
            <a:r>
              <a:rPr lang="cs-CZ" altLang="cs-CZ" dirty="0">
                <a:latin typeface="Arial CE" charset="-18"/>
                <a:cs typeface="Arial CE" charset="-18"/>
              </a:rPr>
              <a:t>– poškození sluchu</a:t>
            </a:r>
          </a:p>
          <a:p>
            <a:pPr marL="369298" indent="-369298" defTabSz="932962">
              <a:spcAft>
                <a:spcPct val="20000"/>
              </a:spcAft>
              <a:buClr>
                <a:schemeClr val="accent2"/>
              </a:buClr>
              <a:buFont typeface="Wingdings" pitchFamily="2" charset="2"/>
              <a:buChar char="§"/>
              <a:tabLst>
                <a:tab pos="369298" algn="l"/>
              </a:tabLst>
            </a:pPr>
            <a:r>
              <a:rPr lang="cs-CZ" altLang="cs-CZ" dirty="0">
                <a:latin typeface="Arial CE" charset="-18"/>
                <a:cs typeface="Arial CE" charset="-18"/>
              </a:rPr>
              <a:t>Strojovna, Kotelna, Kompresorová stanice, CHÚV</a:t>
            </a:r>
          </a:p>
          <a:p>
            <a:pPr marL="369298" indent="-369298" defTabSz="932962">
              <a:spcAft>
                <a:spcPct val="20000"/>
              </a:spcAft>
              <a:buClr>
                <a:srgbClr val="FF3300"/>
              </a:buClr>
              <a:tabLst>
                <a:tab pos="369298" algn="l"/>
              </a:tabLst>
            </a:pPr>
            <a:r>
              <a:rPr lang="cs-CZ" altLang="cs-CZ" dirty="0">
                <a:latin typeface="Arial CE" charset="-18"/>
                <a:cs typeface="Arial CE" charset="-18"/>
              </a:rPr>
              <a:t>	k dispozici jsou zásobníky zátkových chráničů sluchu umístěné </a:t>
            </a:r>
          </a:p>
          <a:p>
            <a:pPr marL="369298" indent="-369298" defTabSz="932962">
              <a:spcAft>
                <a:spcPct val="20000"/>
              </a:spcAft>
              <a:buClr>
                <a:srgbClr val="FF3300"/>
              </a:buClr>
              <a:tabLst>
                <a:tab pos="369298" algn="l"/>
              </a:tabLst>
            </a:pPr>
            <a:r>
              <a:rPr lang="cs-CZ" altLang="cs-CZ" dirty="0">
                <a:latin typeface="Arial CE" charset="-18"/>
                <a:cs typeface="Arial CE" charset="-18"/>
              </a:rPr>
              <a:t>	na velínu PPC</a:t>
            </a:r>
          </a:p>
          <a:p>
            <a:pPr marL="369298" indent="-369298" defTabSz="932962">
              <a:spcAft>
                <a:spcPct val="20000"/>
              </a:spcAft>
              <a:buClr>
                <a:srgbClr val="FF3300"/>
              </a:buClr>
              <a:tabLst>
                <a:tab pos="369298" algn="l"/>
              </a:tabLst>
            </a:pPr>
            <a:r>
              <a:rPr lang="cs-CZ" altLang="cs-CZ" b="1" dirty="0">
                <a:solidFill>
                  <a:schemeClr val="accent2"/>
                </a:solidFill>
                <a:latin typeface="Arial CE" charset="-18"/>
                <a:cs typeface="Arial CE" charset="-18"/>
              </a:rPr>
              <a:t>	! Používat ochranu sluchu</a:t>
            </a:r>
          </a:p>
          <a:p>
            <a:endParaRPr lang="cs-CZ" dirty="0"/>
          </a:p>
        </p:txBody>
      </p:sp>
      <p:sp>
        <p:nvSpPr>
          <p:cNvPr id="4" name="Zástupný symbol pro číslo snímku 3">
            <a:extLst>
              <a:ext uri="{FF2B5EF4-FFF2-40B4-BE49-F238E27FC236}">
                <a16:creationId xmlns:a16="http://schemas.microsoft.com/office/drawing/2014/main" id="{DC1A3B06-E72E-49E9-A851-FC3221DD60EF}"/>
              </a:ext>
            </a:extLst>
          </p:cNvPr>
          <p:cNvSpPr>
            <a:spLocks noGrp="1"/>
          </p:cNvSpPr>
          <p:nvPr>
            <p:ph type="sldNum" sz="quarter" idx="10"/>
          </p:nvPr>
        </p:nvSpPr>
        <p:spPr/>
        <p:txBody>
          <a:bodyPr/>
          <a:lstStyle/>
          <a:p>
            <a:fld id="{569EC6D3-E5AC-407E-ABD5-BD9CA53279C2}" type="slidenum">
              <a:rPr lang="cs-CZ" smtClean="0"/>
              <a:pPr/>
              <a:t>11</a:t>
            </a:fld>
            <a:endParaRPr lang="cs-CZ"/>
          </a:p>
        </p:txBody>
      </p:sp>
      <p:pic>
        <p:nvPicPr>
          <p:cNvPr id="5" name="Picture 8">
            <a:extLst>
              <a:ext uri="{FF2B5EF4-FFF2-40B4-BE49-F238E27FC236}">
                <a16:creationId xmlns:a16="http://schemas.microsoft.com/office/drawing/2014/main" id="{AE8CD57E-363B-4344-BAF5-2EDC01FAD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972" y="2988448"/>
            <a:ext cx="829049" cy="671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3" descr="Pracuj jen s nejiskřícím nářadím">
            <a:hlinkClick r:id="rId3"/>
            <a:extLst>
              <a:ext uri="{FF2B5EF4-FFF2-40B4-BE49-F238E27FC236}">
                <a16:creationId xmlns:a16="http://schemas.microsoft.com/office/drawing/2014/main" id="{0F626D58-5305-49F2-B9A6-57DFC1E2C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802" y="2879718"/>
            <a:ext cx="7239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a:extLst>
              <a:ext uri="{FF2B5EF4-FFF2-40B4-BE49-F238E27FC236}">
                <a16:creationId xmlns:a16="http://schemas.microsoft.com/office/drawing/2014/main" id="{B7BD262D-4878-4463-B41B-F595EED07F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750" y="2879718"/>
            <a:ext cx="897971" cy="88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1" descr="Ochranný prac. oděv">
            <a:hlinkClick r:id="rId6"/>
            <a:extLst>
              <a:ext uri="{FF2B5EF4-FFF2-40B4-BE49-F238E27FC236}">
                <a16:creationId xmlns:a16="http://schemas.microsoft.com/office/drawing/2014/main" id="{8C84F40E-A820-4327-B4E2-D1BCD43ACF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549" y="2879718"/>
            <a:ext cx="856642" cy="8480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4">
            <a:extLst>
              <a:ext uri="{FF2B5EF4-FFF2-40B4-BE49-F238E27FC236}">
                <a16:creationId xmlns:a16="http://schemas.microsoft.com/office/drawing/2014/main" id="{9DDE397B-F975-4393-B454-0882260633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02122" y="4359049"/>
            <a:ext cx="952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873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Grp="1" noChangeArrowheads="1"/>
          </p:cNvSpPr>
          <p:nvPr>
            <p:ph type="title"/>
          </p:nvPr>
        </p:nvSpPr>
        <p:spPr>
          <a:xfrm>
            <a:off x="503771" y="400675"/>
            <a:ext cx="7796292" cy="846386"/>
          </a:xfrm>
        </p:spPr>
        <p:txBody>
          <a:bodyPr/>
          <a:lstStyle/>
          <a:p>
            <a:pPr defTabSz="895255">
              <a:defRPr/>
            </a:pPr>
            <a:r>
              <a:rPr lang="cs-CZ" cap="all" dirty="0">
                <a:solidFill>
                  <a:schemeClr val="tx1"/>
                </a:solidFill>
              </a:rPr>
              <a:t>Specifika lokality PPC</a:t>
            </a:r>
            <a:br>
              <a:rPr lang="cs-CZ" cap="all" dirty="0"/>
            </a:br>
            <a:r>
              <a:rPr lang="cs-CZ" cap="all" dirty="0"/>
              <a:t>1. významná RIZIKA A OPATŘENÍ</a:t>
            </a:r>
          </a:p>
        </p:txBody>
      </p:sp>
      <p:sp>
        <p:nvSpPr>
          <p:cNvPr id="35843" name="Rectangle 3"/>
          <p:cNvSpPr>
            <a:spLocks noGrp="1" noChangeArrowheads="1"/>
          </p:cNvSpPr>
          <p:nvPr>
            <p:ph idx="1"/>
          </p:nvPr>
        </p:nvSpPr>
        <p:spPr>
          <a:xfrm>
            <a:off x="286711" y="1511852"/>
            <a:ext cx="8542495" cy="4849516"/>
          </a:xfrm>
        </p:spPr>
        <p:txBody>
          <a:bodyPr/>
          <a:lstStyle/>
          <a:p>
            <a:pPr marL="369298" indent="-369298" defTabSz="932962">
              <a:spcAft>
                <a:spcPct val="20000"/>
              </a:spcAft>
              <a:buClr>
                <a:srgbClr val="FF3300"/>
              </a:buClr>
              <a:tabLst>
                <a:tab pos="369298" algn="l"/>
              </a:tabLst>
            </a:pPr>
            <a:endParaRPr lang="cs-CZ" altLang="cs-CZ" sz="1800" b="1" dirty="0">
              <a:solidFill>
                <a:schemeClr val="accent2"/>
              </a:solidFill>
              <a:latin typeface="Arial CE" charset="-18"/>
              <a:cs typeface="Arial CE" charset="-18"/>
            </a:endParaRPr>
          </a:p>
          <a:p>
            <a:pPr marL="369298" indent="-369298" defTabSz="932962">
              <a:spcAft>
                <a:spcPct val="20000"/>
              </a:spcAft>
              <a:buClr>
                <a:srgbClr val="FF3300"/>
              </a:buClr>
              <a:tabLst>
                <a:tab pos="369298" algn="l"/>
              </a:tabLst>
            </a:pPr>
            <a:endParaRPr lang="cs-CZ" altLang="cs-CZ" sz="1400" b="1" dirty="0">
              <a:solidFill>
                <a:schemeClr val="accent2"/>
              </a:solidFill>
              <a:latin typeface="Arial CE" charset="-18"/>
              <a:cs typeface="Arial CE" charset="-18"/>
            </a:endParaRPr>
          </a:p>
          <a:p>
            <a:pPr marL="369298" indent="-369298" defTabSz="932962">
              <a:spcAft>
                <a:spcPct val="20000"/>
              </a:spcAft>
              <a:buClr>
                <a:srgbClr val="FF3300"/>
              </a:buClr>
              <a:tabLst>
                <a:tab pos="369298" algn="l"/>
              </a:tabLst>
            </a:pPr>
            <a:r>
              <a:rPr lang="cs-CZ" altLang="cs-CZ" sz="1800" b="1" dirty="0">
                <a:solidFill>
                  <a:schemeClr val="accent2"/>
                </a:solidFill>
                <a:latin typeface="Arial CE" charset="-18"/>
                <a:cs typeface="Arial CE" charset="-18"/>
              </a:rPr>
              <a:t>Možný výskyt toxických plynů </a:t>
            </a:r>
            <a:r>
              <a:rPr lang="cs-CZ" altLang="cs-CZ" dirty="0">
                <a:latin typeface="Arial CE" charset="-18"/>
                <a:cs typeface="Arial CE" charset="-18"/>
              </a:rPr>
              <a:t>(CO – oxid uhelnatý, čpavek) - otrava</a:t>
            </a:r>
          </a:p>
          <a:p>
            <a:pPr marL="369298" indent="-369298" defTabSz="932962">
              <a:spcAft>
                <a:spcPct val="20000"/>
              </a:spcAft>
              <a:buClr>
                <a:schemeClr val="accent2"/>
              </a:buClr>
              <a:buFont typeface="Wingdings" pitchFamily="2" charset="2"/>
              <a:buChar char="§"/>
              <a:tabLst>
                <a:tab pos="369298" algn="l"/>
              </a:tabLst>
            </a:pPr>
            <a:r>
              <a:rPr lang="cs-CZ" altLang="cs-CZ" dirty="0">
                <a:latin typeface="Arial CE" charset="-18"/>
                <a:cs typeface="Arial CE" charset="-18"/>
              </a:rPr>
              <a:t>Objekty zauhlování společnosti </a:t>
            </a:r>
            <a:r>
              <a:rPr lang="cs-CZ" altLang="cs-CZ" dirty="0" err="1">
                <a:latin typeface="Arial CE" charset="-18"/>
                <a:cs typeface="Arial CE" charset="-18"/>
              </a:rPr>
              <a:t>Seven</a:t>
            </a:r>
            <a:r>
              <a:rPr lang="cs-CZ" altLang="cs-CZ" dirty="0">
                <a:latin typeface="Arial CE" charset="-18"/>
                <a:cs typeface="Arial CE" charset="-18"/>
              </a:rPr>
              <a:t> - v okolí a nad hlubinným zásobníkem paliva </a:t>
            </a:r>
          </a:p>
          <a:p>
            <a:pPr marL="369298" indent="-369298" defTabSz="932962">
              <a:spcAft>
                <a:spcPct val="20000"/>
              </a:spcAft>
              <a:buClr>
                <a:schemeClr val="accent2"/>
              </a:buClr>
              <a:buFont typeface="Wingdings" pitchFamily="2" charset="2"/>
              <a:buChar char="§"/>
              <a:tabLst>
                <a:tab pos="369298" algn="l"/>
              </a:tabLst>
            </a:pPr>
            <a:r>
              <a:rPr lang="cs-CZ" altLang="cs-CZ" dirty="0">
                <a:latin typeface="Arial CE" charset="-18"/>
                <a:cs typeface="Arial CE" charset="-18"/>
              </a:rPr>
              <a:t>Objekt strojovny parní turbíny</a:t>
            </a:r>
          </a:p>
          <a:p>
            <a:pPr marL="0" indent="0" defTabSz="914400">
              <a:spcBef>
                <a:spcPts val="1800"/>
              </a:spcBef>
              <a:buClr>
                <a:schemeClr val="accent2"/>
              </a:buClr>
              <a:tabLst>
                <a:tab pos="361950" algn="l"/>
              </a:tabLst>
            </a:pPr>
            <a:r>
              <a:rPr lang="cs-CZ" altLang="cs-CZ" sz="1800" b="1" dirty="0">
                <a:solidFill>
                  <a:srgbClr val="F24800"/>
                </a:solidFill>
                <a:latin typeface="Arial CE" charset="-18"/>
                <a:cs typeface="Arial CE" charset="-18"/>
              </a:rPr>
              <a:t>Chemické látky a přípravky</a:t>
            </a:r>
          </a:p>
          <a:p>
            <a:pPr marL="177800" lvl="2" indent="-165100" defTabSz="914400">
              <a:spcAft>
                <a:spcPct val="20000"/>
              </a:spcAft>
              <a:buClr>
                <a:srgbClr val="FF3300"/>
              </a:buClr>
              <a:tabLst>
                <a:tab pos="361950" algn="l"/>
              </a:tabLst>
            </a:pPr>
            <a:r>
              <a:rPr lang="cs-CZ" altLang="cs-CZ" dirty="0">
                <a:latin typeface="Arial CE" charset="-18"/>
                <a:cs typeface="Arial CE" charset="-18"/>
              </a:rPr>
              <a:t> 	Čpavek, fosforečnan sodný, zemní plyn, </a:t>
            </a:r>
            <a:r>
              <a:rPr lang="cs-CZ" altLang="cs-CZ" dirty="0"/>
              <a:t>kyselina chlorovodíková, hydroxid sodný, chlorid         </a:t>
            </a:r>
          </a:p>
          <a:p>
            <a:pPr marL="12700" lvl="2" indent="0" defTabSz="914400">
              <a:spcAft>
                <a:spcPct val="20000"/>
              </a:spcAft>
              <a:buClr>
                <a:srgbClr val="FF3300"/>
              </a:buClr>
              <a:buNone/>
              <a:tabLst>
                <a:tab pos="361950" algn="l"/>
              </a:tabLst>
            </a:pPr>
            <a:r>
              <a:rPr lang="cs-CZ" altLang="cs-CZ"/>
              <a:t>       železitý</a:t>
            </a:r>
            <a:r>
              <a:rPr lang="cs-CZ" altLang="cs-CZ" dirty="0"/>
              <a:t>, čpavková voda</a:t>
            </a:r>
          </a:p>
          <a:p>
            <a:pPr marL="0" indent="0" defTabSz="914400">
              <a:buClr>
                <a:schemeClr val="accent2"/>
              </a:buClr>
              <a:tabLst>
                <a:tab pos="361950" algn="l"/>
              </a:tabLst>
            </a:pPr>
            <a:r>
              <a:rPr lang="cs-CZ" altLang="cs-CZ" dirty="0">
                <a:latin typeface="Arial CE" charset="-18"/>
                <a:cs typeface="Arial CE" charset="-18"/>
              </a:rPr>
              <a:t>   </a:t>
            </a:r>
            <a:r>
              <a:rPr lang="cs-CZ" altLang="cs-CZ" b="1" dirty="0">
                <a:solidFill>
                  <a:schemeClr val="accent2"/>
                </a:solidFill>
                <a:latin typeface="Arial CE" charset="-18"/>
                <a:cs typeface="Arial CE" charset="-18"/>
              </a:rPr>
              <a:t>! Používat předepsané OOPP</a:t>
            </a:r>
          </a:p>
          <a:p>
            <a:pPr marL="369298" indent="-369298" defTabSz="932962">
              <a:spcBef>
                <a:spcPts val="1224"/>
              </a:spcBef>
              <a:spcAft>
                <a:spcPct val="20000"/>
              </a:spcAft>
              <a:buClr>
                <a:srgbClr val="FF3300"/>
              </a:buClr>
              <a:buSzTx/>
              <a:tabLst>
                <a:tab pos="369298" algn="l"/>
              </a:tabLst>
            </a:pPr>
            <a:endParaRPr lang="cs-CZ" altLang="cs-CZ" dirty="0">
              <a:solidFill>
                <a:schemeClr val="accent2"/>
              </a:solidFill>
              <a:highlight>
                <a:srgbClr val="FFFF00"/>
              </a:highlight>
              <a:latin typeface="Arial CE" charset="-18"/>
              <a:cs typeface="Arial CE" charset="-18"/>
            </a:endParaRPr>
          </a:p>
        </p:txBody>
      </p:sp>
      <p:sp>
        <p:nvSpPr>
          <p:cNvPr id="36868" name="Zástupný symbol pro číslo snímku 3"/>
          <p:cNvSpPr>
            <a:spLocks noGrp="1"/>
          </p:cNvSpPr>
          <p:nvPr>
            <p:ph type="sldNum" sz="quarter" idx="10"/>
          </p:nvPr>
        </p:nvSpPr>
        <p:spPr>
          <a:xfrm>
            <a:off x="503771" y="6634475"/>
            <a:ext cx="311009" cy="18789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26">
              <a:defRPr>
                <a:solidFill>
                  <a:schemeClr val="tx1"/>
                </a:solidFill>
                <a:latin typeface="Arial" pitchFamily="34" charset="0"/>
              </a:defRPr>
            </a:lvl1pPr>
            <a:lvl2pPr marL="758032" indent="-291551" defTabSz="913526">
              <a:defRPr>
                <a:solidFill>
                  <a:schemeClr val="tx1"/>
                </a:solidFill>
                <a:latin typeface="Arial" pitchFamily="34" charset="0"/>
              </a:defRPr>
            </a:lvl2pPr>
            <a:lvl3pPr marL="1166203" indent="-233241" defTabSz="913526">
              <a:defRPr>
                <a:solidFill>
                  <a:schemeClr val="tx1"/>
                </a:solidFill>
                <a:latin typeface="Arial" pitchFamily="34" charset="0"/>
              </a:defRPr>
            </a:lvl3pPr>
            <a:lvl4pPr marL="1632684" indent="-233241" defTabSz="913526">
              <a:defRPr>
                <a:solidFill>
                  <a:schemeClr val="tx1"/>
                </a:solidFill>
                <a:latin typeface="Arial" pitchFamily="34" charset="0"/>
              </a:defRPr>
            </a:lvl4pPr>
            <a:lvl5pPr marL="2099165" indent="-233241" defTabSz="913526">
              <a:defRPr>
                <a:solidFill>
                  <a:schemeClr val="tx1"/>
                </a:solidFill>
                <a:latin typeface="Arial" pitchFamily="34" charset="0"/>
              </a:defRPr>
            </a:lvl5pPr>
            <a:lvl6pPr marL="2565646" indent="-233241" defTabSz="913526" eaLnBrk="0" fontAlgn="base" hangingPunct="0">
              <a:spcBef>
                <a:spcPct val="0"/>
              </a:spcBef>
              <a:spcAft>
                <a:spcPct val="0"/>
              </a:spcAft>
              <a:defRPr>
                <a:solidFill>
                  <a:schemeClr val="tx1"/>
                </a:solidFill>
                <a:latin typeface="Arial" pitchFamily="34" charset="0"/>
              </a:defRPr>
            </a:lvl6pPr>
            <a:lvl7pPr marL="3032128" indent="-233241" defTabSz="913526" eaLnBrk="0" fontAlgn="base" hangingPunct="0">
              <a:spcBef>
                <a:spcPct val="0"/>
              </a:spcBef>
              <a:spcAft>
                <a:spcPct val="0"/>
              </a:spcAft>
              <a:defRPr>
                <a:solidFill>
                  <a:schemeClr val="tx1"/>
                </a:solidFill>
                <a:latin typeface="Arial" pitchFamily="34" charset="0"/>
              </a:defRPr>
            </a:lvl7pPr>
            <a:lvl8pPr marL="3498609" indent="-233241" defTabSz="913526" eaLnBrk="0" fontAlgn="base" hangingPunct="0">
              <a:spcBef>
                <a:spcPct val="0"/>
              </a:spcBef>
              <a:spcAft>
                <a:spcPct val="0"/>
              </a:spcAft>
              <a:defRPr>
                <a:solidFill>
                  <a:schemeClr val="tx1"/>
                </a:solidFill>
                <a:latin typeface="Arial" pitchFamily="34" charset="0"/>
              </a:defRPr>
            </a:lvl8pPr>
            <a:lvl9pPr marL="3965090" indent="-233241" defTabSz="913526" eaLnBrk="0" fontAlgn="base" hangingPunct="0">
              <a:spcBef>
                <a:spcPct val="0"/>
              </a:spcBef>
              <a:spcAft>
                <a:spcPct val="0"/>
              </a:spcAft>
              <a:defRPr>
                <a:solidFill>
                  <a:schemeClr val="tx1"/>
                </a:solidFill>
                <a:latin typeface="Arial" pitchFamily="34" charset="0"/>
              </a:defRPr>
            </a:lvl9pPr>
          </a:lstStyle>
          <a:p>
            <a:pPr>
              <a:defRPr/>
            </a:pPr>
            <a:fld id="{AA01339C-039A-4BEA-A80A-0420C5FC2C2C}" type="slidenum">
              <a:rPr lang="cs-CZ" altLang="cs-CZ" sz="1200">
                <a:solidFill>
                  <a:schemeClr val="bg1"/>
                </a:solidFill>
                <a:latin typeface="+mn-lt"/>
                <a:ea typeface="Arial CE" charset="-18"/>
                <a:cs typeface="Arial CE" charset="-18"/>
              </a:rPr>
              <a:pPr>
                <a:defRPr/>
              </a:pPr>
              <a:t>12</a:t>
            </a:fld>
            <a:endParaRPr lang="cs-CZ" altLang="cs-CZ" sz="1200">
              <a:solidFill>
                <a:schemeClr val="bg1"/>
              </a:solidFill>
              <a:latin typeface="+mn-lt"/>
              <a:ea typeface="Arial CE" charset="-18"/>
              <a:cs typeface="Arial CE" charset="-18"/>
            </a:endParaRPr>
          </a:p>
        </p:txBody>
      </p:sp>
      <p:pic>
        <p:nvPicPr>
          <p:cNvPr id="9" name="Picture 4">
            <a:extLst>
              <a:ext uri="{FF2B5EF4-FFF2-40B4-BE49-F238E27FC236}">
                <a16:creationId xmlns:a16="http://schemas.microsoft.com/office/drawing/2014/main" id="{C75A3F3D-0CD8-458E-8B59-23CB13715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958" y="4855609"/>
            <a:ext cx="851917" cy="851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extLst>
              <a:ext uri="{FF2B5EF4-FFF2-40B4-BE49-F238E27FC236}">
                <a16:creationId xmlns:a16="http://schemas.microsoft.com/office/drawing/2014/main" id="{E1F29B95-67D9-4A55-A516-608414430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75" y="4879992"/>
            <a:ext cx="10001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8A39AE7B-3B1E-4F8C-A323-723EAB74E7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463" y="4879992"/>
            <a:ext cx="10001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3305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CC5832-35E3-4D0B-B145-5C94D5167CBB}"/>
              </a:ext>
            </a:extLst>
          </p:cNvPr>
          <p:cNvSpPr>
            <a:spLocks noGrp="1"/>
          </p:cNvSpPr>
          <p:nvPr>
            <p:ph type="title"/>
          </p:nvPr>
        </p:nvSpPr>
        <p:spPr/>
        <p:txBody>
          <a:bodyPr/>
          <a:lstStyle/>
          <a:p>
            <a:r>
              <a:rPr lang="cs-CZ" dirty="0">
                <a:solidFill>
                  <a:schemeClr val="tx1"/>
                </a:solidFill>
              </a:rPr>
              <a:t>Specifika lokality PPC</a:t>
            </a:r>
            <a:br>
              <a:rPr lang="cs-CZ" dirty="0"/>
            </a:br>
            <a:r>
              <a:rPr lang="cs-CZ" dirty="0"/>
              <a:t>1. významná RIZIKA A OPATŘENÍ</a:t>
            </a:r>
          </a:p>
        </p:txBody>
      </p:sp>
      <p:sp>
        <p:nvSpPr>
          <p:cNvPr id="3" name="Zástupný obsah 2">
            <a:extLst>
              <a:ext uri="{FF2B5EF4-FFF2-40B4-BE49-F238E27FC236}">
                <a16:creationId xmlns:a16="http://schemas.microsoft.com/office/drawing/2014/main" id="{68D45501-7985-4169-BF74-9F1A9F1BF399}"/>
              </a:ext>
            </a:extLst>
          </p:cNvPr>
          <p:cNvSpPr>
            <a:spLocks noGrp="1"/>
          </p:cNvSpPr>
          <p:nvPr>
            <p:ph idx="1"/>
          </p:nvPr>
        </p:nvSpPr>
        <p:spPr/>
        <p:txBody>
          <a:bodyPr/>
          <a:lstStyle/>
          <a:p>
            <a:pPr marL="285750" indent="-285750">
              <a:buClr>
                <a:schemeClr val="accent2"/>
              </a:buClr>
            </a:pPr>
            <a:endParaRPr lang="cs-CZ" altLang="cs-CZ" sz="2000" b="1" dirty="0">
              <a:latin typeface="Arial CE" charset="-18"/>
              <a:cs typeface="Arial CE" charset="-18"/>
            </a:endParaRPr>
          </a:p>
          <a:p>
            <a:pPr marL="285750" indent="-285750">
              <a:buClr>
                <a:schemeClr val="accent2"/>
              </a:buClr>
            </a:pPr>
            <a:endParaRPr lang="cs-CZ" altLang="cs-CZ" sz="2000" b="1" dirty="0">
              <a:latin typeface="Arial CE" charset="-18"/>
              <a:cs typeface="Arial CE" charset="-18"/>
            </a:endParaRPr>
          </a:p>
          <a:p>
            <a:pPr marL="285750" indent="-285750">
              <a:buClr>
                <a:schemeClr val="accent2"/>
              </a:buClr>
            </a:pPr>
            <a:r>
              <a:rPr lang="cs-CZ" altLang="cs-CZ" sz="2000" b="1" dirty="0">
                <a:latin typeface="Arial CE" charset="-18"/>
                <a:cs typeface="Arial CE" charset="-18"/>
              </a:rPr>
              <a:t>Nebezpečí  úrazu el. proudem a požáru</a:t>
            </a:r>
          </a:p>
          <a:p>
            <a:pPr marL="285750" indent="-285750">
              <a:buClr>
                <a:schemeClr val="accent2"/>
              </a:buClr>
              <a:buFont typeface="Wingdings" pitchFamily="2" charset="2"/>
              <a:buChar char="§"/>
            </a:pPr>
            <a:r>
              <a:rPr lang="cs-CZ" altLang="cs-CZ" dirty="0">
                <a:latin typeface="Arial CE" charset="-18"/>
                <a:cs typeface="Arial CE" charset="-18"/>
              </a:rPr>
              <a:t>Elektrorozvodny, kabelové prostory, kanály, transformátory, strojovna</a:t>
            </a:r>
          </a:p>
          <a:p>
            <a:pPr marL="285750" indent="-285750">
              <a:buClr>
                <a:schemeClr val="accent2"/>
              </a:buClr>
            </a:pPr>
            <a:r>
              <a:rPr lang="cs-CZ" altLang="cs-CZ" b="1" dirty="0">
                <a:solidFill>
                  <a:schemeClr val="accent2"/>
                </a:solidFill>
                <a:latin typeface="Arial CE" charset="-18"/>
                <a:cs typeface="Arial CE" charset="-18"/>
              </a:rPr>
              <a:t>!    Požární přepážky a ucpávky	</a:t>
            </a:r>
          </a:p>
          <a:p>
            <a:pPr marL="285750" indent="-285750">
              <a:buClr>
                <a:schemeClr val="accent2"/>
              </a:buClr>
            </a:pPr>
            <a:r>
              <a:rPr lang="cs-CZ" altLang="cs-CZ" b="1" dirty="0">
                <a:solidFill>
                  <a:schemeClr val="accent2"/>
                </a:solidFill>
                <a:latin typeface="Arial CE" charset="-18"/>
                <a:cs typeface="Arial CE" charset="-18"/>
              </a:rPr>
              <a:t>!    Stabilní hasicí zařízení  </a:t>
            </a:r>
          </a:p>
          <a:p>
            <a:endParaRPr lang="cs-CZ" dirty="0"/>
          </a:p>
        </p:txBody>
      </p:sp>
      <p:sp>
        <p:nvSpPr>
          <p:cNvPr id="4" name="Zástupný symbol pro číslo snímku 3">
            <a:extLst>
              <a:ext uri="{FF2B5EF4-FFF2-40B4-BE49-F238E27FC236}">
                <a16:creationId xmlns:a16="http://schemas.microsoft.com/office/drawing/2014/main" id="{08C2BEA8-F009-4E81-A4A3-66568663BC27}"/>
              </a:ext>
            </a:extLst>
          </p:cNvPr>
          <p:cNvSpPr>
            <a:spLocks noGrp="1"/>
          </p:cNvSpPr>
          <p:nvPr>
            <p:ph type="sldNum" sz="quarter" idx="10"/>
          </p:nvPr>
        </p:nvSpPr>
        <p:spPr/>
        <p:txBody>
          <a:bodyPr/>
          <a:lstStyle/>
          <a:p>
            <a:fld id="{569EC6D3-E5AC-407E-ABD5-BD9CA53279C2}" type="slidenum">
              <a:rPr lang="cs-CZ" smtClean="0"/>
              <a:pPr/>
              <a:t>13</a:t>
            </a:fld>
            <a:endParaRPr lang="cs-CZ"/>
          </a:p>
        </p:txBody>
      </p:sp>
      <p:pic>
        <p:nvPicPr>
          <p:cNvPr id="5" name="Picture 7" descr="Elektrický proud">
            <a:hlinkClick r:id="rId2"/>
            <a:extLst>
              <a:ext uri="{FF2B5EF4-FFF2-40B4-BE49-F238E27FC236}">
                <a16:creationId xmlns:a16="http://schemas.microsoft.com/office/drawing/2014/main" id="{2575B003-88C2-493C-B759-701BF5714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334" y="3818016"/>
            <a:ext cx="1354421" cy="118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04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D8B717-A36F-4195-B235-11B915643BFF}"/>
              </a:ext>
            </a:extLst>
          </p:cNvPr>
          <p:cNvSpPr>
            <a:spLocks noGrp="1"/>
          </p:cNvSpPr>
          <p:nvPr>
            <p:ph type="title"/>
          </p:nvPr>
        </p:nvSpPr>
        <p:spPr/>
        <p:txBody>
          <a:bodyPr/>
          <a:lstStyle/>
          <a:p>
            <a:r>
              <a:rPr lang="cs-CZ" dirty="0">
                <a:solidFill>
                  <a:schemeClr val="tx1"/>
                </a:solidFill>
              </a:rPr>
              <a:t>Specifika lokality PPC</a:t>
            </a:r>
            <a:br>
              <a:rPr lang="cs-CZ" dirty="0"/>
            </a:br>
            <a:r>
              <a:rPr lang="cs-CZ" dirty="0"/>
              <a:t>1. ŘÍZENÍ PRACÍ - důležitá upozornění</a:t>
            </a:r>
          </a:p>
        </p:txBody>
      </p:sp>
      <p:sp>
        <p:nvSpPr>
          <p:cNvPr id="3" name="Zástupný obsah 2">
            <a:extLst>
              <a:ext uri="{FF2B5EF4-FFF2-40B4-BE49-F238E27FC236}">
                <a16:creationId xmlns:a16="http://schemas.microsoft.com/office/drawing/2014/main" id="{B890480E-49B9-4B90-967F-B29A1E237676}"/>
              </a:ext>
            </a:extLst>
          </p:cNvPr>
          <p:cNvSpPr>
            <a:spLocks noGrp="1"/>
          </p:cNvSpPr>
          <p:nvPr>
            <p:ph idx="1"/>
          </p:nvPr>
        </p:nvSpPr>
        <p:spPr/>
        <p:txBody>
          <a:bodyPr/>
          <a:lstStyle/>
          <a:p>
            <a:pPr>
              <a:lnSpc>
                <a:spcPct val="100000"/>
              </a:lnSpc>
            </a:pPr>
            <a:r>
              <a:rPr lang="cs-CZ" altLang="cs-CZ" sz="2000" b="1" dirty="0">
                <a:solidFill>
                  <a:schemeClr val="accent2"/>
                </a:solidFill>
                <a:latin typeface="Arial CE" charset="-18"/>
                <a:cs typeface="Arial CE" charset="-18"/>
              </a:rPr>
              <a:t>SOCIÁLNÍ ZÁZEMÍ ZAMĚSTNANCŮ DODAVATELŮ</a:t>
            </a:r>
          </a:p>
          <a:p>
            <a:pPr>
              <a:lnSpc>
                <a:spcPct val="100000"/>
              </a:lnSpc>
            </a:pPr>
            <a:endParaRPr lang="cs-CZ" altLang="cs-CZ" sz="2000" b="1" dirty="0">
              <a:solidFill>
                <a:srgbClr val="0000CC"/>
              </a:solidFill>
              <a:latin typeface="Arial CE" charset="-18"/>
              <a:cs typeface="Arial CE" charset="-18"/>
            </a:endParaRPr>
          </a:p>
          <a:p>
            <a:pPr>
              <a:lnSpc>
                <a:spcPct val="100000"/>
              </a:lnSpc>
            </a:pPr>
            <a:r>
              <a:rPr lang="cs-CZ" altLang="cs-CZ" b="1" dirty="0">
                <a:latin typeface="Arial CE" charset="-18"/>
                <a:cs typeface="Arial CE" charset="-18"/>
              </a:rPr>
              <a:t>Veřejná WC v lokalitě  PPC nejsou.</a:t>
            </a:r>
          </a:p>
          <a:p>
            <a:pPr>
              <a:lnSpc>
                <a:spcPct val="100000"/>
              </a:lnSpc>
            </a:pPr>
            <a:endParaRPr lang="cs-CZ" altLang="cs-CZ" dirty="0">
              <a:latin typeface="Arial CE" charset="-18"/>
              <a:cs typeface="Arial CE" charset="-18"/>
            </a:endParaRPr>
          </a:p>
          <a:p>
            <a:pPr marL="0" indent="0">
              <a:lnSpc>
                <a:spcPct val="100000"/>
              </a:lnSpc>
              <a:buClr>
                <a:schemeClr val="accent2"/>
              </a:buClr>
            </a:pPr>
            <a:r>
              <a:rPr lang="cs-CZ" altLang="cs-CZ" dirty="0">
                <a:latin typeface="Arial CE" charset="-18"/>
                <a:cs typeface="Arial CE" charset="-18"/>
              </a:rPr>
              <a:t>Další  sociální  a hygienické zázemí jsou poskytovány zhotovitelům v souladu s pronájmem jednotlivých prostor, objektů a technických zařízení v souladu s prováděnou činností nebo po dohodě s provozními zaměstnanci PPC.</a:t>
            </a:r>
          </a:p>
          <a:p>
            <a:pPr>
              <a:lnSpc>
                <a:spcPct val="100000"/>
              </a:lnSpc>
            </a:pPr>
            <a:endParaRPr lang="cs-CZ" altLang="cs-CZ" sz="1800" b="1" dirty="0">
              <a:solidFill>
                <a:schemeClr val="accent2"/>
              </a:solidFill>
              <a:latin typeface="Arial CE" charset="-18"/>
              <a:cs typeface="Arial CE" charset="-18"/>
            </a:endParaRPr>
          </a:p>
          <a:p>
            <a:pPr>
              <a:lnSpc>
                <a:spcPct val="100000"/>
              </a:lnSpc>
            </a:pPr>
            <a:r>
              <a:rPr lang="cs-CZ" altLang="cs-CZ" sz="1800" b="1" dirty="0">
                <a:solidFill>
                  <a:schemeClr val="accent2"/>
                </a:solidFill>
                <a:latin typeface="Arial CE" charset="-18"/>
                <a:cs typeface="Arial CE" charset="-18"/>
              </a:rPr>
              <a:t>	</a:t>
            </a:r>
            <a:endParaRPr lang="cs-CZ" altLang="cs-CZ" sz="2000" b="1" dirty="0">
              <a:solidFill>
                <a:schemeClr val="accent2"/>
              </a:solidFill>
              <a:latin typeface="Arial CE" charset="-18"/>
              <a:cs typeface="Arial CE" charset="-18"/>
            </a:endParaRPr>
          </a:p>
          <a:p>
            <a:pPr>
              <a:lnSpc>
                <a:spcPct val="100000"/>
              </a:lnSpc>
            </a:pPr>
            <a:endParaRPr lang="cs-CZ" altLang="cs-CZ" sz="2000" b="1" dirty="0">
              <a:solidFill>
                <a:schemeClr val="accent2"/>
              </a:solidFill>
              <a:latin typeface="Arial CE" charset="-18"/>
              <a:cs typeface="Arial CE" charset="-18"/>
            </a:endParaRPr>
          </a:p>
          <a:p>
            <a:pPr>
              <a:lnSpc>
                <a:spcPct val="100000"/>
              </a:lnSpc>
            </a:pPr>
            <a:endParaRPr lang="cs-CZ" altLang="cs-CZ" sz="2000" b="1" dirty="0">
              <a:solidFill>
                <a:schemeClr val="accent2"/>
              </a:solidFill>
              <a:latin typeface="Arial CE" charset="-18"/>
              <a:cs typeface="Arial CE" charset="-18"/>
            </a:endParaRPr>
          </a:p>
          <a:p>
            <a:pPr>
              <a:lnSpc>
                <a:spcPct val="100000"/>
              </a:lnSpc>
            </a:pPr>
            <a:endParaRPr lang="cs-CZ" altLang="cs-CZ" sz="2000" b="1" dirty="0">
              <a:solidFill>
                <a:schemeClr val="accent2"/>
              </a:solidFill>
              <a:latin typeface="Arial CE" charset="-18"/>
              <a:cs typeface="Arial CE" charset="-18"/>
            </a:endParaRPr>
          </a:p>
          <a:p>
            <a:pPr>
              <a:lnSpc>
                <a:spcPct val="100000"/>
              </a:lnSpc>
            </a:pPr>
            <a:endParaRPr lang="cs-CZ" altLang="cs-CZ" sz="2000" b="1" dirty="0">
              <a:solidFill>
                <a:schemeClr val="accent2"/>
              </a:solidFill>
              <a:latin typeface="Arial CE" charset="-18"/>
              <a:cs typeface="Arial CE" charset="-18"/>
            </a:endParaRPr>
          </a:p>
          <a:p>
            <a:pPr>
              <a:lnSpc>
                <a:spcPct val="100000"/>
              </a:lnSpc>
            </a:pPr>
            <a:endParaRPr lang="cs-CZ" altLang="cs-CZ" sz="2000" b="1" dirty="0">
              <a:solidFill>
                <a:schemeClr val="accent2"/>
              </a:solidFill>
              <a:latin typeface="Arial CE" charset="-18"/>
              <a:cs typeface="Arial CE" charset="-18"/>
            </a:endParaRPr>
          </a:p>
          <a:p>
            <a:pPr>
              <a:lnSpc>
                <a:spcPct val="100000"/>
              </a:lnSpc>
            </a:pPr>
            <a:r>
              <a:rPr lang="cs-CZ" altLang="cs-CZ" sz="1800" b="1" dirty="0">
                <a:solidFill>
                  <a:schemeClr val="accent2"/>
                </a:solidFill>
                <a:latin typeface="Arial CE" charset="-18"/>
                <a:cs typeface="Arial CE" charset="-18"/>
              </a:rPr>
              <a:t>Povinnost vedoucího práce je o těchto místech informovat své pracovníky.</a:t>
            </a:r>
          </a:p>
          <a:p>
            <a:endParaRPr lang="cs-CZ" dirty="0"/>
          </a:p>
        </p:txBody>
      </p:sp>
      <p:sp>
        <p:nvSpPr>
          <p:cNvPr id="4" name="Zástupný symbol pro číslo snímku 3">
            <a:extLst>
              <a:ext uri="{FF2B5EF4-FFF2-40B4-BE49-F238E27FC236}">
                <a16:creationId xmlns:a16="http://schemas.microsoft.com/office/drawing/2014/main" id="{75071EA8-C450-4E1C-8E4E-2D817EC8AF25}"/>
              </a:ext>
            </a:extLst>
          </p:cNvPr>
          <p:cNvSpPr>
            <a:spLocks noGrp="1"/>
          </p:cNvSpPr>
          <p:nvPr>
            <p:ph type="sldNum" sz="quarter" idx="10"/>
          </p:nvPr>
        </p:nvSpPr>
        <p:spPr/>
        <p:txBody>
          <a:bodyPr/>
          <a:lstStyle/>
          <a:p>
            <a:fld id="{569EC6D3-E5AC-407E-ABD5-BD9CA53279C2}" type="slidenum">
              <a:rPr lang="cs-CZ" smtClean="0"/>
              <a:pPr/>
              <a:t>14</a:t>
            </a:fld>
            <a:endParaRPr lang="cs-CZ"/>
          </a:p>
        </p:txBody>
      </p:sp>
      <p:pic>
        <p:nvPicPr>
          <p:cNvPr id="15" name="Obrázek 14">
            <a:extLst>
              <a:ext uri="{FF2B5EF4-FFF2-40B4-BE49-F238E27FC236}">
                <a16:creationId xmlns:a16="http://schemas.microsoft.com/office/drawing/2014/main" id="{4CA9A9DC-F933-4178-BE77-3FEA74F06B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6802" y="3522915"/>
            <a:ext cx="2445709" cy="2050112"/>
          </a:xfrm>
          <a:prstGeom prst="rect">
            <a:avLst/>
          </a:prstGeom>
          <a:ln>
            <a:noFill/>
          </a:ln>
          <a:effectLst>
            <a:softEdge rad="112500"/>
          </a:effectLst>
        </p:spPr>
      </p:pic>
    </p:spTree>
    <p:extLst>
      <p:ext uri="{BB962C8B-B14F-4D97-AF65-F5344CB8AC3E}">
        <p14:creationId xmlns:p14="http://schemas.microsoft.com/office/powerpoint/2010/main" val="2398026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title"/>
          </p:nvPr>
        </p:nvSpPr>
        <p:spPr>
          <a:xfrm>
            <a:off x="503772" y="437332"/>
            <a:ext cx="6876222" cy="846386"/>
          </a:xfrm>
        </p:spPr>
        <p:txBody>
          <a:bodyPr/>
          <a:lstStyle/>
          <a:p>
            <a:pPr defTabSz="895255">
              <a:defRPr/>
            </a:pPr>
            <a:r>
              <a:rPr lang="cs-CZ" cap="all" dirty="0">
                <a:solidFill>
                  <a:schemeClr val="tx1"/>
                </a:solidFill>
              </a:rPr>
              <a:t>Specifika lokality PPC</a:t>
            </a:r>
            <a:br>
              <a:rPr lang="cs-CZ" cap="all" dirty="0"/>
            </a:br>
            <a:r>
              <a:rPr lang="cs-CZ" cap="all" dirty="0"/>
              <a:t>1. ŘÍZENÍ PRACÍ - důležitá upozornění</a:t>
            </a:r>
          </a:p>
        </p:txBody>
      </p:sp>
      <p:sp>
        <p:nvSpPr>
          <p:cNvPr id="36867" name="Rectangle 2"/>
          <p:cNvSpPr>
            <a:spLocks noGrp="1" noChangeArrowheads="1"/>
          </p:cNvSpPr>
          <p:nvPr>
            <p:ph idx="1"/>
          </p:nvPr>
        </p:nvSpPr>
        <p:spPr/>
        <p:txBody>
          <a:bodyPr/>
          <a:lstStyle/>
          <a:p>
            <a:pPr marL="0" indent="0">
              <a:lnSpc>
                <a:spcPct val="100000"/>
              </a:lnSpc>
            </a:pPr>
            <a:r>
              <a:rPr lang="cs-CZ" altLang="cs-CZ" sz="2000" b="1" dirty="0">
                <a:solidFill>
                  <a:srgbClr val="0000CC"/>
                </a:solidFill>
                <a:latin typeface="Arial CE" charset="-18"/>
                <a:cs typeface="Arial CE" charset="-18"/>
              </a:rPr>
              <a:t>Přehled základních a zásadních dokumentů v systému řízení prací platném od 1.3.2021: </a:t>
            </a:r>
            <a:endParaRPr lang="cs-CZ" altLang="cs-CZ" i="1" dirty="0">
              <a:latin typeface="Arial CE" charset="-18"/>
              <a:cs typeface="Arial CE" charset="-18"/>
            </a:endParaRPr>
          </a:p>
          <a:p>
            <a:pPr marL="0" indent="0">
              <a:lnSpc>
                <a:spcPct val="100000"/>
              </a:lnSpc>
              <a:buClr>
                <a:schemeClr val="accent2"/>
              </a:buClr>
              <a:buSzPct val="130000"/>
              <a:buFont typeface="Wingdings" pitchFamily="2" charset="2"/>
              <a:buChar char="ü"/>
            </a:pPr>
            <a:endParaRPr lang="cs-CZ" altLang="cs-CZ" dirty="0">
              <a:latin typeface="Arial CE" charset="-18"/>
              <a:cs typeface="Arial CE" charset="-18"/>
            </a:endParaRPr>
          </a:p>
        </p:txBody>
      </p:sp>
      <p:sp>
        <p:nvSpPr>
          <p:cNvPr id="36868" name="Zástupný symbol pro číslo snímku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089">
              <a:lnSpc>
                <a:spcPts val="2296"/>
              </a:lnSpc>
              <a:buSzPct val="120000"/>
              <a:defRPr sz="1600">
                <a:solidFill>
                  <a:schemeClr val="tx1"/>
                </a:solidFill>
                <a:latin typeface="Arial CE" charset="-18"/>
                <a:ea typeface="Arial CE" charset="-18"/>
                <a:cs typeface="Arial CE" charset="-18"/>
              </a:defRPr>
            </a:lvl1pPr>
            <a:lvl2pPr marL="758032" indent="-291551" defTabSz="894089">
              <a:lnSpc>
                <a:spcPts val="2296"/>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6203" indent="-233241" defTabSz="894089">
              <a:lnSpc>
                <a:spcPts val="2296"/>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2684" indent="-233241" defTabSz="894089">
              <a:lnSpc>
                <a:spcPts val="2296"/>
              </a:lnSpc>
              <a:buSzPct val="89000"/>
              <a:defRPr sz="1600">
                <a:solidFill>
                  <a:schemeClr val="tx1"/>
                </a:solidFill>
                <a:latin typeface="Arial CE" charset="-18"/>
                <a:ea typeface="Arial CE" charset="-18"/>
                <a:cs typeface="Arial CE" charset="-18"/>
              </a:defRPr>
            </a:lvl4pPr>
            <a:lvl5pPr marL="2099165" indent="-233241" defTabSz="894089">
              <a:lnSpc>
                <a:spcPts val="2296"/>
              </a:lnSpc>
              <a:buSzPct val="75000"/>
              <a:defRPr sz="1600">
                <a:solidFill>
                  <a:schemeClr val="tx1"/>
                </a:solidFill>
                <a:latin typeface="Arial CE" charset="-18"/>
                <a:ea typeface="Arial CE" charset="-18"/>
                <a:cs typeface="Arial CE" charset="-18"/>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37BA6260-50E7-4197-8E83-FD952E9BE21E}" type="slidenum">
              <a:rPr lang="cs-CZ" altLang="cs-CZ" sz="1000">
                <a:solidFill>
                  <a:schemeClr val="bg1"/>
                </a:solidFill>
              </a:rPr>
              <a:pPr>
                <a:lnSpc>
                  <a:spcPct val="100000"/>
                </a:lnSpc>
                <a:buSzTx/>
              </a:pPr>
              <a:t>15</a:t>
            </a:fld>
            <a:endParaRPr lang="cs-CZ" altLang="cs-CZ" sz="1000">
              <a:solidFill>
                <a:schemeClr val="bg1"/>
              </a:solidFill>
            </a:endParaRPr>
          </a:p>
        </p:txBody>
      </p:sp>
      <p:graphicFrame>
        <p:nvGraphicFramePr>
          <p:cNvPr id="2" name="Tabulka 1"/>
          <p:cNvGraphicFramePr>
            <a:graphicFrameLocks noGrp="1"/>
          </p:cNvGraphicFramePr>
          <p:nvPr/>
        </p:nvGraphicFramePr>
        <p:xfrm>
          <a:off x="1077849" y="2366342"/>
          <a:ext cx="7274703" cy="2405320"/>
        </p:xfrm>
        <a:graphic>
          <a:graphicData uri="http://schemas.openxmlformats.org/drawingml/2006/table">
            <a:tbl>
              <a:tblPr firstRow="1" firstCol="1" lastRow="1" lastCol="1" bandRow="1" bandCol="1">
                <a:tableStyleId>{5C22544A-7EE6-4342-B048-85BDC9FD1C3A}</a:tableStyleId>
              </a:tblPr>
              <a:tblGrid>
                <a:gridCol w="587855">
                  <a:extLst>
                    <a:ext uri="{9D8B030D-6E8A-4147-A177-3AD203B41FA5}">
                      <a16:colId xmlns:a16="http://schemas.microsoft.com/office/drawing/2014/main" val="20000"/>
                    </a:ext>
                  </a:extLst>
                </a:gridCol>
                <a:gridCol w="6686848">
                  <a:extLst>
                    <a:ext uri="{9D8B030D-6E8A-4147-A177-3AD203B41FA5}">
                      <a16:colId xmlns:a16="http://schemas.microsoft.com/office/drawing/2014/main" val="20001"/>
                    </a:ext>
                  </a:extLst>
                </a:gridCol>
              </a:tblGrid>
              <a:tr h="367502">
                <a:tc>
                  <a:txBody>
                    <a:bodyPr/>
                    <a:lstStyle/>
                    <a:p>
                      <a:pPr algn="ctr" hangingPunct="0">
                        <a:lnSpc>
                          <a:spcPct val="150000"/>
                        </a:lnSpc>
                        <a:spcAft>
                          <a:spcPts val="0"/>
                        </a:spcAft>
                      </a:pPr>
                      <a:r>
                        <a:rPr lang="cs-CZ" sz="1100" dirty="0" err="1">
                          <a:solidFill>
                            <a:schemeClr val="tx1"/>
                          </a:solidFill>
                          <a:effectLst/>
                        </a:rPr>
                        <a:t>poř</a:t>
                      </a:r>
                      <a:r>
                        <a:rPr lang="cs-CZ" sz="1100" dirty="0">
                          <a:solidFill>
                            <a:schemeClr val="tx1"/>
                          </a:solidFill>
                          <a:effectLst/>
                        </a:rPr>
                        <a:t>. č.</a:t>
                      </a:r>
                      <a:endParaRPr lang="cs-CZ" sz="1600" dirty="0">
                        <a:solidFill>
                          <a:schemeClr val="tx1"/>
                        </a:solidFill>
                        <a:effectLst/>
                        <a:latin typeface="Arial"/>
                        <a:ea typeface="Times New Roman"/>
                        <a:cs typeface="Times New Roman"/>
                      </a:endParaRPr>
                    </a:p>
                  </a:txBody>
                  <a:tcPr marL="69983" marR="69983" marT="0" marB="0" anchor="ctr"/>
                </a:tc>
                <a:tc>
                  <a:txBody>
                    <a:bodyPr/>
                    <a:lstStyle/>
                    <a:p>
                      <a:pPr algn="ctr" hangingPunct="0">
                        <a:lnSpc>
                          <a:spcPct val="150000"/>
                        </a:lnSpc>
                        <a:spcAft>
                          <a:spcPts val="0"/>
                        </a:spcAft>
                      </a:pPr>
                      <a:r>
                        <a:rPr lang="cs-CZ" sz="1400" dirty="0">
                          <a:solidFill>
                            <a:schemeClr val="tx1"/>
                          </a:solidFill>
                          <a:effectLst/>
                        </a:rPr>
                        <a:t>Název dokumentu</a:t>
                      </a:r>
                      <a:endParaRPr lang="cs-CZ" sz="2000" dirty="0">
                        <a:solidFill>
                          <a:schemeClr val="tx1"/>
                        </a:solidFill>
                        <a:effectLst/>
                        <a:latin typeface="Arial"/>
                        <a:ea typeface="Times New Roman"/>
                        <a:cs typeface="Times New Roman"/>
                      </a:endParaRPr>
                    </a:p>
                  </a:txBody>
                  <a:tcPr marL="69983" marR="69983" marT="0" marB="0" anchor="ctr"/>
                </a:tc>
                <a:extLst>
                  <a:ext uri="{0D108BD9-81ED-4DB2-BD59-A6C34878D82A}">
                    <a16:rowId xmlns:a16="http://schemas.microsoft.com/office/drawing/2014/main" val="10000"/>
                  </a:ext>
                </a:extLst>
              </a:tr>
              <a:tr h="369452">
                <a:tc>
                  <a:txBody>
                    <a:bodyPr/>
                    <a:lstStyle/>
                    <a:p>
                      <a:pPr algn="ctr" hangingPunct="0">
                        <a:lnSpc>
                          <a:spcPct val="150000"/>
                        </a:lnSpc>
                        <a:spcBef>
                          <a:spcPts val="600"/>
                        </a:spcBef>
                        <a:spcAft>
                          <a:spcPts val="0"/>
                        </a:spcAft>
                      </a:pPr>
                      <a:r>
                        <a:rPr lang="cs-CZ" sz="1200" dirty="0">
                          <a:solidFill>
                            <a:schemeClr val="tx1"/>
                          </a:solidFill>
                          <a:effectLst/>
                        </a:rPr>
                        <a:t>1</a:t>
                      </a:r>
                      <a:endParaRPr lang="cs-CZ" sz="1600" dirty="0">
                        <a:solidFill>
                          <a:schemeClr val="tx1"/>
                        </a:solidFill>
                        <a:effectLst/>
                        <a:latin typeface="Arial"/>
                        <a:ea typeface="Times New Roman"/>
                        <a:cs typeface="Times New Roman"/>
                      </a:endParaRPr>
                    </a:p>
                  </a:txBody>
                  <a:tcPr marL="69983" marR="69983" marT="0" marB="0"/>
                </a:tc>
                <a:tc>
                  <a:txBody>
                    <a:bodyPr/>
                    <a:lstStyle/>
                    <a:p>
                      <a:pPr algn="l" hangingPunct="0">
                        <a:lnSpc>
                          <a:spcPct val="150000"/>
                        </a:lnSpc>
                        <a:spcBef>
                          <a:spcPts val="600"/>
                        </a:spcBef>
                        <a:spcAft>
                          <a:spcPts val="0"/>
                        </a:spcAft>
                      </a:pPr>
                      <a:r>
                        <a:rPr lang="cs-CZ" sz="1200" dirty="0">
                          <a:solidFill>
                            <a:schemeClr val="tx1"/>
                          </a:solidFill>
                          <a:effectLst/>
                        </a:rPr>
                        <a:t>SKČ_ME_0223 - Tvorba, realizace a vyhodnocení P-příkazu v AS pro KE</a:t>
                      </a:r>
                      <a:endParaRPr lang="cs-CZ" sz="1600" dirty="0">
                        <a:solidFill>
                          <a:schemeClr val="tx1"/>
                        </a:solidFill>
                        <a:effectLst/>
                        <a:latin typeface="Arial"/>
                        <a:ea typeface="Times New Roman"/>
                        <a:cs typeface="Times New Roman"/>
                      </a:endParaRPr>
                    </a:p>
                  </a:txBody>
                  <a:tcPr marL="69983" marR="69983" marT="0" marB="0"/>
                </a:tc>
                <a:extLst>
                  <a:ext uri="{0D108BD9-81ED-4DB2-BD59-A6C34878D82A}">
                    <a16:rowId xmlns:a16="http://schemas.microsoft.com/office/drawing/2014/main" val="10001"/>
                  </a:ext>
                </a:extLst>
              </a:tr>
              <a:tr h="369452">
                <a:tc>
                  <a:txBody>
                    <a:bodyPr/>
                    <a:lstStyle/>
                    <a:p>
                      <a:pPr algn="ctr" hangingPunct="0">
                        <a:lnSpc>
                          <a:spcPct val="150000"/>
                        </a:lnSpc>
                        <a:spcBef>
                          <a:spcPts val="600"/>
                        </a:spcBef>
                        <a:spcAft>
                          <a:spcPts val="0"/>
                        </a:spcAft>
                      </a:pPr>
                      <a:r>
                        <a:rPr lang="cs-CZ" sz="1200" dirty="0">
                          <a:solidFill>
                            <a:schemeClr val="tx1"/>
                          </a:solidFill>
                          <a:effectLst/>
                        </a:rPr>
                        <a:t>2</a:t>
                      </a:r>
                      <a:endParaRPr lang="cs-CZ" sz="1600" dirty="0">
                        <a:solidFill>
                          <a:schemeClr val="tx1"/>
                        </a:solidFill>
                        <a:effectLst/>
                        <a:latin typeface="Arial"/>
                        <a:ea typeface="Times New Roman"/>
                        <a:cs typeface="Times New Roman"/>
                      </a:endParaRPr>
                    </a:p>
                  </a:txBody>
                  <a:tcPr marL="69983" marR="69983" marT="0" marB="0"/>
                </a:tc>
                <a:tc>
                  <a:txBody>
                    <a:bodyPr/>
                    <a:lstStyle/>
                    <a:p>
                      <a:pPr algn="l" hangingPunct="0">
                        <a:lnSpc>
                          <a:spcPct val="150000"/>
                        </a:lnSpc>
                        <a:spcBef>
                          <a:spcPts val="600"/>
                        </a:spcBef>
                        <a:spcAft>
                          <a:spcPts val="0"/>
                        </a:spcAft>
                      </a:pPr>
                      <a:r>
                        <a:rPr lang="cs-CZ" sz="1200" dirty="0">
                          <a:solidFill>
                            <a:schemeClr val="tx1"/>
                          </a:solidFill>
                          <a:effectLst/>
                        </a:rPr>
                        <a:t>ČEZ_ME_0907 - Zásady realizačních činností v KE</a:t>
                      </a:r>
                      <a:endParaRPr lang="cs-CZ" sz="1600" dirty="0">
                        <a:solidFill>
                          <a:schemeClr val="tx1"/>
                        </a:solidFill>
                        <a:effectLst/>
                        <a:latin typeface="Arial"/>
                        <a:ea typeface="Times New Roman"/>
                        <a:cs typeface="Times New Roman"/>
                      </a:endParaRPr>
                    </a:p>
                  </a:txBody>
                  <a:tcPr marL="69983" marR="69983" marT="0" marB="0"/>
                </a:tc>
                <a:extLst>
                  <a:ext uri="{0D108BD9-81ED-4DB2-BD59-A6C34878D82A}">
                    <a16:rowId xmlns:a16="http://schemas.microsoft.com/office/drawing/2014/main" val="10002"/>
                  </a:ext>
                </a:extLst>
              </a:tr>
              <a:tr h="369452">
                <a:tc>
                  <a:txBody>
                    <a:bodyPr/>
                    <a:lstStyle/>
                    <a:p>
                      <a:pPr algn="ctr" hangingPunct="0">
                        <a:lnSpc>
                          <a:spcPct val="150000"/>
                        </a:lnSpc>
                        <a:spcBef>
                          <a:spcPts val="600"/>
                        </a:spcBef>
                        <a:spcAft>
                          <a:spcPts val="0"/>
                        </a:spcAft>
                      </a:pPr>
                      <a:r>
                        <a:rPr lang="cs-CZ" sz="1200" dirty="0">
                          <a:solidFill>
                            <a:schemeClr val="tx1"/>
                          </a:solidFill>
                          <a:effectLst/>
                        </a:rPr>
                        <a:t>3</a:t>
                      </a:r>
                      <a:endParaRPr lang="cs-CZ" sz="1600" dirty="0">
                        <a:solidFill>
                          <a:schemeClr val="tx1"/>
                        </a:solidFill>
                        <a:effectLst/>
                        <a:latin typeface="Arial"/>
                        <a:ea typeface="Times New Roman"/>
                        <a:cs typeface="Times New Roman"/>
                      </a:endParaRPr>
                    </a:p>
                  </a:txBody>
                  <a:tcPr marL="69983" marR="69983" marT="0" marB="0"/>
                </a:tc>
                <a:tc>
                  <a:txBody>
                    <a:bodyPr/>
                    <a:lstStyle/>
                    <a:p>
                      <a:pPr algn="l" hangingPunct="0">
                        <a:lnSpc>
                          <a:spcPct val="150000"/>
                        </a:lnSpc>
                        <a:spcBef>
                          <a:spcPts val="600"/>
                        </a:spcBef>
                        <a:spcAft>
                          <a:spcPts val="0"/>
                        </a:spcAft>
                      </a:pPr>
                      <a:r>
                        <a:rPr lang="cs-CZ" sz="1200" dirty="0">
                          <a:solidFill>
                            <a:schemeClr val="tx1"/>
                          </a:solidFill>
                          <a:effectLst/>
                        </a:rPr>
                        <a:t>ČEZ_ME_0914 - Zajišťování, předávání do opravy a přebírání z opravy v KE</a:t>
                      </a:r>
                      <a:endParaRPr lang="cs-CZ" sz="1600" dirty="0">
                        <a:solidFill>
                          <a:schemeClr val="tx1"/>
                        </a:solidFill>
                        <a:effectLst/>
                        <a:latin typeface="Arial"/>
                        <a:ea typeface="Times New Roman"/>
                        <a:cs typeface="Times New Roman"/>
                      </a:endParaRPr>
                    </a:p>
                  </a:txBody>
                  <a:tcPr marL="69983" marR="69983" marT="0" marB="0"/>
                </a:tc>
                <a:extLst>
                  <a:ext uri="{0D108BD9-81ED-4DB2-BD59-A6C34878D82A}">
                    <a16:rowId xmlns:a16="http://schemas.microsoft.com/office/drawing/2014/main" val="10003"/>
                  </a:ext>
                </a:extLst>
              </a:tr>
              <a:tr h="560010">
                <a:tc>
                  <a:txBody>
                    <a:bodyPr/>
                    <a:lstStyle/>
                    <a:p>
                      <a:pPr algn="ctr" hangingPunct="0">
                        <a:lnSpc>
                          <a:spcPct val="150000"/>
                        </a:lnSpc>
                        <a:spcBef>
                          <a:spcPts val="600"/>
                        </a:spcBef>
                        <a:spcAft>
                          <a:spcPts val="600"/>
                        </a:spcAft>
                      </a:pPr>
                      <a:r>
                        <a:rPr lang="cs-CZ" sz="1200" dirty="0">
                          <a:solidFill>
                            <a:schemeClr val="tx1"/>
                          </a:solidFill>
                          <a:effectLst/>
                        </a:rPr>
                        <a:t>4</a:t>
                      </a:r>
                      <a:endParaRPr lang="cs-CZ" sz="1600" dirty="0">
                        <a:solidFill>
                          <a:schemeClr val="tx1"/>
                        </a:solidFill>
                        <a:effectLst/>
                        <a:latin typeface="Arial"/>
                        <a:ea typeface="Times New Roman"/>
                        <a:cs typeface="Times New Roman"/>
                      </a:endParaRPr>
                    </a:p>
                  </a:txBody>
                  <a:tcPr marL="69983" marR="69983" marT="0" marB="0"/>
                </a:tc>
                <a:tc>
                  <a:txBody>
                    <a:bodyPr/>
                    <a:lstStyle/>
                    <a:p>
                      <a:pPr marL="1165225" indent="-1165225" algn="l" hangingPunct="0">
                        <a:lnSpc>
                          <a:spcPct val="150000"/>
                        </a:lnSpc>
                        <a:spcBef>
                          <a:spcPts val="600"/>
                        </a:spcBef>
                        <a:spcAft>
                          <a:spcPts val="600"/>
                        </a:spcAft>
                      </a:pPr>
                      <a:r>
                        <a:rPr lang="cs-CZ" sz="1200" dirty="0">
                          <a:solidFill>
                            <a:schemeClr val="tx1"/>
                          </a:solidFill>
                          <a:effectLst/>
                        </a:rPr>
                        <a:t>SKČ_ME_0209 - Bezpečnost při práci na elektrických a strojně technologických zařízeních a při provádění požárně nebezpečných činností v KE</a:t>
                      </a:r>
                      <a:endParaRPr lang="cs-CZ" sz="1600" dirty="0">
                        <a:solidFill>
                          <a:schemeClr val="tx1"/>
                        </a:solidFill>
                        <a:effectLst/>
                        <a:latin typeface="Arial"/>
                        <a:ea typeface="Times New Roman"/>
                        <a:cs typeface="Times New Roman"/>
                      </a:endParaRPr>
                    </a:p>
                  </a:txBody>
                  <a:tcPr marL="69983" marR="69983" marT="0" marB="0"/>
                </a:tc>
                <a:extLst>
                  <a:ext uri="{0D108BD9-81ED-4DB2-BD59-A6C34878D82A}">
                    <a16:rowId xmlns:a16="http://schemas.microsoft.com/office/drawing/2014/main" val="10004"/>
                  </a:ext>
                </a:extLst>
              </a:tr>
              <a:tr h="369452">
                <a:tc>
                  <a:txBody>
                    <a:bodyPr/>
                    <a:lstStyle/>
                    <a:p>
                      <a:pPr algn="ctr" hangingPunct="0">
                        <a:lnSpc>
                          <a:spcPct val="150000"/>
                        </a:lnSpc>
                        <a:spcBef>
                          <a:spcPts val="600"/>
                        </a:spcBef>
                        <a:spcAft>
                          <a:spcPts val="600"/>
                        </a:spcAft>
                      </a:pPr>
                      <a:endParaRPr lang="cs-CZ" sz="1200" b="1" kern="1200" dirty="0">
                        <a:solidFill>
                          <a:schemeClr val="tx1"/>
                        </a:solidFill>
                        <a:effectLst/>
                        <a:latin typeface="+mn-lt"/>
                        <a:ea typeface="+mn-ea"/>
                        <a:cs typeface="+mn-cs"/>
                      </a:endParaRPr>
                    </a:p>
                  </a:txBody>
                  <a:tcPr marL="69983" marR="69983" marT="0" marB="0"/>
                </a:tc>
                <a:tc>
                  <a:txBody>
                    <a:bodyPr/>
                    <a:lstStyle/>
                    <a:p>
                      <a:pPr marL="0" marR="0" indent="0" algn="l" defTabSz="914400" rtl="0" eaLnBrk="1" fontAlgn="auto" latinLnBrk="0" hangingPunct="0">
                        <a:lnSpc>
                          <a:spcPct val="150000"/>
                        </a:lnSpc>
                        <a:spcBef>
                          <a:spcPts val="600"/>
                        </a:spcBef>
                        <a:spcAft>
                          <a:spcPts val="600"/>
                        </a:spcAft>
                        <a:buClrTx/>
                        <a:buSzTx/>
                        <a:buFontTx/>
                        <a:buNone/>
                        <a:tabLst/>
                        <a:defRPr/>
                      </a:pPr>
                      <a:endParaRPr lang="cs-CZ" sz="1200" b="1" kern="1200" dirty="0">
                        <a:solidFill>
                          <a:schemeClr val="tx1"/>
                        </a:solidFill>
                        <a:effectLst/>
                        <a:latin typeface="+mn-lt"/>
                        <a:ea typeface="+mn-ea"/>
                        <a:cs typeface="+mn-cs"/>
                      </a:endParaRPr>
                    </a:p>
                  </a:txBody>
                  <a:tcPr marL="69983" marR="69983" marT="0" marB="0"/>
                </a:tc>
                <a:extLst>
                  <a:ext uri="{0D108BD9-81ED-4DB2-BD59-A6C34878D82A}">
                    <a16:rowId xmlns:a16="http://schemas.microsoft.com/office/drawing/2014/main" val="10005"/>
                  </a:ext>
                </a:extLst>
              </a:tr>
            </a:tbl>
          </a:graphicData>
        </a:graphic>
      </p:graphicFrame>
      <p:sp>
        <p:nvSpPr>
          <p:cNvPr id="36892" name="Obdélník 2"/>
          <p:cNvSpPr>
            <a:spLocks noChangeArrowheads="1"/>
          </p:cNvSpPr>
          <p:nvPr/>
        </p:nvSpPr>
        <p:spPr bwMode="auto">
          <a:xfrm>
            <a:off x="456796" y="5179944"/>
            <a:ext cx="8303302" cy="119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cs-CZ" altLang="cs-CZ" b="1" dirty="0">
                <a:solidFill>
                  <a:schemeClr val="accent2"/>
                </a:solidFill>
              </a:rPr>
              <a:t>ČEZ_SD_0039 Pravidla chování v ČEZ, a. s., KE, bod 2a) uvádí:</a:t>
            </a:r>
          </a:p>
          <a:p>
            <a:endParaRPr lang="cs-CZ" altLang="cs-CZ" b="1" dirty="0">
              <a:solidFill>
                <a:schemeClr val="accent2"/>
              </a:solidFill>
            </a:endParaRPr>
          </a:p>
          <a:p>
            <a:r>
              <a:rPr lang="cs-CZ" altLang="cs-CZ" dirty="0"/>
              <a:t> „Smluvní partner je povinen řídit se vnitřními předpisy ČEZ, které mu byly prokazatelně předány“. Zavazuje se seznámit všechny zaměstnance (včetně zaměstnanců svých dodavatelů) s obsahem těchto dokumentů.</a:t>
            </a:r>
          </a:p>
        </p:txBody>
      </p:sp>
    </p:spTree>
    <p:extLst>
      <p:ext uri="{BB962C8B-B14F-4D97-AF65-F5344CB8AC3E}">
        <p14:creationId xmlns:p14="http://schemas.microsoft.com/office/powerpoint/2010/main" val="2082410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type="title"/>
          </p:nvPr>
        </p:nvSpPr>
        <p:spPr>
          <a:xfrm>
            <a:off x="503772" y="437332"/>
            <a:ext cx="6876222" cy="846386"/>
          </a:xfrm>
        </p:spPr>
        <p:txBody>
          <a:bodyPr/>
          <a:lstStyle/>
          <a:p>
            <a:pPr defTabSz="895255">
              <a:defRPr/>
            </a:pPr>
            <a:r>
              <a:rPr lang="cs-CZ" cap="all" dirty="0">
                <a:solidFill>
                  <a:schemeClr val="tx1"/>
                </a:solidFill>
              </a:rPr>
              <a:t>Specifika lokality PPC</a:t>
            </a:r>
            <a:br>
              <a:rPr lang="cs-CZ" cap="all" dirty="0"/>
            </a:br>
            <a:r>
              <a:rPr lang="cs-CZ" cap="all" dirty="0"/>
              <a:t>1. důležitá upozornění</a:t>
            </a:r>
          </a:p>
        </p:txBody>
      </p:sp>
      <p:sp>
        <p:nvSpPr>
          <p:cNvPr id="44035" name="Rectangle 2"/>
          <p:cNvSpPr>
            <a:spLocks noGrp="1" noChangeArrowheads="1"/>
          </p:cNvSpPr>
          <p:nvPr>
            <p:ph idx="1"/>
          </p:nvPr>
        </p:nvSpPr>
        <p:spPr/>
        <p:txBody>
          <a:bodyPr/>
          <a:lstStyle/>
          <a:p>
            <a:pPr marL="0" indent="0">
              <a:buClr>
                <a:schemeClr val="accent2"/>
              </a:buClr>
              <a:buSzPct val="130000"/>
            </a:pPr>
            <a:r>
              <a:rPr lang="cs-CZ" altLang="cs-CZ" sz="2000" b="1" dirty="0">
                <a:latin typeface="Arial CE" charset="-18"/>
                <a:cs typeface="Arial CE" charset="-18"/>
              </a:rPr>
              <a:t>Dodavatel (zhotovitel) pro naplnění povinností vyplývajících z dokumentu ČEZ_SD 0039 Pravidla chování v ČEZ, a. </a:t>
            </a:r>
            <a:r>
              <a:rPr lang="cs-CZ" altLang="cs-CZ" sz="2000" b="1" dirty="0" err="1">
                <a:latin typeface="Arial CE" charset="-18"/>
                <a:cs typeface="Arial CE" charset="-18"/>
              </a:rPr>
              <a:t>s.,KE</a:t>
            </a:r>
            <a:r>
              <a:rPr lang="cs-CZ" altLang="cs-CZ" sz="1800" b="1" dirty="0">
                <a:latin typeface="Arial CE" charset="-18"/>
                <a:cs typeface="Arial CE" charset="-18"/>
              </a:rPr>
              <a:t> </a:t>
            </a:r>
          </a:p>
          <a:p>
            <a:pPr marL="0" indent="0" algn="ctr">
              <a:buClr>
                <a:schemeClr val="accent2"/>
              </a:buClr>
              <a:buSzPct val="130000"/>
            </a:pPr>
            <a:endParaRPr lang="cs-CZ" altLang="cs-CZ" sz="1800" b="1" dirty="0">
              <a:latin typeface="Arial CE" charset="-18"/>
              <a:cs typeface="Arial CE" charset="-18"/>
            </a:endParaRPr>
          </a:p>
          <a:p>
            <a:pPr marL="181409" lvl="2" indent="-168452">
              <a:buClr>
                <a:schemeClr val="accent2"/>
              </a:buClr>
            </a:pPr>
            <a:r>
              <a:rPr lang="cs-CZ" altLang="cs-CZ" sz="1800" dirty="0">
                <a:latin typeface="Arial CE" charset="-18"/>
                <a:cs typeface="Arial CE" charset="-18"/>
              </a:rPr>
              <a:t>informuje KOO BOZP PPC o vzniku pracovního úrazu svého zaměstnance nebo zaměstnance svých subdodavatelů </a:t>
            </a:r>
            <a:r>
              <a:rPr lang="cs-CZ" altLang="cs-CZ" sz="1800" dirty="0">
                <a:solidFill>
                  <a:schemeClr val="accent2"/>
                </a:solidFill>
                <a:latin typeface="Arial CE" charset="-18"/>
                <a:cs typeface="Arial CE" charset="-18"/>
              </a:rPr>
              <a:t>a to neprodleně</a:t>
            </a:r>
          </a:p>
          <a:p>
            <a:pPr marL="0" indent="0">
              <a:buClr>
                <a:schemeClr val="accent2"/>
              </a:buClr>
              <a:buFont typeface="Wingdings" pitchFamily="2" charset="2"/>
              <a:buChar char="§"/>
            </a:pPr>
            <a:endParaRPr lang="cs-CZ" altLang="cs-CZ" sz="1800" dirty="0">
              <a:solidFill>
                <a:schemeClr val="accent2"/>
              </a:solidFill>
              <a:latin typeface="Arial CE" charset="-18"/>
              <a:cs typeface="Arial CE" charset="-18"/>
            </a:endParaRPr>
          </a:p>
          <a:p>
            <a:pPr marL="181409" lvl="2" indent="-168452">
              <a:buClr>
                <a:schemeClr val="accent2"/>
              </a:buClr>
            </a:pPr>
            <a:r>
              <a:rPr lang="cs-CZ" altLang="cs-CZ" sz="1800" dirty="0">
                <a:latin typeface="Arial CE" charset="-18"/>
                <a:cs typeface="Arial CE" charset="-18"/>
              </a:rPr>
              <a:t>za účasti KOO BOZP PPC objasňuje příčiny a okolnosti vzniku pracovního úrazu</a:t>
            </a:r>
          </a:p>
          <a:p>
            <a:pPr marL="0" indent="0">
              <a:buClr>
                <a:schemeClr val="accent2"/>
              </a:buClr>
              <a:buFont typeface="Wingdings" pitchFamily="2" charset="2"/>
              <a:buChar char="§"/>
            </a:pPr>
            <a:endParaRPr lang="cs-CZ" altLang="cs-CZ" sz="1800" dirty="0">
              <a:latin typeface="Arial CE" charset="-18"/>
              <a:cs typeface="Arial CE" charset="-18"/>
            </a:endParaRPr>
          </a:p>
          <a:p>
            <a:pPr marL="181409" lvl="2" indent="-168452">
              <a:buClr>
                <a:schemeClr val="accent2"/>
              </a:buClr>
            </a:pPr>
            <a:r>
              <a:rPr lang="cs-CZ" altLang="cs-CZ" sz="1800" dirty="0">
                <a:latin typeface="Arial CE" charset="-18"/>
                <a:cs typeface="Arial CE" charset="-18"/>
              </a:rPr>
              <a:t>spolupracuje s KOO BOZP PPC při zkoušce pro zjištění přítomnosti alkoholu nebo jiných návykových látek a sám se jí na výzvu KOO BOZP podrobuje</a:t>
            </a:r>
          </a:p>
          <a:p>
            <a:pPr marL="0" indent="0">
              <a:buClr>
                <a:schemeClr val="accent2"/>
              </a:buClr>
              <a:buSzPct val="130000"/>
              <a:buFont typeface="Wingdings" pitchFamily="2" charset="2"/>
              <a:buChar char="ü"/>
            </a:pPr>
            <a:endParaRPr lang="cs-CZ" altLang="cs-CZ" sz="1800" dirty="0">
              <a:latin typeface="Arial CE" charset="-18"/>
              <a:cs typeface="Arial CE" charset="-18"/>
            </a:endParaRPr>
          </a:p>
          <a:p>
            <a:pPr marL="0" indent="0">
              <a:buClr>
                <a:schemeClr val="accent2"/>
              </a:buClr>
              <a:buSzPct val="130000"/>
              <a:buFont typeface="Wingdings" pitchFamily="2" charset="2"/>
              <a:buChar char="ü"/>
            </a:pPr>
            <a:endParaRPr lang="cs-CZ" altLang="cs-CZ" sz="1800" dirty="0">
              <a:latin typeface="Arial CE" charset="-18"/>
              <a:cs typeface="Arial CE" charset="-18"/>
            </a:endParaRPr>
          </a:p>
        </p:txBody>
      </p:sp>
      <p:sp>
        <p:nvSpPr>
          <p:cNvPr id="44036" name="Zástupný symbol pro číslo snímku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089">
              <a:lnSpc>
                <a:spcPts val="2296"/>
              </a:lnSpc>
              <a:buSzPct val="120000"/>
              <a:defRPr sz="1600">
                <a:solidFill>
                  <a:schemeClr val="tx1"/>
                </a:solidFill>
                <a:latin typeface="Arial CE" charset="-18"/>
                <a:ea typeface="Arial CE" charset="-18"/>
                <a:cs typeface="Arial CE" charset="-18"/>
              </a:defRPr>
            </a:lvl1pPr>
            <a:lvl2pPr marL="758032" indent="-291551" defTabSz="894089">
              <a:lnSpc>
                <a:spcPts val="2296"/>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6203" indent="-233241" defTabSz="894089">
              <a:lnSpc>
                <a:spcPts val="2296"/>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2684" indent="-233241" defTabSz="894089">
              <a:lnSpc>
                <a:spcPts val="2296"/>
              </a:lnSpc>
              <a:buSzPct val="89000"/>
              <a:defRPr sz="1600">
                <a:solidFill>
                  <a:schemeClr val="tx1"/>
                </a:solidFill>
                <a:latin typeface="Arial CE" charset="-18"/>
                <a:ea typeface="Arial CE" charset="-18"/>
                <a:cs typeface="Arial CE" charset="-18"/>
              </a:defRPr>
            </a:lvl4pPr>
            <a:lvl5pPr marL="2099165" indent="-233241" defTabSz="894089">
              <a:lnSpc>
                <a:spcPts val="2296"/>
              </a:lnSpc>
              <a:buSzPct val="75000"/>
              <a:defRPr sz="1600">
                <a:solidFill>
                  <a:schemeClr val="tx1"/>
                </a:solidFill>
                <a:latin typeface="Arial CE" charset="-18"/>
                <a:ea typeface="Arial CE" charset="-18"/>
                <a:cs typeface="Arial CE" charset="-18"/>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007059E2-D858-4E28-A24B-05A2BB1AF583}" type="slidenum">
              <a:rPr lang="cs-CZ" altLang="cs-CZ" sz="1000">
                <a:solidFill>
                  <a:schemeClr val="bg1"/>
                </a:solidFill>
              </a:rPr>
              <a:pPr>
                <a:lnSpc>
                  <a:spcPct val="100000"/>
                </a:lnSpc>
                <a:buSzTx/>
              </a:pPr>
              <a:t>16</a:t>
            </a:fld>
            <a:endParaRPr lang="cs-CZ" altLang="cs-CZ" sz="1000">
              <a:solidFill>
                <a:schemeClr val="bg1"/>
              </a:solidFill>
            </a:endParaRPr>
          </a:p>
        </p:txBody>
      </p:sp>
    </p:spTree>
    <p:extLst>
      <p:ext uri="{BB962C8B-B14F-4D97-AF65-F5344CB8AC3E}">
        <p14:creationId xmlns:p14="http://schemas.microsoft.com/office/powerpoint/2010/main" val="1320207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29689" y="490784"/>
            <a:ext cx="6973413" cy="846386"/>
          </a:xfrm>
        </p:spPr>
        <p:txBody>
          <a:bodyPr/>
          <a:lstStyle/>
          <a:p>
            <a:pPr defTabSz="895255">
              <a:defRPr/>
            </a:pPr>
            <a:r>
              <a:rPr lang="cs-CZ" cap="all" dirty="0">
                <a:solidFill>
                  <a:schemeClr val="tx1"/>
                </a:solidFill>
              </a:rPr>
              <a:t>Specifika lokality </a:t>
            </a:r>
            <a:r>
              <a:rPr lang="cs-CZ" cap="all" dirty="0" err="1">
                <a:solidFill>
                  <a:schemeClr val="tx1"/>
                </a:solidFill>
              </a:rPr>
              <a:t>pPC</a:t>
            </a:r>
            <a:br>
              <a:rPr lang="cs-CZ" cap="all" dirty="0"/>
            </a:br>
            <a:r>
              <a:rPr lang="cs-CZ" cap="all" dirty="0"/>
              <a:t>1. </a:t>
            </a:r>
            <a:r>
              <a:rPr lang="cs-CZ" altLang="cs-CZ" cap="all" dirty="0"/>
              <a:t>Další Organizační opatření</a:t>
            </a:r>
          </a:p>
        </p:txBody>
      </p:sp>
      <p:sp>
        <p:nvSpPr>
          <p:cNvPr id="45060" name="Zástupný symbol pro číslo snímku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089">
              <a:lnSpc>
                <a:spcPts val="2296"/>
              </a:lnSpc>
              <a:buSzPct val="120000"/>
              <a:defRPr sz="1600">
                <a:solidFill>
                  <a:schemeClr val="tx1"/>
                </a:solidFill>
                <a:latin typeface="Arial CE" charset="-18"/>
                <a:ea typeface="Arial CE" charset="-18"/>
                <a:cs typeface="Arial CE" charset="-18"/>
              </a:defRPr>
            </a:lvl1pPr>
            <a:lvl2pPr marL="758032" indent="-291551" defTabSz="894089">
              <a:lnSpc>
                <a:spcPts val="2296"/>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6203" indent="-233241" defTabSz="894089">
              <a:lnSpc>
                <a:spcPts val="2296"/>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2684" indent="-233241" defTabSz="894089">
              <a:lnSpc>
                <a:spcPts val="2296"/>
              </a:lnSpc>
              <a:buSzPct val="89000"/>
              <a:defRPr sz="1600">
                <a:solidFill>
                  <a:schemeClr val="tx1"/>
                </a:solidFill>
                <a:latin typeface="Arial CE" charset="-18"/>
                <a:ea typeface="Arial CE" charset="-18"/>
                <a:cs typeface="Arial CE" charset="-18"/>
              </a:defRPr>
            </a:lvl4pPr>
            <a:lvl5pPr marL="2099165" indent="-233241" defTabSz="894089">
              <a:lnSpc>
                <a:spcPts val="2296"/>
              </a:lnSpc>
              <a:buSzPct val="75000"/>
              <a:defRPr sz="1600">
                <a:solidFill>
                  <a:schemeClr val="tx1"/>
                </a:solidFill>
                <a:latin typeface="Arial CE" charset="-18"/>
                <a:ea typeface="Arial CE" charset="-18"/>
                <a:cs typeface="Arial CE" charset="-18"/>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CA641CD6-6557-42D4-A05B-A964D57CDBDD}" type="slidenum">
              <a:rPr lang="cs-CZ" altLang="cs-CZ" sz="1000">
                <a:solidFill>
                  <a:schemeClr val="bg1"/>
                </a:solidFill>
              </a:rPr>
              <a:pPr>
                <a:lnSpc>
                  <a:spcPct val="100000"/>
                </a:lnSpc>
                <a:buSzTx/>
              </a:pPr>
              <a:t>17</a:t>
            </a:fld>
            <a:endParaRPr lang="cs-CZ" altLang="cs-CZ" sz="1000">
              <a:solidFill>
                <a:schemeClr val="bg1"/>
              </a:solidFill>
            </a:endParaRPr>
          </a:p>
        </p:txBody>
      </p:sp>
      <p:sp>
        <p:nvSpPr>
          <p:cNvPr id="49155" name="Rectangle 6"/>
          <p:cNvSpPr>
            <a:spLocks noChangeArrowheads="1"/>
          </p:cNvSpPr>
          <p:nvPr/>
        </p:nvSpPr>
        <p:spPr bwMode="auto">
          <a:xfrm>
            <a:off x="529689" y="1514462"/>
            <a:ext cx="8301682" cy="492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823" tIns="39911" rIns="79823" bIns="39911"/>
          <a:lstStyle>
            <a:lvl1pPr marL="349250" indent="-349250" defTabSz="1042988">
              <a:defRPr>
                <a:solidFill>
                  <a:schemeClr val="tx1"/>
                </a:solidFill>
                <a:latin typeface="Arial" pitchFamily="34" charset="0"/>
              </a:defRPr>
            </a:lvl1pPr>
            <a:lvl2pPr marL="742950" indent="-285750" defTabSz="1042988">
              <a:defRPr>
                <a:solidFill>
                  <a:schemeClr val="tx1"/>
                </a:solidFill>
                <a:latin typeface="Arial" pitchFamily="34" charset="0"/>
              </a:defRPr>
            </a:lvl2pPr>
            <a:lvl3pPr marL="1143000" indent="-228600" defTabSz="1042988">
              <a:defRPr>
                <a:solidFill>
                  <a:schemeClr val="tx1"/>
                </a:solidFill>
                <a:latin typeface="Arial" pitchFamily="34" charset="0"/>
              </a:defRPr>
            </a:lvl3pPr>
            <a:lvl4pPr marL="1600200" indent="-228600" defTabSz="1042988">
              <a:defRPr>
                <a:solidFill>
                  <a:schemeClr val="tx1"/>
                </a:solidFill>
                <a:latin typeface="Arial" pitchFamily="34" charset="0"/>
              </a:defRPr>
            </a:lvl4pPr>
            <a:lvl5pPr marL="2057400" indent="-228600" defTabSz="1042988">
              <a:defRPr>
                <a:solidFill>
                  <a:schemeClr val="tx1"/>
                </a:solidFill>
                <a:latin typeface="Arial" pitchFamily="34" charset="0"/>
              </a:defRPr>
            </a:lvl5pPr>
            <a:lvl6pPr marL="2514600" indent="-228600" defTabSz="1042988" eaLnBrk="0" fontAlgn="base" hangingPunct="0">
              <a:spcBef>
                <a:spcPct val="0"/>
              </a:spcBef>
              <a:spcAft>
                <a:spcPct val="0"/>
              </a:spcAft>
              <a:defRPr>
                <a:solidFill>
                  <a:schemeClr val="tx1"/>
                </a:solidFill>
                <a:latin typeface="Arial" pitchFamily="34" charset="0"/>
              </a:defRPr>
            </a:lvl6pPr>
            <a:lvl7pPr marL="2971800" indent="-228600" defTabSz="1042988" eaLnBrk="0" fontAlgn="base" hangingPunct="0">
              <a:spcBef>
                <a:spcPct val="0"/>
              </a:spcBef>
              <a:spcAft>
                <a:spcPct val="0"/>
              </a:spcAft>
              <a:defRPr>
                <a:solidFill>
                  <a:schemeClr val="tx1"/>
                </a:solidFill>
                <a:latin typeface="Arial" pitchFamily="34" charset="0"/>
              </a:defRPr>
            </a:lvl7pPr>
            <a:lvl8pPr marL="3429000" indent="-228600" defTabSz="1042988" eaLnBrk="0" fontAlgn="base" hangingPunct="0">
              <a:spcBef>
                <a:spcPct val="0"/>
              </a:spcBef>
              <a:spcAft>
                <a:spcPct val="0"/>
              </a:spcAft>
              <a:defRPr>
                <a:solidFill>
                  <a:schemeClr val="tx1"/>
                </a:solidFill>
                <a:latin typeface="Arial" pitchFamily="34" charset="0"/>
              </a:defRPr>
            </a:lvl8pPr>
            <a:lvl9pPr marL="3886200" indent="-228600" defTabSz="1042988" eaLnBrk="0" fontAlgn="base" hangingPunct="0">
              <a:spcBef>
                <a:spcPct val="0"/>
              </a:spcBef>
              <a:spcAft>
                <a:spcPct val="0"/>
              </a:spcAft>
              <a:defRPr>
                <a:solidFill>
                  <a:schemeClr val="tx1"/>
                </a:solidFill>
                <a:latin typeface="Arial" pitchFamily="34" charset="0"/>
              </a:defRPr>
            </a:lvl9pPr>
          </a:lstStyle>
          <a:p>
            <a:pPr marL="0" indent="0" algn="l">
              <a:lnSpc>
                <a:spcPct val="110000"/>
              </a:lnSpc>
              <a:buClr>
                <a:srgbClr val="FF6600"/>
              </a:buClr>
              <a:buSzPct val="120000"/>
              <a:defRPr/>
            </a:pPr>
            <a:endParaRPr lang="cs-CZ" altLang="cs-CZ" sz="1600" i="0" dirty="0">
              <a:cs typeface="Arial" panose="020B0604020202020204" pitchFamily="34" charset="0"/>
            </a:endParaRPr>
          </a:p>
          <a:p>
            <a:pPr marL="0" indent="0" algn="l">
              <a:lnSpc>
                <a:spcPct val="110000"/>
              </a:lnSpc>
              <a:buClr>
                <a:srgbClr val="FF6600"/>
              </a:buClr>
              <a:buSzPct val="120000"/>
              <a:defRPr/>
            </a:pPr>
            <a:r>
              <a:rPr lang="cs-CZ" altLang="cs-CZ" sz="1600" i="0" dirty="0">
                <a:cs typeface="Arial" panose="020B0604020202020204" pitchFamily="34" charset="0"/>
              </a:rPr>
              <a:t>Před zahájením prací na jednotlivých lokalitách si všichni zaměstnanci zhotovitelů / dodavatelů</a:t>
            </a:r>
          </a:p>
          <a:p>
            <a:pPr algn="l">
              <a:lnSpc>
                <a:spcPct val="70000"/>
              </a:lnSpc>
              <a:spcBef>
                <a:spcPts val="306"/>
              </a:spcBef>
              <a:spcAft>
                <a:spcPts val="306"/>
              </a:spcAft>
              <a:buClr>
                <a:srgbClr val="FF6600"/>
              </a:buClr>
              <a:buSzPct val="120000"/>
              <a:defRPr/>
            </a:pPr>
            <a:endParaRPr lang="cs-CZ" altLang="cs-CZ" sz="1600" b="1" i="0" dirty="0">
              <a:cs typeface="Arial" panose="020B0604020202020204" pitchFamily="34" charset="0"/>
            </a:endParaRPr>
          </a:p>
          <a:p>
            <a:pPr marL="0" indent="0" algn="l">
              <a:lnSpc>
                <a:spcPct val="70000"/>
              </a:lnSpc>
              <a:spcBef>
                <a:spcPts val="612"/>
              </a:spcBef>
              <a:spcAft>
                <a:spcPts val="612"/>
              </a:spcAft>
              <a:buClr>
                <a:srgbClr val="FF6600"/>
              </a:buClr>
              <a:buSzPct val="120000"/>
              <a:defRPr/>
            </a:pPr>
            <a:r>
              <a:rPr lang="cs-CZ" altLang="cs-CZ" b="1" i="0" cap="all" dirty="0">
                <a:cs typeface="Arial" panose="020B0604020202020204" pitchFamily="34" charset="0"/>
              </a:rPr>
              <a:t>Zajistí vydání nebo aktivování Identifikační karty</a:t>
            </a:r>
          </a:p>
          <a:p>
            <a:pPr marL="0" indent="0" algn="l">
              <a:lnSpc>
                <a:spcPct val="70000"/>
              </a:lnSpc>
              <a:spcBef>
                <a:spcPts val="612"/>
              </a:spcBef>
              <a:spcAft>
                <a:spcPts val="612"/>
              </a:spcAft>
              <a:buClr>
                <a:srgbClr val="FF6600"/>
              </a:buClr>
              <a:buSzPct val="120000"/>
              <a:defRPr/>
            </a:pPr>
            <a:endParaRPr lang="cs-CZ" altLang="cs-CZ" sz="1600" i="0" dirty="0">
              <a:cs typeface="Arial" panose="020B0604020202020204" pitchFamily="34" charset="0"/>
            </a:endParaRPr>
          </a:p>
          <a:p>
            <a:pPr marL="0" indent="0" algn="l">
              <a:lnSpc>
                <a:spcPct val="70000"/>
              </a:lnSpc>
              <a:spcBef>
                <a:spcPts val="612"/>
              </a:spcBef>
              <a:spcAft>
                <a:spcPts val="612"/>
              </a:spcAft>
              <a:buClr>
                <a:srgbClr val="FF6600"/>
              </a:buClr>
              <a:buSzPct val="120000"/>
              <a:defRPr/>
            </a:pPr>
            <a:r>
              <a:rPr lang="cs-CZ" altLang="cs-CZ" sz="1600" i="0" dirty="0">
                <a:cs typeface="Arial" panose="020B0604020202020204" pitchFamily="34" charset="0"/>
              </a:rPr>
              <a:t>Vezměte si s sebou:</a:t>
            </a:r>
          </a:p>
          <a:p>
            <a:pPr marL="276974" indent="-276974" algn="l">
              <a:lnSpc>
                <a:spcPct val="70000"/>
              </a:lnSpc>
              <a:spcBef>
                <a:spcPts val="612"/>
              </a:spcBef>
              <a:spcAft>
                <a:spcPts val="612"/>
              </a:spcAft>
              <a:buClr>
                <a:srgbClr val="FF6600"/>
              </a:buClr>
              <a:buSzPct val="120000"/>
              <a:buFont typeface="Wingdings" panose="05000000000000000000" pitchFamily="2" charset="2"/>
              <a:buChar char="§"/>
              <a:defRPr/>
            </a:pPr>
            <a:r>
              <a:rPr lang="cs-CZ" altLang="cs-CZ" sz="1600" i="0" dirty="0">
                <a:cs typeface="Arial" panose="020B0604020202020204" pitchFamily="34" charset="0"/>
              </a:rPr>
              <a:t>kopii </a:t>
            </a:r>
            <a:r>
              <a:rPr lang="cs-CZ" altLang="cs-CZ" sz="1600" b="1" i="0" dirty="0">
                <a:cs typeface="Arial" panose="020B0604020202020204" pitchFamily="34" charset="0"/>
              </a:rPr>
              <a:t>Potvrzení o školení</a:t>
            </a:r>
            <a:r>
              <a:rPr lang="cs-CZ" altLang="cs-CZ" sz="1600" i="0" dirty="0">
                <a:cs typeface="Arial" panose="020B0604020202020204" pitchFamily="34" charset="0"/>
              </a:rPr>
              <a:t> (VP, OO)/kopii </a:t>
            </a:r>
            <a:r>
              <a:rPr lang="cs-CZ" altLang="cs-CZ" sz="1600" b="1" i="0" dirty="0">
                <a:cs typeface="Arial" panose="020B0604020202020204" pitchFamily="34" charset="0"/>
              </a:rPr>
              <a:t>Záznamu o proškolení </a:t>
            </a:r>
            <a:r>
              <a:rPr lang="cs-CZ" altLang="cs-CZ" sz="1600" i="0" dirty="0">
                <a:cs typeface="Arial" panose="020B0604020202020204" pitchFamily="34" charset="0"/>
              </a:rPr>
              <a:t>(ostatní) </a:t>
            </a:r>
          </a:p>
          <a:p>
            <a:pPr marL="276974" indent="-276974" algn="l">
              <a:lnSpc>
                <a:spcPct val="70000"/>
              </a:lnSpc>
              <a:spcBef>
                <a:spcPts val="612"/>
              </a:spcBef>
              <a:spcAft>
                <a:spcPts val="612"/>
              </a:spcAft>
              <a:buClr>
                <a:srgbClr val="FF6600"/>
              </a:buClr>
              <a:buSzPct val="120000"/>
              <a:buFont typeface="Wingdings" panose="05000000000000000000" pitchFamily="2" charset="2"/>
              <a:buChar char="§"/>
              <a:defRPr/>
            </a:pPr>
            <a:r>
              <a:rPr lang="cs-CZ" altLang="cs-CZ" sz="1600" b="1" i="0" dirty="0">
                <a:cs typeface="Arial" panose="020B0604020202020204" pitchFamily="34" charset="0"/>
              </a:rPr>
              <a:t>Žádost o identifikační karty </a:t>
            </a:r>
            <a:endParaRPr lang="cs-CZ" altLang="cs-CZ" sz="1600" i="0" dirty="0">
              <a:cs typeface="Arial" panose="020B0604020202020204" pitchFamily="34" charset="0"/>
            </a:endParaRPr>
          </a:p>
          <a:p>
            <a:pPr algn="l">
              <a:lnSpc>
                <a:spcPct val="70000"/>
              </a:lnSpc>
              <a:spcBef>
                <a:spcPts val="306"/>
              </a:spcBef>
              <a:spcAft>
                <a:spcPts val="306"/>
              </a:spcAft>
              <a:buClr>
                <a:srgbClr val="FF6600"/>
              </a:buClr>
              <a:buSzPct val="120000"/>
              <a:defRPr/>
            </a:pPr>
            <a:r>
              <a:rPr lang="cs-CZ" altLang="cs-CZ" sz="1600" i="0" dirty="0">
                <a:cs typeface="Arial" panose="020B0604020202020204" pitchFamily="34" charset="0"/>
              </a:rPr>
              <a:t>		</a:t>
            </a:r>
          </a:p>
          <a:p>
            <a:pPr marL="0" indent="0" algn="l">
              <a:lnSpc>
                <a:spcPts val="1959"/>
              </a:lnSpc>
              <a:spcBef>
                <a:spcPts val="306"/>
              </a:spcBef>
              <a:spcAft>
                <a:spcPts val="306"/>
              </a:spcAft>
              <a:buClr>
                <a:srgbClr val="FF6600"/>
              </a:buClr>
              <a:buSzPct val="120000"/>
              <a:defRPr/>
            </a:pPr>
            <a:r>
              <a:rPr lang="cs-CZ" altLang="cs-CZ" sz="1600" i="0" dirty="0">
                <a:cs typeface="Arial" panose="020B0604020202020204" pitchFamily="34" charset="0"/>
              </a:rPr>
              <a:t>Žádost o IK za ČEZ schvaluje odpovědná osoba za věci technické (popř. jiná pověřená osoba ČEZ). </a:t>
            </a:r>
          </a:p>
          <a:p>
            <a:pPr algn="l">
              <a:lnSpc>
                <a:spcPct val="70000"/>
              </a:lnSpc>
              <a:spcBef>
                <a:spcPts val="306"/>
              </a:spcBef>
              <a:spcAft>
                <a:spcPts val="306"/>
              </a:spcAft>
              <a:buClr>
                <a:srgbClr val="FF6600"/>
              </a:buClr>
              <a:buSzPct val="120000"/>
              <a:defRPr/>
            </a:pPr>
            <a:endParaRPr lang="cs-CZ" altLang="cs-CZ" sz="1600" i="0" dirty="0">
              <a:cs typeface="Arial" panose="020B0604020202020204" pitchFamily="34" charset="0"/>
            </a:endParaRPr>
          </a:p>
          <a:p>
            <a:pPr algn="l">
              <a:lnSpc>
                <a:spcPct val="70000"/>
              </a:lnSpc>
              <a:spcBef>
                <a:spcPts val="306"/>
              </a:spcBef>
              <a:spcAft>
                <a:spcPts val="306"/>
              </a:spcAft>
              <a:buClr>
                <a:srgbClr val="FF6600"/>
              </a:buClr>
              <a:buSzPct val="120000"/>
              <a:defRPr/>
            </a:pPr>
            <a:r>
              <a:rPr lang="cs-CZ" altLang="cs-CZ" b="1" i="0" dirty="0">
                <a:solidFill>
                  <a:schemeClr val="accent2"/>
                </a:solidFill>
                <a:cs typeface="Arial" panose="020B0604020202020204" pitchFamily="34" charset="0"/>
              </a:rPr>
              <a:t>POZOR</a:t>
            </a:r>
            <a:r>
              <a:rPr lang="cs-CZ" altLang="cs-CZ" b="1" i="0" dirty="0">
                <a:cs typeface="Arial" panose="020B0604020202020204" pitchFamily="34" charset="0"/>
              </a:rPr>
              <a:t> -	</a:t>
            </a:r>
            <a:r>
              <a:rPr lang="cs-CZ" altLang="cs-CZ" sz="1600" b="1" i="0" dirty="0">
                <a:cs typeface="Arial" panose="020B0604020202020204" pitchFamily="34" charset="0"/>
              </a:rPr>
              <a:t>Žádosti o IK musí být podepsány koordinátorem BOZP lokality</a:t>
            </a:r>
          </a:p>
          <a:p>
            <a:pPr algn="l">
              <a:lnSpc>
                <a:spcPct val="70000"/>
              </a:lnSpc>
              <a:spcBef>
                <a:spcPts val="306"/>
              </a:spcBef>
              <a:spcAft>
                <a:spcPts val="306"/>
              </a:spcAft>
              <a:buClr>
                <a:srgbClr val="FF6600"/>
              </a:buClr>
              <a:buSzPct val="120000"/>
              <a:defRPr/>
            </a:pPr>
            <a:endParaRPr lang="cs-CZ" altLang="cs-CZ" sz="1600" b="1" i="0" u="sng" dirty="0">
              <a:cs typeface="Arial" panose="020B0604020202020204" pitchFamily="34" charset="0"/>
            </a:endParaRPr>
          </a:p>
          <a:p>
            <a:pPr algn="l">
              <a:lnSpc>
                <a:spcPct val="70000"/>
              </a:lnSpc>
              <a:spcBef>
                <a:spcPts val="306"/>
              </a:spcBef>
              <a:spcAft>
                <a:spcPts val="306"/>
              </a:spcAft>
              <a:buClr>
                <a:srgbClr val="FF6600"/>
              </a:buClr>
              <a:buSzPct val="120000"/>
              <a:defRPr/>
            </a:pPr>
            <a:r>
              <a:rPr lang="cs-CZ" i="0" dirty="0">
                <a:cs typeface="Arial" panose="020B0604020202020204" pitchFamily="34" charset="0"/>
                <a:hlinkClick r:id="rId3">
                  <a:extLst>
                    <a:ext uri="{A12FA001-AC4F-418D-AE19-62706E023703}">
                      <ahyp:hlinkClr xmlns:ahyp="http://schemas.microsoft.com/office/drawing/2018/hyperlinkcolor" val="tx"/>
                    </a:ext>
                  </a:extLst>
                </a:hlinkClick>
              </a:rPr>
              <a:t>http://www.cez.cz/cs/o-spolecnosti/pro-dodavatele/pravidla-chovani/skoleni-pro-dodavatele.html</a:t>
            </a:r>
            <a:endParaRPr lang="cs-CZ" altLang="cs-CZ" i="0" u="sng" dirty="0">
              <a:cs typeface="Arial" panose="020B0604020202020204" pitchFamily="34" charset="0"/>
            </a:endParaRPr>
          </a:p>
        </p:txBody>
      </p:sp>
    </p:spTree>
    <p:extLst>
      <p:ext uri="{BB962C8B-B14F-4D97-AF65-F5344CB8AC3E}">
        <p14:creationId xmlns:p14="http://schemas.microsoft.com/office/powerpoint/2010/main" val="247912463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03772" y="437332"/>
            <a:ext cx="6876222" cy="846386"/>
          </a:xfrm>
        </p:spPr>
        <p:txBody>
          <a:bodyPr/>
          <a:lstStyle/>
          <a:p>
            <a:pPr defTabSz="895255">
              <a:defRPr/>
            </a:pPr>
            <a:r>
              <a:rPr lang="cs-CZ" cap="all" dirty="0">
                <a:solidFill>
                  <a:schemeClr val="tx1"/>
                </a:solidFill>
              </a:rPr>
              <a:t>Specifika lokality </a:t>
            </a:r>
            <a:r>
              <a:rPr lang="cs-CZ" cap="all" dirty="0" err="1">
                <a:solidFill>
                  <a:schemeClr val="tx1"/>
                </a:solidFill>
              </a:rPr>
              <a:t>pPC</a:t>
            </a:r>
            <a:br>
              <a:rPr lang="cs-CZ" cap="all" dirty="0"/>
            </a:br>
            <a:r>
              <a:rPr lang="cs-CZ" cap="all" dirty="0"/>
              <a:t>1. </a:t>
            </a:r>
            <a:r>
              <a:rPr lang="cs-CZ" altLang="cs-CZ" cap="all" dirty="0">
                <a:cs typeface="Arial" panose="020B0604020202020204" pitchFamily="34" charset="0"/>
              </a:rPr>
              <a:t>Další Organizační opatření</a:t>
            </a:r>
          </a:p>
        </p:txBody>
      </p:sp>
      <p:sp>
        <p:nvSpPr>
          <p:cNvPr id="46083" name="Zástupný symbol pro obsah 1"/>
          <p:cNvSpPr>
            <a:spLocks noGrp="1"/>
          </p:cNvSpPr>
          <p:nvPr>
            <p:ph idx="1"/>
          </p:nvPr>
        </p:nvSpPr>
        <p:spPr/>
        <p:txBody>
          <a:bodyPr/>
          <a:lstStyle/>
          <a:p>
            <a:pPr defTabSz="1064161">
              <a:lnSpc>
                <a:spcPct val="110000"/>
              </a:lnSpc>
              <a:buClr>
                <a:srgbClr val="FF6600"/>
              </a:buClr>
            </a:pPr>
            <a:r>
              <a:rPr lang="cs-CZ" altLang="cs-CZ" sz="1800" b="1" dirty="0">
                <a:latin typeface="Arial CE" charset="-18"/>
                <a:cs typeface="Arial CE" charset="-18"/>
              </a:rPr>
              <a:t>PŘED ZAHÁJENÍM PRACÍ NA JEDNOTLIVÝCH LOKALITÁCH ODPOVĚDNÁ OSOBA DODAVATELE (ZA BOZP, PO A OŽP) JE POVINNA:</a:t>
            </a:r>
          </a:p>
          <a:p>
            <a:pPr defTabSz="1064161">
              <a:lnSpc>
                <a:spcPct val="110000"/>
              </a:lnSpc>
              <a:buClr>
                <a:srgbClr val="FF6600"/>
              </a:buClr>
            </a:pPr>
            <a:endParaRPr lang="cs-CZ" altLang="cs-CZ" sz="2400" b="1" dirty="0">
              <a:latin typeface="Arial CE" charset="-18"/>
              <a:cs typeface="Arial CE" charset="-18"/>
            </a:endParaRPr>
          </a:p>
          <a:p>
            <a:pPr marL="366058" lvl="1" indent="-366058" defTabSz="1064161">
              <a:lnSpc>
                <a:spcPct val="110000"/>
              </a:lnSpc>
              <a:spcBef>
                <a:spcPts val="306"/>
              </a:spcBef>
              <a:spcAft>
                <a:spcPts val="306"/>
              </a:spcAft>
              <a:buClr>
                <a:schemeClr val="accent2"/>
              </a:buClr>
            </a:pPr>
            <a:r>
              <a:rPr lang="cs-CZ" altLang="cs-CZ" sz="2000" dirty="0">
                <a:latin typeface="Arial CE" charset="-18"/>
                <a:cs typeface="Arial CE" charset="-18"/>
              </a:rPr>
              <a:t>Kontaktovat koordinátora BOZP lokality </a:t>
            </a:r>
          </a:p>
          <a:p>
            <a:pPr marL="366058" lvl="1" indent="-366058" defTabSz="1064161">
              <a:lnSpc>
                <a:spcPct val="110000"/>
              </a:lnSpc>
              <a:spcBef>
                <a:spcPts val="306"/>
              </a:spcBef>
              <a:spcAft>
                <a:spcPts val="306"/>
              </a:spcAft>
              <a:buClr>
                <a:schemeClr val="accent2"/>
              </a:buClr>
            </a:pPr>
            <a:r>
              <a:rPr lang="cs-CZ" altLang="cs-CZ" sz="2000" dirty="0">
                <a:latin typeface="Arial CE" charset="-18"/>
                <a:cs typeface="Arial CE" charset="-18"/>
              </a:rPr>
              <a:t>Zajistit schválení Žádosti o IK pro danou lokalitu</a:t>
            </a:r>
          </a:p>
          <a:p>
            <a:pPr marL="366058" lvl="1" indent="-366058" defTabSz="1064161">
              <a:lnSpc>
                <a:spcPct val="110000"/>
              </a:lnSpc>
              <a:spcBef>
                <a:spcPts val="306"/>
              </a:spcBef>
              <a:spcAft>
                <a:spcPts val="306"/>
              </a:spcAft>
              <a:buClr>
                <a:schemeClr val="accent2"/>
              </a:buClr>
            </a:pPr>
            <a:r>
              <a:rPr lang="cs-CZ" altLang="cs-CZ" sz="2000" dirty="0">
                <a:latin typeface="Arial CE" charset="-18"/>
                <a:cs typeface="Arial CE" charset="-18"/>
              </a:rPr>
              <a:t>Předložit informace o rizicích a opatřeních, která vyplývají z činností smluvního partnera</a:t>
            </a:r>
          </a:p>
          <a:p>
            <a:pPr marL="366058" lvl="1" indent="-366058" defTabSz="1064161">
              <a:lnSpc>
                <a:spcPct val="110000"/>
              </a:lnSpc>
              <a:spcBef>
                <a:spcPts val="306"/>
              </a:spcBef>
              <a:spcAft>
                <a:spcPts val="306"/>
              </a:spcAft>
              <a:buClr>
                <a:schemeClr val="accent2"/>
              </a:buClr>
            </a:pPr>
            <a:r>
              <a:rPr lang="cs-CZ" altLang="cs-CZ" sz="2000" dirty="0">
                <a:latin typeface="Arial CE" charset="-18"/>
                <a:cs typeface="Arial CE" charset="-18"/>
              </a:rPr>
              <a:t>Předložit Plán BOZP na staveništi (v případě potřeby, zpravidla je předmětem smluvního ujednání)</a:t>
            </a:r>
          </a:p>
          <a:p>
            <a:pPr defTabSz="1064161"/>
            <a:endParaRPr lang="cs-CZ" altLang="cs-CZ" dirty="0">
              <a:latin typeface="Arial CE" charset="-18"/>
              <a:cs typeface="Arial CE" charset="-18"/>
            </a:endParaRPr>
          </a:p>
        </p:txBody>
      </p:sp>
      <p:sp>
        <p:nvSpPr>
          <p:cNvPr id="46084" name="Zástupný symbol pro číslo snímku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089">
              <a:lnSpc>
                <a:spcPts val="2296"/>
              </a:lnSpc>
              <a:buSzPct val="120000"/>
              <a:defRPr sz="1600">
                <a:solidFill>
                  <a:schemeClr val="tx1"/>
                </a:solidFill>
                <a:latin typeface="Arial CE" charset="-18"/>
                <a:ea typeface="Arial CE" charset="-18"/>
                <a:cs typeface="Arial CE" charset="-18"/>
              </a:defRPr>
            </a:lvl1pPr>
            <a:lvl2pPr marL="758032" indent="-291551" defTabSz="894089">
              <a:lnSpc>
                <a:spcPts val="2296"/>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6203" indent="-233241" defTabSz="894089">
              <a:lnSpc>
                <a:spcPts val="2296"/>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2684" indent="-233241" defTabSz="894089">
              <a:lnSpc>
                <a:spcPts val="2296"/>
              </a:lnSpc>
              <a:buSzPct val="89000"/>
              <a:defRPr sz="1600">
                <a:solidFill>
                  <a:schemeClr val="tx1"/>
                </a:solidFill>
                <a:latin typeface="Arial CE" charset="-18"/>
                <a:ea typeface="Arial CE" charset="-18"/>
                <a:cs typeface="Arial CE" charset="-18"/>
              </a:defRPr>
            </a:lvl4pPr>
            <a:lvl5pPr marL="2099165" indent="-233241" defTabSz="894089">
              <a:lnSpc>
                <a:spcPts val="2296"/>
              </a:lnSpc>
              <a:buSzPct val="75000"/>
              <a:defRPr sz="1600">
                <a:solidFill>
                  <a:schemeClr val="tx1"/>
                </a:solidFill>
                <a:latin typeface="Arial CE" charset="-18"/>
                <a:ea typeface="Arial CE" charset="-18"/>
                <a:cs typeface="Arial CE" charset="-18"/>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FE5BDAC1-7F88-4207-98E1-F14993D1B2B5}" type="slidenum">
              <a:rPr lang="cs-CZ" altLang="cs-CZ" sz="1000">
                <a:solidFill>
                  <a:schemeClr val="bg1"/>
                </a:solidFill>
              </a:rPr>
              <a:pPr>
                <a:lnSpc>
                  <a:spcPct val="100000"/>
                </a:lnSpc>
                <a:buSzTx/>
              </a:pPr>
              <a:t>18</a:t>
            </a:fld>
            <a:endParaRPr lang="cs-CZ" altLang="cs-CZ" sz="1000">
              <a:solidFill>
                <a:schemeClr val="bg1"/>
              </a:solidFill>
            </a:endParaRPr>
          </a:p>
        </p:txBody>
      </p:sp>
    </p:spTree>
    <p:extLst>
      <p:ext uri="{BB962C8B-B14F-4D97-AF65-F5344CB8AC3E}">
        <p14:creationId xmlns:p14="http://schemas.microsoft.com/office/powerpoint/2010/main" val="348726468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468135" y="476205"/>
            <a:ext cx="7344357" cy="846386"/>
          </a:xfrm>
        </p:spPr>
        <p:txBody>
          <a:bodyPr/>
          <a:lstStyle/>
          <a:p>
            <a:pPr eaLnBrk="1" hangingPunct="1">
              <a:defRPr/>
            </a:pPr>
            <a:r>
              <a:rPr lang="cs-CZ" cap="all" dirty="0">
                <a:solidFill>
                  <a:schemeClr val="tx1"/>
                </a:solidFill>
              </a:rPr>
              <a:t>Specifika lokality PPC</a:t>
            </a:r>
            <a:br>
              <a:rPr lang="cs-CZ" cap="all" dirty="0"/>
            </a:br>
            <a:r>
              <a:rPr lang="cs-CZ" cap="all" dirty="0"/>
              <a:t>obsah prezentace</a:t>
            </a:r>
          </a:p>
        </p:txBody>
      </p:sp>
      <p:sp>
        <p:nvSpPr>
          <p:cNvPr id="22531" name="Zástupný symbol pro obsah 2"/>
          <p:cNvSpPr>
            <a:spLocks noGrp="1"/>
          </p:cNvSpPr>
          <p:nvPr>
            <p:ph idx="1"/>
          </p:nvPr>
        </p:nvSpPr>
        <p:spPr>
          <a:xfrm>
            <a:off x="539407" y="1629463"/>
            <a:ext cx="8280625" cy="5390511"/>
          </a:xfrm>
        </p:spPr>
        <p:txBody>
          <a:bodyPr/>
          <a:lstStyle/>
          <a:p>
            <a:r>
              <a:rPr lang="cs-CZ" altLang="cs-CZ" b="1" dirty="0">
                <a:latin typeface="Arial CE" charset="-18"/>
                <a:cs typeface="Arial CE" charset="-18"/>
              </a:rPr>
              <a:t>1. BOZP, FYZICKÁ OCHRANA, ŘÍZENÍ PRACÍ</a:t>
            </a:r>
          </a:p>
          <a:p>
            <a:pPr lvl="1">
              <a:lnSpc>
                <a:spcPct val="100000"/>
              </a:lnSpc>
            </a:pPr>
            <a:r>
              <a:rPr lang="cs-CZ" altLang="cs-CZ" sz="1400" dirty="0">
                <a:latin typeface="Arial CE" charset="-18"/>
                <a:cs typeface="Arial CE" charset="-18"/>
              </a:rPr>
              <a:t>Systém orientace v areálu a na zařízeních lokality</a:t>
            </a:r>
          </a:p>
          <a:p>
            <a:pPr lvl="1">
              <a:lnSpc>
                <a:spcPct val="100000"/>
              </a:lnSpc>
            </a:pPr>
            <a:r>
              <a:rPr lang="cs-CZ" altLang="cs-CZ" sz="1400" dirty="0">
                <a:latin typeface="Arial CE" charset="-18"/>
                <a:cs typeface="Arial CE" charset="-18"/>
              </a:rPr>
              <a:t>Dopravní řád lokality, vstupy/vjezdy</a:t>
            </a:r>
          </a:p>
          <a:p>
            <a:pPr lvl="1">
              <a:lnSpc>
                <a:spcPct val="100000"/>
              </a:lnSpc>
            </a:pPr>
            <a:r>
              <a:rPr lang="cs-CZ" altLang="cs-CZ" sz="1400" dirty="0">
                <a:latin typeface="Arial CE" charset="-18"/>
                <a:cs typeface="Arial CE" charset="-18"/>
              </a:rPr>
              <a:t>Kontaktní místa pro ohlášení/povolení prací </a:t>
            </a:r>
          </a:p>
          <a:p>
            <a:pPr lvl="1">
              <a:lnSpc>
                <a:spcPct val="100000"/>
              </a:lnSpc>
            </a:pPr>
            <a:r>
              <a:rPr lang="cs-CZ" altLang="cs-CZ" sz="1400" dirty="0">
                <a:latin typeface="Arial CE" charset="-18"/>
                <a:cs typeface="Arial CE" charset="-18"/>
              </a:rPr>
              <a:t>Specifické zákazy, příkazy lokality</a:t>
            </a:r>
          </a:p>
          <a:p>
            <a:pPr lvl="1">
              <a:lnSpc>
                <a:spcPct val="100000"/>
              </a:lnSpc>
            </a:pPr>
            <a:r>
              <a:rPr lang="cs-CZ" altLang="cs-CZ" sz="1400" dirty="0">
                <a:latin typeface="Arial CE" charset="-18"/>
                <a:cs typeface="Arial CE" charset="-18"/>
              </a:rPr>
              <a:t>Rizika a opatření spojená s pohybem v lokalitě, Registr rizik BOZP</a:t>
            </a:r>
          </a:p>
          <a:p>
            <a:pPr lvl="1">
              <a:lnSpc>
                <a:spcPct val="100000"/>
              </a:lnSpc>
            </a:pPr>
            <a:r>
              <a:rPr lang="cs-CZ" altLang="cs-CZ" sz="1400" dirty="0">
                <a:latin typeface="Arial CE" charset="-18"/>
                <a:cs typeface="Arial CE" charset="-18"/>
              </a:rPr>
              <a:t>Důležité kontakty – první pomoc, BOZP</a:t>
            </a:r>
          </a:p>
          <a:p>
            <a:pPr lvl="1">
              <a:spcBef>
                <a:spcPts val="1225"/>
              </a:spcBef>
              <a:buNone/>
            </a:pPr>
            <a:r>
              <a:rPr lang="cs-CZ" altLang="cs-CZ" b="1" dirty="0">
                <a:latin typeface="Arial CE" charset="-18"/>
                <a:cs typeface="Arial CE" charset="-18"/>
              </a:rPr>
              <a:t>2. PO A HP</a:t>
            </a:r>
          </a:p>
          <a:p>
            <a:pPr lvl="1">
              <a:lnSpc>
                <a:spcPct val="100000"/>
              </a:lnSpc>
            </a:pPr>
            <a:r>
              <a:rPr lang="cs-CZ" altLang="cs-CZ" sz="1400" dirty="0">
                <a:latin typeface="Arial CE" charset="-18"/>
                <a:cs typeface="Arial CE" charset="-18"/>
              </a:rPr>
              <a:t>Zajištění požární ochrany</a:t>
            </a:r>
          </a:p>
          <a:p>
            <a:pPr lvl="1">
              <a:lnSpc>
                <a:spcPct val="100000"/>
              </a:lnSpc>
            </a:pPr>
            <a:r>
              <a:rPr lang="cs-CZ" altLang="cs-CZ" sz="1400" dirty="0">
                <a:latin typeface="Arial CE" charset="-18"/>
                <a:cs typeface="Arial CE" charset="-18"/>
              </a:rPr>
              <a:t>Kontakty PO</a:t>
            </a:r>
          </a:p>
          <a:p>
            <a:pPr lvl="1">
              <a:lnSpc>
                <a:spcPct val="100000"/>
              </a:lnSpc>
            </a:pPr>
            <a:r>
              <a:rPr lang="cs-CZ" altLang="cs-CZ" sz="1400" dirty="0">
                <a:latin typeface="Arial CE" charset="-18"/>
                <a:cs typeface="Arial CE" charset="-18"/>
              </a:rPr>
              <a:t>Základní informace OJ PPC</a:t>
            </a:r>
          </a:p>
          <a:p>
            <a:pPr lvl="1">
              <a:lnSpc>
                <a:spcPct val="100000"/>
              </a:lnSpc>
            </a:pPr>
            <a:r>
              <a:rPr lang="cs-CZ" altLang="cs-CZ" sz="1400" dirty="0">
                <a:latin typeface="Arial CE" charset="-18"/>
                <a:cs typeface="Arial CE" charset="-18"/>
              </a:rPr>
              <a:t>Postup při požáru - Požární poplachová směrnice</a:t>
            </a:r>
            <a:endParaRPr lang="pt-BR" altLang="cs-CZ" sz="1400" dirty="0">
              <a:latin typeface="Arial CE" charset="-18"/>
              <a:cs typeface="Arial CE" charset="-18"/>
            </a:endParaRPr>
          </a:p>
          <a:p>
            <a:pPr lvl="1">
              <a:lnSpc>
                <a:spcPct val="100000"/>
              </a:lnSpc>
            </a:pPr>
            <a:r>
              <a:rPr lang="cs-CZ" altLang="cs-CZ" sz="1400" dirty="0">
                <a:latin typeface="Arial CE" charset="-18"/>
                <a:cs typeface="Arial CE" charset="-18"/>
              </a:rPr>
              <a:t>Místa pro evakuaci a kouření</a:t>
            </a:r>
          </a:p>
          <a:p>
            <a:pPr lvl="1">
              <a:lnSpc>
                <a:spcPct val="100000"/>
              </a:lnSpc>
            </a:pPr>
            <a:r>
              <a:rPr lang="cs-CZ" altLang="cs-CZ" sz="1400" dirty="0">
                <a:latin typeface="Arial CE" charset="-18"/>
                <a:cs typeface="Arial CE" charset="-18"/>
              </a:rPr>
              <a:t>Povinnosti a zákazy</a:t>
            </a:r>
          </a:p>
          <a:p>
            <a:pPr lvl="1">
              <a:lnSpc>
                <a:spcPct val="100000"/>
              </a:lnSpc>
            </a:pPr>
            <a:r>
              <a:rPr lang="cs-CZ" altLang="cs-CZ" sz="1400" dirty="0">
                <a:latin typeface="Arial CE" charset="-18"/>
                <a:cs typeface="Arial CE" charset="-18"/>
              </a:rPr>
              <a:t>Činnosti s nebezpečím vzniku požáru nebo výbuchu</a:t>
            </a:r>
          </a:p>
          <a:p>
            <a:pPr lvl="1">
              <a:spcBef>
                <a:spcPts val="1225"/>
              </a:spcBef>
              <a:buNone/>
            </a:pPr>
            <a:r>
              <a:rPr lang="cs-CZ" altLang="cs-CZ" b="1" dirty="0">
                <a:latin typeface="Arial CE" charset="-18"/>
                <a:cs typeface="Arial CE" charset="-18"/>
              </a:rPr>
              <a:t>3. OŽP</a:t>
            </a:r>
          </a:p>
          <a:p>
            <a:pPr lvl="1">
              <a:lnSpc>
                <a:spcPct val="100000"/>
              </a:lnSpc>
            </a:pPr>
            <a:r>
              <a:rPr lang="cs-CZ" altLang="cs-CZ" sz="1400" dirty="0">
                <a:latin typeface="Arial CE" charset="-18"/>
                <a:cs typeface="Arial CE" charset="-18"/>
              </a:rPr>
              <a:t>Kontakty OŽP</a:t>
            </a:r>
          </a:p>
          <a:p>
            <a:pPr lvl="1">
              <a:lnSpc>
                <a:spcPct val="100000"/>
              </a:lnSpc>
            </a:pPr>
            <a:endParaRPr lang="cs-CZ" altLang="cs-CZ" dirty="0">
              <a:latin typeface="Arial CE" charset="-18"/>
              <a:cs typeface="Arial CE" charset="-18"/>
            </a:endParaRPr>
          </a:p>
          <a:p>
            <a:pPr marL="1587" lvl="1" indent="0">
              <a:lnSpc>
                <a:spcPct val="100000"/>
              </a:lnSpc>
              <a:buNone/>
            </a:pPr>
            <a:r>
              <a:rPr lang="cs-CZ" altLang="cs-CZ" b="1" dirty="0">
                <a:latin typeface="Arial CE" charset="-18"/>
                <a:cs typeface="Arial CE" charset="-18"/>
              </a:rPr>
              <a:t>4. Kontakty v případě mimořádných událostí</a:t>
            </a:r>
          </a:p>
          <a:p>
            <a:pPr eaLnBrk="1" hangingPunct="1"/>
            <a:endParaRPr lang="cs-CZ" altLang="cs-CZ" sz="1800" dirty="0">
              <a:latin typeface="Arial CE" charset="-18"/>
              <a:cs typeface="Arial CE" charset="-18"/>
            </a:endParaRPr>
          </a:p>
          <a:p>
            <a:pPr eaLnBrk="1" hangingPunct="1"/>
            <a:endParaRPr lang="cs-CZ" altLang="cs-CZ" sz="2000" b="1" dirty="0">
              <a:latin typeface="Arial CE" charset="-18"/>
              <a:cs typeface="Arial CE" charset="-18"/>
            </a:endParaRPr>
          </a:p>
          <a:p>
            <a:pPr lvl="1" eaLnBrk="1" hangingPunct="1">
              <a:buFont typeface="Wingdings" pitchFamily="2" charset="2"/>
              <a:buNone/>
            </a:pPr>
            <a:endParaRPr lang="pt-BR" altLang="cs-CZ" sz="1800" dirty="0">
              <a:solidFill>
                <a:srgbClr val="000000"/>
              </a:solidFill>
              <a:latin typeface="Arial CE" charset="-18"/>
              <a:cs typeface="Arial CE" charset="-18"/>
            </a:endParaRPr>
          </a:p>
          <a:p>
            <a:pPr lvl="1" eaLnBrk="1" hangingPunct="1"/>
            <a:endParaRPr lang="cs-CZ" altLang="cs-CZ" sz="1800" dirty="0">
              <a:solidFill>
                <a:srgbClr val="000000"/>
              </a:solidFill>
              <a:latin typeface="Arial CE" charset="-18"/>
              <a:cs typeface="Arial CE" charset="-18"/>
            </a:endParaRPr>
          </a:p>
          <a:p>
            <a:pPr eaLnBrk="1" hangingPunct="1"/>
            <a:endParaRPr lang="cs-CZ" altLang="cs-CZ" sz="2000" b="1" dirty="0">
              <a:latin typeface="Arial CE" charset="-18"/>
              <a:cs typeface="Arial CE" charset="-18"/>
            </a:endParaRPr>
          </a:p>
          <a:p>
            <a:pPr eaLnBrk="1" hangingPunct="1"/>
            <a:endParaRPr lang="cs-CZ" altLang="cs-CZ" sz="1800" dirty="0">
              <a:latin typeface="Arial CE" charset="-18"/>
              <a:cs typeface="Arial CE" charset="-18"/>
            </a:endParaRPr>
          </a:p>
          <a:p>
            <a:pPr eaLnBrk="1" hangingPunct="1">
              <a:buFont typeface="Wingdings" pitchFamily="2" charset="2"/>
              <a:buChar char="§"/>
            </a:pPr>
            <a:endParaRPr lang="cs-CZ" altLang="cs-CZ" dirty="0">
              <a:latin typeface="Arial CE" charset="-18"/>
              <a:cs typeface="Arial CE" charset="-18"/>
            </a:endParaRPr>
          </a:p>
          <a:p>
            <a:pPr eaLnBrk="1" hangingPunct="1">
              <a:buFont typeface="Wingdings" pitchFamily="2" charset="2"/>
              <a:buChar char="§"/>
            </a:pPr>
            <a:endParaRPr lang="cs-CZ" altLang="cs-CZ" dirty="0">
              <a:latin typeface="Arial CE" charset="-18"/>
              <a:cs typeface="Arial CE" charset="-18"/>
            </a:endParaRPr>
          </a:p>
        </p:txBody>
      </p:sp>
      <p:sp>
        <p:nvSpPr>
          <p:cNvPr id="22532" name="Zástupný symbol pro číslo snímku 1"/>
          <p:cNvSpPr>
            <a:spLocks noGrp="1"/>
          </p:cNvSpPr>
          <p:nvPr>
            <p:ph type="sldNum" sz="quarter" idx="10"/>
          </p:nvPr>
        </p:nvSpPr>
        <p:spPr>
          <a:xfrm>
            <a:off x="503771" y="6642575"/>
            <a:ext cx="311009" cy="1716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089">
              <a:lnSpc>
                <a:spcPts val="2296"/>
              </a:lnSpc>
              <a:buSzPct val="120000"/>
              <a:defRPr sz="1600">
                <a:solidFill>
                  <a:schemeClr val="tx1"/>
                </a:solidFill>
                <a:latin typeface="Arial CE" charset="-18"/>
                <a:ea typeface="Arial CE" charset="-18"/>
                <a:cs typeface="Arial CE" charset="-18"/>
              </a:defRPr>
            </a:lvl1pPr>
            <a:lvl2pPr marL="741835" indent="-285072" defTabSz="894089">
              <a:lnSpc>
                <a:spcPts val="2296"/>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1908" indent="-228382" defTabSz="894089">
              <a:lnSpc>
                <a:spcPts val="2296"/>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598670" indent="-228382" defTabSz="894089">
              <a:lnSpc>
                <a:spcPts val="2296"/>
              </a:lnSpc>
              <a:buSzPct val="89000"/>
              <a:defRPr sz="1600">
                <a:solidFill>
                  <a:schemeClr val="tx1"/>
                </a:solidFill>
                <a:latin typeface="Arial CE" charset="-18"/>
                <a:ea typeface="Arial CE" charset="-18"/>
                <a:cs typeface="Arial CE" charset="-18"/>
              </a:defRPr>
            </a:lvl4pPr>
            <a:lvl5pPr marL="2057052" indent="-228382" defTabSz="894089">
              <a:lnSpc>
                <a:spcPts val="2296"/>
              </a:lnSpc>
              <a:buSzPct val="75000"/>
              <a:defRPr sz="1600">
                <a:solidFill>
                  <a:schemeClr val="tx1"/>
                </a:solidFill>
                <a:latin typeface="Arial CE" charset="-18"/>
                <a:ea typeface="Arial CE" charset="-18"/>
                <a:cs typeface="Arial CE" charset="-18"/>
              </a:defRPr>
            </a:lvl5pPr>
            <a:lvl6pPr marL="2523533" indent="-228382"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6pPr>
            <a:lvl7pPr marL="2990015" indent="-228382"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7pPr>
            <a:lvl8pPr marL="3456496" indent="-228382"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8pPr>
            <a:lvl9pPr marL="3922977" indent="-228382"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10000"/>
              </a:lnSpc>
              <a:buSzTx/>
            </a:pPr>
            <a:fld id="{D84E661B-737F-421E-955C-7453947D8D2E}" type="slidenum">
              <a:rPr lang="en-US" altLang="cs-CZ" sz="1000">
                <a:solidFill>
                  <a:schemeClr val="bg1"/>
                </a:solidFill>
              </a:rPr>
              <a:pPr>
                <a:lnSpc>
                  <a:spcPct val="110000"/>
                </a:lnSpc>
                <a:buSzTx/>
              </a:pPr>
              <a:t>1</a:t>
            </a:fld>
            <a:endParaRPr lang="en-US" altLang="cs-CZ" sz="1000">
              <a:solidFill>
                <a:schemeClr val="bg1"/>
              </a:solidFill>
            </a:endParaRPr>
          </a:p>
        </p:txBody>
      </p:sp>
    </p:spTree>
    <p:extLst>
      <p:ext uri="{BB962C8B-B14F-4D97-AF65-F5344CB8AC3E}">
        <p14:creationId xmlns:p14="http://schemas.microsoft.com/office/powerpoint/2010/main" val="78706005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1"/>
          <p:cNvSpPr>
            <a:spLocks noGrp="1" noChangeArrowheads="1"/>
          </p:cNvSpPr>
          <p:nvPr>
            <p:ph type="title"/>
          </p:nvPr>
        </p:nvSpPr>
        <p:spPr>
          <a:xfrm>
            <a:off x="503772" y="437332"/>
            <a:ext cx="6876222" cy="846386"/>
          </a:xfrm>
        </p:spPr>
        <p:txBody>
          <a:bodyPr/>
          <a:lstStyle/>
          <a:p>
            <a:pPr defTabSz="895255">
              <a:defRPr/>
            </a:pPr>
            <a:r>
              <a:rPr lang="cs-CZ" cap="all" dirty="0">
                <a:solidFill>
                  <a:schemeClr val="tx1"/>
                </a:solidFill>
              </a:rPr>
              <a:t>Specifika lokality  </a:t>
            </a:r>
            <a:r>
              <a:rPr lang="cs-CZ" cap="all" dirty="0" err="1">
                <a:solidFill>
                  <a:schemeClr val="tx1"/>
                </a:solidFill>
              </a:rPr>
              <a:t>pPC</a:t>
            </a:r>
            <a:br>
              <a:rPr lang="cs-CZ" cap="all" dirty="0"/>
            </a:br>
            <a:r>
              <a:rPr lang="cs-CZ" cap="all" dirty="0"/>
              <a:t>1. KONTAKT za oblast BOZP</a:t>
            </a:r>
          </a:p>
        </p:txBody>
      </p:sp>
      <p:sp>
        <p:nvSpPr>
          <p:cNvPr id="47107" name="Zástupný symbol pro obsah 1"/>
          <p:cNvSpPr>
            <a:spLocks noGrp="1"/>
          </p:cNvSpPr>
          <p:nvPr>
            <p:ph idx="1"/>
          </p:nvPr>
        </p:nvSpPr>
        <p:spPr>
          <a:xfrm>
            <a:off x="406724" y="1399142"/>
            <a:ext cx="8406770" cy="4853315"/>
          </a:xfrm>
        </p:spPr>
        <p:txBody>
          <a:bodyPr/>
          <a:lstStyle/>
          <a:p>
            <a:pPr algn="ctr" eaLnBrk="1" hangingPunct="1">
              <a:lnSpc>
                <a:spcPct val="80000"/>
              </a:lnSpc>
              <a:spcBef>
                <a:spcPct val="30000"/>
              </a:spcBef>
              <a:spcAft>
                <a:spcPct val="30000"/>
              </a:spcAft>
              <a:buClr>
                <a:srgbClr val="FF3300"/>
              </a:buClr>
            </a:pPr>
            <a:r>
              <a:rPr lang="cs-CZ" altLang="cs-CZ" sz="2000" b="1" dirty="0">
                <a:latin typeface="Arial CE" charset="-18"/>
                <a:cs typeface="Arial CE" charset="-18"/>
              </a:rPr>
              <a:t>Koordinátor BOZP v lokalitě PPC – František Hrstka  </a:t>
            </a:r>
            <a:r>
              <a:rPr lang="cs-CZ" altLang="cs-CZ" b="1" dirty="0">
                <a:latin typeface="Arial CE" charset="-18"/>
                <a:cs typeface="Arial CE" charset="-18"/>
              </a:rPr>
              <a:t>tel.:  725 649 768</a:t>
            </a:r>
            <a:r>
              <a:rPr lang="cs-CZ" altLang="cs-CZ" dirty="0">
                <a:latin typeface="Arial CE" charset="-18"/>
                <a:cs typeface="Arial CE" charset="-18"/>
              </a:rPr>
              <a:t> </a:t>
            </a:r>
          </a:p>
          <a:p>
            <a:pPr algn="ctr" eaLnBrk="1" hangingPunct="1">
              <a:lnSpc>
                <a:spcPct val="80000"/>
              </a:lnSpc>
              <a:spcBef>
                <a:spcPct val="30000"/>
              </a:spcBef>
              <a:spcAft>
                <a:spcPct val="30000"/>
              </a:spcAft>
              <a:buClr>
                <a:srgbClr val="FF3300"/>
              </a:buClr>
            </a:pPr>
            <a:r>
              <a:rPr lang="cs-CZ" altLang="cs-CZ" b="1" dirty="0">
                <a:latin typeface="Arial CE" charset="-18"/>
                <a:cs typeface="Arial CE" charset="-18"/>
              </a:rPr>
              <a:t>mail: frantisek.hrstka@cez.cz</a:t>
            </a:r>
          </a:p>
          <a:p>
            <a:pPr algn="ctr" eaLnBrk="1" hangingPunct="1">
              <a:lnSpc>
                <a:spcPct val="80000"/>
              </a:lnSpc>
              <a:spcBef>
                <a:spcPct val="30000"/>
              </a:spcBef>
              <a:spcAft>
                <a:spcPct val="30000"/>
              </a:spcAft>
              <a:buClr>
                <a:srgbClr val="FF3300"/>
              </a:buClr>
            </a:pPr>
            <a:endParaRPr lang="cs-CZ" altLang="cs-CZ" b="1" dirty="0">
              <a:highlight>
                <a:srgbClr val="FFFF00"/>
              </a:highlight>
              <a:latin typeface="Arial CE" charset="-18"/>
              <a:cs typeface="Arial CE" charset="-18"/>
            </a:endParaRPr>
          </a:p>
          <a:p>
            <a:pPr eaLnBrk="1" hangingPunct="1">
              <a:lnSpc>
                <a:spcPct val="80000"/>
              </a:lnSpc>
              <a:spcBef>
                <a:spcPct val="30000"/>
              </a:spcBef>
              <a:spcAft>
                <a:spcPct val="30000"/>
              </a:spcAft>
              <a:buClr>
                <a:srgbClr val="FF3300"/>
              </a:buClr>
            </a:pPr>
            <a:endParaRPr lang="cs-CZ" altLang="cs-CZ" dirty="0">
              <a:highlight>
                <a:srgbClr val="FFFF00"/>
              </a:highlight>
              <a:latin typeface="Arial CE" charset="-18"/>
              <a:cs typeface="Arial CE" charset="-18"/>
            </a:endParaRPr>
          </a:p>
          <a:p>
            <a:pPr eaLnBrk="1" hangingPunct="1">
              <a:lnSpc>
                <a:spcPct val="80000"/>
              </a:lnSpc>
              <a:spcBef>
                <a:spcPct val="30000"/>
              </a:spcBef>
              <a:spcAft>
                <a:spcPct val="30000"/>
              </a:spcAft>
              <a:buClr>
                <a:srgbClr val="FF3300"/>
              </a:buClr>
            </a:pPr>
            <a:endParaRPr lang="cs-CZ" altLang="cs-CZ" dirty="0">
              <a:highlight>
                <a:srgbClr val="FFFF00"/>
              </a:highlight>
              <a:latin typeface="Arial CE" charset="-18"/>
              <a:cs typeface="Arial CE" charset="-18"/>
            </a:endParaRPr>
          </a:p>
          <a:p>
            <a:pPr eaLnBrk="1" hangingPunct="1">
              <a:lnSpc>
                <a:spcPct val="80000"/>
              </a:lnSpc>
              <a:spcBef>
                <a:spcPct val="30000"/>
              </a:spcBef>
              <a:spcAft>
                <a:spcPct val="30000"/>
              </a:spcAft>
              <a:buClr>
                <a:srgbClr val="FF3300"/>
              </a:buClr>
            </a:pPr>
            <a:endParaRPr lang="cs-CZ" altLang="cs-CZ" dirty="0">
              <a:highlight>
                <a:srgbClr val="FFFF00"/>
              </a:highlight>
              <a:latin typeface="Arial CE" charset="-18"/>
              <a:cs typeface="Arial CE" charset="-18"/>
            </a:endParaRPr>
          </a:p>
          <a:p>
            <a:pPr eaLnBrk="1" hangingPunct="1">
              <a:lnSpc>
                <a:spcPct val="80000"/>
              </a:lnSpc>
              <a:spcBef>
                <a:spcPct val="30000"/>
              </a:spcBef>
              <a:spcAft>
                <a:spcPct val="30000"/>
              </a:spcAft>
              <a:buClr>
                <a:srgbClr val="FF3300"/>
              </a:buClr>
            </a:pPr>
            <a:endParaRPr lang="cs-CZ" altLang="cs-CZ" dirty="0">
              <a:highlight>
                <a:srgbClr val="FFFF00"/>
              </a:highlight>
              <a:latin typeface="Arial CE" charset="-18"/>
              <a:cs typeface="Arial CE" charset="-18"/>
            </a:endParaRPr>
          </a:p>
          <a:p>
            <a:pPr eaLnBrk="1" hangingPunct="1">
              <a:lnSpc>
                <a:spcPct val="80000"/>
              </a:lnSpc>
              <a:spcBef>
                <a:spcPct val="30000"/>
              </a:spcBef>
              <a:spcAft>
                <a:spcPct val="30000"/>
              </a:spcAft>
              <a:buClr>
                <a:srgbClr val="FF3300"/>
              </a:buClr>
            </a:pPr>
            <a:endParaRPr lang="cs-CZ" altLang="cs-CZ" dirty="0">
              <a:latin typeface="Arial CE" charset="-18"/>
              <a:cs typeface="Arial CE" charset="-18"/>
            </a:endParaRPr>
          </a:p>
          <a:p>
            <a:pPr eaLnBrk="1" hangingPunct="1">
              <a:lnSpc>
                <a:spcPct val="110000"/>
              </a:lnSpc>
            </a:pPr>
            <a:endParaRPr lang="cs-CZ" altLang="cs-CZ" dirty="0">
              <a:latin typeface="Arial CE" charset="-18"/>
              <a:cs typeface="Arial CE" charset="-18"/>
            </a:endParaRPr>
          </a:p>
          <a:p>
            <a:pPr algn="ctr" eaLnBrk="1" hangingPunct="1">
              <a:lnSpc>
                <a:spcPct val="80000"/>
              </a:lnSpc>
              <a:spcBef>
                <a:spcPct val="30000"/>
              </a:spcBef>
              <a:spcAft>
                <a:spcPct val="30000"/>
              </a:spcAft>
              <a:buClr>
                <a:srgbClr val="FF3300"/>
              </a:buClr>
            </a:pPr>
            <a:endParaRPr lang="cs-CZ" altLang="cs-CZ" b="1" dirty="0">
              <a:latin typeface="Arial CE" charset="-18"/>
              <a:cs typeface="Arial CE" charset="-18"/>
            </a:endParaRPr>
          </a:p>
          <a:p>
            <a:pPr algn="ctr" eaLnBrk="1" hangingPunct="1">
              <a:lnSpc>
                <a:spcPct val="80000"/>
              </a:lnSpc>
              <a:spcBef>
                <a:spcPct val="30000"/>
              </a:spcBef>
              <a:spcAft>
                <a:spcPct val="30000"/>
              </a:spcAft>
              <a:buClr>
                <a:srgbClr val="FF3300"/>
              </a:buClr>
            </a:pPr>
            <a:endParaRPr lang="cs-CZ" altLang="cs-CZ" b="1" dirty="0">
              <a:latin typeface="Arial CE" charset="-18"/>
              <a:cs typeface="Arial CE" charset="-18"/>
            </a:endParaRPr>
          </a:p>
          <a:p>
            <a:pPr algn="ctr" eaLnBrk="1" hangingPunct="1">
              <a:lnSpc>
                <a:spcPct val="80000"/>
              </a:lnSpc>
              <a:spcBef>
                <a:spcPct val="30000"/>
              </a:spcBef>
              <a:spcAft>
                <a:spcPct val="30000"/>
              </a:spcAft>
              <a:buClr>
                <a:srgbClr val="FF3300"/>
              </a:buClr>
            </a:pPr>
            <a:endParaRPr lang="cs-CZ" altLang="cs-CZ" b="1" dirty="0">
              <a:latin typeface="Arial CE" charset="-18"/>
              <a:cs typeface="Arial CE" charset="-18"/>
            </a:endParaRPr>
          </a:p>
          <a:p>
            <a:pPr algn="ctr" eaLnBrk="1" hangingPunct="1">
              <a:lnSpc>
                <a:spcPct val="80000"/>
              </a:lnSpc>
              <a:spcBef>
                <a:spcPct val="30000"/>
              </a:spcBef>
              <a:spcAft>
                <a:spcPct val="30000"/>
              </a:spcAft>
              <a:buClr>
                <a:srgbClr val="FF3300"/>
              </a:buClr>
            </a:pPr>
            <a:r>
              <a:rPr lang="cs-CZ" altLang="cs-CZ" b="1" dirty="0">
                <a:latin typeface="Arial CE" charset="-18"/>
                <a:cs typeface="Arial CE" charset="-18"/>
              </a:rPr>
              <a:t>Další odpovědné osoby ČEZ jsou uvedeny v Seznamu příslušných </a:t>
            </a:r>
          </a:p>
          <a:p>
            <a:pPr algn="ctr" eaLnBrk="1" hangingPunct="1">
              <a:lnSpc>
                <a:spcPct val="70000"/>
              </a:lnSpc>
              <a:spcBef>
                <a:spcPct val="30000"/>
              </a:spcBef>
              <a:spcAft>
                <a:spcPct val="30000"/>
              </a:spcAft>
              <a:buClr>
                <a:srgbClr val="FF3300"/>
              </a:buClr>
            </a:pPr>
            <a:r>
              <a:rPr lang="cs-CZ" altLang="cs-CZ" b="1" dirty="0">
                <a:latin typeface="Arial CE" charset="-18"/>
                <a:cs typeface="Arial CE" charset="-18"/>
              </a:rPr>
              <a:t>zaměstnanců ČEZ, který naleznete na stránkách</a:t>
            </a:r>
          </a:p>
          <a:p>
            <a:pPr algn="ctr" eaLnBrk="1" hangingPunct="1">
              <a:lnSpc>
                <a:spcPct val="70000"/>
              </a:lnSpc>
              <a:spcBef>
                <a:spcPct val="30000"/>
              </a:spcBef>
              <a:spcAft>
                <a:spcPct val="30000"/>
              </a:spcAft>
              <a:buClr>
                <a:srgbClr val="FF3300"/>
              </a:buClr>
            </a:pPr>
            <a:r>
              <a:rPr lang="cs-CZ" altLang="cs-CZ" sz="1400" b="1" dirty="0">
                <a:latin typeface="Arial CE" charset="-18"/>
                <a:cs typeface="Arial CE" charset="-18"/>
                <a:hlinkClick r:id="rId3">
                  <a:extLst>
                    <a:ext uri="{A12FA001-AC4F-418D-AE19-62706E023703}">
                      <ahyp:hlinkClr xmlns:ahyp="http://schemas.microsoft.com/office/drawing/2018/hyperlinkcolor" val="tx"/>
                    </a:ext>
                  </a:extLst>
                </a:hlinkClick>
              </a:rPr>
              <a:t>http://www.cez.cz/cs/o-spolecnosti/pro-dodavatele/pravidla-chovani.html</a:t>
            </a:r>
            <a:endParaRPr lang="cs-CZ" altLang="cs-CZ" sz="1400" b="1" dirty="0">
              <a:latin typeface="Arial CE" charset="-18"/>
              <a:cs typeface="Arial CE" charset="-18"/>
            </a:endParaRPr>
          </a:p>
          <a:p>
            <a:endParaRPr lang="cs-CZ" altLang="cs-CZ" dirty="0">
              <a:latin typeface="Arial CE" charset="-18"/>
              <a:cs typeface="Arial CE" charset="-18"/>
            </a:endParaRPr>
          </a:p>
        </p:txBody>
      </p:sp>
      <p:sp>
        <p:nvSpPr>
          <p:cNvPr id="47108"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26">
              <a:defRPr>
                <a:solidFill>
                  <a:schemeClr val="tx1"/>
                </a:solidFill>
                <a:latin typeface="Arial" pitchFamily="34" charset="0"/>
              </a:defRPr>
            </a:lvl1pPr>
            <a:lvl2pPr marL="758032" indent="-291551" defTabSz="913526">
              <a:defRPr>
                <a:solidFill>
                  <a:schemeClr val="tx1"/>
                </a:solidFill>
                <a:latin typeface="Arial" pitchFamily="34" charset="0"/>
              </a:defRPr>
            </a:lvl2pPr>
            <a:lvl3pPr marL="1166203" indent="-233241" defTabSz="913526">
              <a:defRPr>
                <a:solidFill>
                  <a:schemeClr val="tx1"/>
                </a:solidFill>
                <a:latin typeface="Arial" pitchFamily="34" charset="0"/>
              </a:defRPr>
            </a:lvl3pPr>
            <a:lvl4pPr marL="1632684" indent="-233241" defTabSz="913526">
              <a:defRPr>
                <a:solidFill>
                  <a:schemeClr val="tx1"/>
                </a:solidFill>
                <a:latin typeface="Arial" pitchFamily="34" charset="0"/>
              </a:defRPr>
            </a:lvl4pPr>
            <a:lvl5pPr marL="2099165" indent="-233241" defTabSz="913526">
              <a:defRPr>
                <a:solidFill>
                  <a:schemeClr val="tx1"/>
                </a:solidFill>
                <a:latin typeface="Arial" pitchFamily="34" charset="0"/>
              </a:defRPr>
            </a:lvl5pPr>
            <a:lvl6pPr marL="2565646" indent="-233241" defTabSz="913526" eaLnBrk="0" fontAlgn="base" hangingPunct="0">
              <a:spcBef>
                <a:spcPct val="0"/>
              </a:spcBef>
              <a:spcAft>
                <a:spcPct val="0"/>
              </a:spcAft>
              <a:defRPr>
                <a:solidFill>
                  <a:schemeClr val="tx1"/>
                </a:solidFill>
                <a:latin typeface="Arial" pitchFamily="34" charset="0"/>
              </a:defRPr>
            </a:lvl6pPr>
            <a:lvl7pPr marL="3032128" indent="-233241" defTabSz="913526" eaLnBrk="0" fontAlgn="base" hangingPunct="0">
              <a:spcBef>
                <a:spcPct val="0"/>
              </a:spcBef>
              <a:spcAft>
                <a:spcPct val="0"/>
              </a:spcAft>
              <a:defRPr>
                <a:solidFill>
                  <a:schemeClr val="tx1"/>
                </a:solidFill>
                <a:latin typeface="Arial" pitchFamily="34" charset="0"/>
              </a:defRPr>
            </a:lvl7pPr>
            <a:lvl8pPr marL="3498609" indent="-233241" defTabSz="913526" eaLnBrk="0" fontAlgn="base" hangingPunct="0">
              <a:spcBef>
                <a:spcPct val="0"/>
              </a:spcBef>
              <a:spcAft>
                <a:spcPct val="0"/>
              </a:spcAft>
              <a:defRPr>
                <a:solidFill>
                  <a:schemeClr val="tx1"/>
                </a:solidFill>
                <a:latin typeface="Arial" pitchFamily="34" charset="0"/>
              </a:defRPr>
            </a:lvl8pPr>
            <a:lvl9pPr marL="3965090" indent="-233241" defTabSz="913526" eaLnBrk="0" fontAlgn="base" hangingPunct="0">
              <a:spcBef>
                <a:spcPct val="0"/>
              </a:spcBef>
              <a:spcAft>
                <a:spcPct val="0"/>
              </a:spcAft>
              <a:defRPr>
                <a:solidFill>
                  <a:schemeClr val="tx1"/>
                </a:solidFill>
                <a:latin typeface="Arial" pitchFamily="34" charset="0"/>
              </a:defRPr>
            </a:lvl9pPr>
          </a:lstStyle>
          <a:p>
            <a:fld id="{A58F29C7-4EC1-490A-8F02-7932F700C57B}" type="slidenum">
              <a:rPr lang="cs-CZ" altLang="cs-CZ" smtClean="0">
                <a:solidFill>
                  <a:schemeClr val="bg1"/>
                </a:solidFill>
                <a:latin typeface="Futura CEZ Demi" pitchFamily="2" charset="0"/>
                <a:ea typeface="Arial CE" charset="-18"/>
                <a:cs typeface="Arial CE" charset="-18"/>
              </a:rPr>
              <a:pPr/>
              <a:t>19</a:t>
            </a:fld>
            <a:endParaRPr lang="cs-CZ" altLang="cs-CZ">
              <a:solidFill>
                <a:schemeClr val="bg1"/>
              </a:solidFill>
              <a:latin typeface="Futura CEZ Demi" pitchFamily="2" charset="0"/>
              <a:ea typeface="Arial CE" charset="-18"/>
              <a:cs typeface="Arial CE" charset="-18"/>
            </a:endParaRPr>
          </a:p>
        </p:txBody>
      </p:sp>
      <p:pic>
        <p:nvPicPr>
          <p:cNvPr id="3" name="Obrázek 2" descr="Obsah obrázku osoba, zeď, muž, interiér&#10;&#10;Popis byl vytvořen automaticky">
            <a:extLst>
              <a:ext uri="{FF2B5EF4-FFF2-40B4-BE49-F238E27FC236}">
                <a16:creationId xmlns:a16="http://schemas.microsoft.com/office/drawing/2014/main" id="{5DC38B17-20B6-468F-9A57-5970D94DC3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8446" y="2153927"/>
            <a:ext cx="3487245" cy="3111091"/>
          </a:xfrm>
          <a:prstGeom prst="rect">
            <a:avLst/>
          </a:prstGeom>
        </p:spPr>
      </p:pic>
    </p:spTree>
    <p:extLst>
      <p:ext uri="{BB962C8B-B14F-4D97-AF65-F5344CB8AC3E}">
        <p14:creationId xmlns:p14="http://schemas.microsoft.com/office/powerpoint/2010/main" val="12018549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5138" y="456398"/>
            <a:ext cx="8426450" cy="846386"/>
          </a:xfrm>
        </p:spPr>
        <p:txBody>
          <a:bodyPr/>
          <a:lstStyle/>
          <a:p>
            <a:r>
              <a:rPr lang="cs-CZ" dirty="0">
                <a:solidFill>
                  <a:schemeClr val="tx1"/>
                </a:solidFill>
                <a:latin typeface="Futura CEZ OT Medium" pitchFamily="50" charset="0"/>
              </a:rPr>
              <a:t>Specifika lokality PPC</a:t>
            </a:r>
            <a:br>
              <a:rPr lang="cs-CZ" altLang="cs-CZ" dirty="0"/>
            </a:br>
            <a:r>
              <a:rPr lang="cs-CZ" altLang="cs-CZ" dirty="0"/>
              <a:t>2. ZAJIŠTĚNÍ POŽÁRNÍ OCHRANY</a:t>
            </a:r>
          </a:p>
        </p:txBody>
      </p:sp>
      <p:sp>
        <p:nvSpPr>
          <p:cNvPr id="5123" name="Text Box 3"/>
          <p:cNvSpPr txBox="1">
            <a:spLocks noChangeArrowheads="1"/>
          </p:cNvSpPr>
          <p:nvPr/>
        </p:nvSpPr>
        <p:spPr bwMode="auto">
          <a:xfrm>
            <a:off x="465138" y="4579938"/>
            <a:ext cx="12858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1025525" eaLnBrk="0" hangingPunct="0">
              <a:defRPr sz="2400">
                <a:solidFill>
                  <a:schemeClr val="tx1"/>
                </a:solidFill>
                <a:latin typeface="Arial" pitchFamily="34" charset="0"/>
              </a:defRPr>
            </a:lvl1pPr>
            <a:lvl2pPr marL="742950" indent="-285750" defTabSz="1025525" eaLnBrk="0" hangingPunct="0">
              <a:defRPr sz="2400">
                <a:solidFill>
                  <a:schemeClr val="tx1"/>
                </a:solidFill>
                <a:latin typeface="Arial" pitchFamily="34" charset="0"/>
              </a:defRPr>
            </a:lvl2pPr>
            <a:lvl3pPr marL="1143000" indent="-228600" defTabSz="1025525" eaLnBrk="0" hangingPunct="0">
              <a:defRPr sz="2400">
                <a:solidFill>
                  <a:schemeClr val="tx1"/>
                </a:solidFill>
                <a:latin typeface="Arial" pitchFamily="34" charset="0"/>
              </a:defRPr>
            </a:lvl3pPr>
            <a:lvl4pPr marL="1600200" indent="-228600" defTabSz="1025525" eaLnBrk="0" hangingPunct="0">
              <a:defRPr sz="2400">
                <a:solidFill>
                  <a:schemeClr val="tx1"/>
                </a:solidFill>
                <a:latin typeface="Arial" pitchFamily="34" charset="0"/>
              </a:defRPr>
            </a:lvl4pPr>
            <a:lvl5pPr marL="2057400" indent="-228600" defTabSz="1025525" eaLnBrk="0" hangingPunct="0">
              <a:defRPr sz="2400">
                <a:solidFill>
                  <a:schemeClr val="tx1"/>
                </a:solidFill>
                <a:latin typeface="Arial" pitchFamily="34" charset="0"/>
              </a:defRPr>
            </a:lvl5pPr>
            <a:lvl6pPr marL="2514600" indent="-228600" defTabSz="1025525"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6pPr>
            <a:lvl7pPr marL="2971800" indent="-228600" defTabSz="1025525"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7pPr>
            <a:lvl8pPr marL="3429000" indent="-228600" defTabSz="1025525"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8pPr>
            <a:lvl9pPr marL="3886200" indent="-228600" defTabSz="1025525"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9pPr>
          </a:lstStyle>
          <a:p>
            <a:pPr eaLnBrk="1" hangingPunct="1">
              <a:spcBef>
                <a:spcPct val="50000"/>
              </a:spcBef>
            </a:pPr>
            <a:endParaRPr lang="en-GB" altLang="cs-CZ" b="1">
              <a:solidFill>
                <a:srgbClr val="0066FF"/>
              </a:solidFill>
            </a:endParaRPr>
          </a:p>
        </p:txBody>
      </p:sp>
      <p:sp>
        <p:nvSpPr>
          <p:cNvPr id="5124" name="Text Box 4"/>
          <p:cNvSpPr txBox="1">
            <a:spLocks noChangeArrowheads="1"/>
          </p:cNvSpPr>
          <p:nvPr/>
        </p:nvSpPr>
        <p:spPr bwMode="auto">
          <a:xfrm>
            <a:off x="465138" y="1700213"/>
            <a:ext cx="8216525" cy="43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92113" indent="-392113" defTabSz="912813" eaLnBrk="0" hangingPunct="0">
              <a:defRPr sz="2400">
                <a:solidFill>
                  <a:schemeClr val="tx1"/>
                </a:solidFill>
                <a:latin typeface="Arial" pitchFamily="34" charset="0"/>
              </a:defRPr>
            </a:lvl1pPr>
            <a:lvl2pPr marL="147638" indent="-146050" defTabSz="912813" eaLnBrk="0" hangingPunct="0">
              <a:defRPr sz="2400">
                <a:solidFill>
                  <a:schemeClr val="tx1"/>
                </a:solidFill>
                <a:latin typeface="Arial" pitchFamily="34" charset="0"/>
              </a:defRPr>
            </a:lvl2pPr>
            <a:lvl3pPr marL="1143000" indent="-228600" defTabSz="912813" eaLnBrk="0" hangingPunct="0">
              <a:defRPr sz="2400">
                <a:solidFill>
                  <a:schemeClr val="tx1"/>
                </a:solidFill>
                <a:latin typeface="Arial" pitchFamily="34" charset="0"/>
              </a:defRPr>
            </a:lvl3pPr>
            <a:lvl4pPr marL="1600200" indent="-228600" defTabSz="912813" eaLnBrk="0" hangingPunct="0">
              <a:defRPr sz="2400">
                <a:solidFill>
                  <a:schemeClr val="tx1"/>
                </a:solidFill>
                <a:latin typeface="Arial" pitchFamily="34" charset="0"/>
              </a:defRPr>
            </a:lvl4pPr>
            <a:lvl5pPr marL="2057400" indent="-228600" defTabSz="912813" eaLnBrk="0" hangingPunct="0">
              <a:defRPr sz="2400">
                <a:solidFill>
                  <a:schemeClr val="tx1"/>
                </a:solidFill>
                <a:latin typeface="Arial" pitchFamily="34" charset="0"/>
              </a:defRPr>
            </a:lvl5pPr>
            <a:lvl6pPr marL="25146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6pPr>
            <a:lvl7pPr marL="29718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7pPr>
            <a:lvl8pPr marL="34290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8pPr>
            <a:lvl9pPr marL="38862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9pPr>
          </a:lstStyle>
          <a:p>
            <a:pPr marL="287338" lvl="1" indent="-285750" algn="l" eaLnBrk="1" hangingPunct="1">
              <a:buClr>
                <a:srgbClr val="F24F00"/>
              </a:buClr>
              <a:buSzPct val="120000"/>
              <a:buFont typeface="Wingdings" panose="05000000000000000000" pitchFamily="2" charset="2"/>
              <a:buChar char="§"/>
              <a:defRPr/>
            </a:pPr>
            <a:r>
              <a:rPr lang="cs-CZ" sz="1600" i="0" dirty="0">
                <a:solidFill>
                  <a:srgbClr val="000000"/>
                </a:solidFill>
              </a:rPr>
              <a:t>V ČEZ, a. s., lokalita Počerady zajišťuje </a:t>
            </a:r>
            <a:r>
              <a:rPr lang="cs-CZ" sz="1600" b="1" i="0" dirty="0">
                <a:solidFill>
                  <a:srgbClr val="000000"/>
                </a:solidFill>
              </a:rPr>
              <a:t>požární</a:t>
            </a:r>
            <a:r>
              <a:rPr lang="cs-CZ" sz="1600" i="0" dirty="0">
                <a:solidFill>
                  <a:srgbClr val="000000"/>
                </a:solidFill>
              </a:rPr>
              <a:t> </a:t>
            </a:r>
            <a:r>
              <a:rPr lang="cs-CZ" sz="1600" b="1" i="0" dirty="0">
                <a:solidFill>
                  <a:srgbClr val="000000"/>
                </a:solidFill>
              </a:rPr>
              <a:t>ochranu jednotka hasičského  záchranného sboru Elektrárna Počerady a. s. – </a:t>
            </a:r>
            <a:r>
              <a:rPr lang="cs-CZ" sz="1600" b="1" i="0" dirty="0" err="1">
                <a:solidFill>
                  <a:srgbClr val="000000"/>
                </a:solidFill>
              </a:rPr>
              <a:t>Sev.en</a:t>
            </a:r>
            <a:r>
              <a:rPr lang="cs-CZ" sz="1600" b="1" i="0" dirty="0">
                <a:solidFill>
                  <a:srgbClr val="000000"/>
                </a:solidFill>
              </a:rPr>
              <a:t> </a:t>
            </a:r>
            <a:r>
              <a:rPr lang="cs-CZ" sz="1600" i="0" dirty="0">
                <a:solidFill>
                  <a:srgbClr val="000000"/>
                </a:solidFill>
              </a:rPr>
              <a:t>v nepřetržitém provozu.</a:t>
            </a:r>
          </a:p>
          <a:p>
            <a:pPr marL="285750" indent="-285750" algn="l" eaLnBrk="1" hangingPunct="1">
              <a:buClr>
                <a:srgbClr val="F24F00"/>
              </a:buClr>
              <a:buSzPct val="120000"/>
              <a:buFont typeface="Wingdings" panose="05000000000000000000" pitchFamily="2" charset="2"/>
              <a:buChar char="§"/>
              <a:defRPr/>
            </a:pPr>
            <a:endParaRPr lang="cs-CZ" sz="1600" i="0" dirty="0">
              <a:solidFill>
                <a:srgbClr val="000000"/>
              </a:solidFill>
            </a:endParaRPr>
          </a:p>
          <a:p>
            <a:pPr marL="287338" lvl="1" indent="-285750" algn="l" eaLnBrk="1" hangingPunct="1">
              <a:buClr>
                <a:srgbClr val="F24F00"/>
              </a:buClr>
              <a:buSzPct val="120000"/>
              <a:buFont typeface="Wingdings" panose="05000000000000000000" pitchFamily="2" charset="2"/>
              <a:buChar char="§"/>
              <a:defRPr/>
            </a:pPr>
            <a:r>
              <a:rPr lang="cs-CZ" sz="1600" i="0" dirty="0">
                <a:solidFill>
                  <a:srgbClr val="000000"/>
                </a:solidFill>
              </a:rPr>
              <a:t>Riziková pracoviště elektrárny Počerady jsou pod nepřetržitým dohledem </a:t>
            </a:r>
            <a:r>
              <a:rPr lang="cs-CZ" sz="1600" b="1" i="0" dirty="0">
                <a:solidFill>
                  <a:srgbClr val="000000"/>
                </a:solidFill>
              </a:rPr>
              <a:t>elektrické požární signalizace (EPS) </a:t>
            </a:r>
            <a:r>
              <a:rPr lang="cs-CZ" sz="1600" i="0" dirty="0">
                <a:solidFill>
                  <a:srgbClr val="000000"/>
                </a:solidFill>
              </a:rPr>
              <a:t>a kamerového systému.</a:t>
            </a:r>
          </a:p>
          <a:p>
            <a:pPr marL="287338" lvl="1" indent="-285750" algn="l" eaLnBrk="1" hangingPunct="1">
              <a:buClr>
                <a:srgbClr val="F24F00"/>
              </a:buClr>
              <a:buSzPct val="120000"/>
              <a:buFont typeface="Wingdings" panose="05000000000000000000" pitchFamily="2" charset="2"/>
              <a:buChar char="§"/>
              <a:defRPr/>
            </a:pPr>
            <a:endParaRPr lang="cs-CZ" sz="1600" i="0" dirty="0">
              <a:solidFill>
                <a:srgbClr val="000000"/>
              </a:solidFill>
            </a:endParaRPr>
          </a:p>
          <a:p>
            <a:pPr marL="287338" lvl="1" indent="-285750" algn="l" eaLnBrk="1" hangingPunct="1">
              <a:buClr>
                <a:srgbClr val="F24F00"/>
              </a:buClr>
              <a:buSzPct val="120000"/>
              <a:buFont typeface="Wingdings" panose="05000000000000000000" pitchFamily="2" charset="2"/>
              <a:buChar char="§"/>
              <a:defRPr/>
            </a:pPr>
            <a:r>
              <a:rPr lang="cs-CZ" sz="1600" i="0" dirty="0">
                <a:solidFill>
                  <a:srgbClr val="000000"/>
                </a:solidFill>
              </a:rPr>
              <a:t>V době sníženého provozu (plánované opravy) zajišťují požární ochranu určení    zaměstnanci provozu prostřednictvím </a:t>
            </a:r>
            <a:r>
              <a:rPr lang="cs-CZ" sz="1600" b="1" i="0" dirty="0">
                <a:solidFill>
                  <a:srgbClr val="000000"/>
                </a:solidFill>
              </a:rPr>
              <a:t>členů preventivních požárních hlídek</a:t>
            </a:r>
            <a:r>
              <a:rPr lang="cs-CZ" sz="1600" i="0" dirty="0">
                <a:solidFill>
                  <a:srgbClr val="000000"/>
                </a:solidFill>
              </a:rPr>
              <a:t>.</a:t>
            </a:r>
          </a:p>
          <a:p>
            <a:pPr marL="287338" lvl="1" indent="-285750" algn="l" eaLnBrk="1" hangingPunct="1">
              <a:buClr>
                <a:srgbClr val="F24F00"/>
              </a:buClr>
              <a:buSzPct val="120000"/>
              <a:buFont typeface="Wingdings" panose="05000000000000000000" pitchFamily="2" charset="2"/>
              <a:buChar char="§"/>
              <a:defRPr/>
            </a:pPr>
            <a:endParaRPr lang="cs-CZ" sz="1600" i="0" dirty="0">
              <a:solidFill>
                <a:srgbClr val="000000"/>
              </a:solidFill>
            </a:endParaRPr>
          </a:p>
          <a:p>
            <a:pPr marL="287338" lvl="1" indent="-285750" algn="l" eaLnBrk="1" hangingPunct="1">
              <a:buClr>
                <a:srgbClr val="F24F00"/>
              </a:buClr>
              <a:buSzPct val="120000"/>
              <a:buFont typeface="Wingdings" panose="05000000000000000000" pitchFamily="2" charset="2"/>
              <a:buChar char="§"/>
              <a:defRPr/>
            </a:pPr>
            <a:r>
              <a:rPr lang="cs-CZ" sz="1600" i="0" dirty="0">
                <a:solidFill>
                  <a:srgbClr val="000000"/>
                </a:solidFill>
              </a:rPr>
              <a:t>V mimopracovní době zajišťují požární ochranu elektrárny Počerady </a:t>
            </a:r>
            <a:r>
              <a:rPr lang="cs-CZ" sz="1600" b="1" i="0" dirty="0">
                <a:solidFill>
                  <a:srgbClr val="000000"/>
                </a:solidFill>
              </a:rPr>
              <a:t>zaměstnanci bezpečnostní agentury</a:t>
            </a:r>
            <a:r>
              <a:rPr lang="cs-CZ" sz="1600" i="0" dirty="0">
                <a:solidFill>
                  <a:srgbClr val="000000"/>
                </a:solidFill>
              </a:rPr>
              <a:t> formou kontrolních obchůzek areálu PPC.</a:t>
            </a:r>
          </a:p>
          <a:p>
            <a:pPr eaLnBrk="1" hangingPunct="1">
              <a:defRPr/>
            </a:pPr>
            <a:endParaRPr lang="cs-CZ" sz="1700" dirty="0"/>
          </a:p>
          <a:p>
            <a:pPr eaLnBrk="1" hangingPunct="1">
              <a:defRPr/>
            </a:pPr>
            <a:r>
              <a:rPr lang="cs-CZ" sz="1700" b="1" i="1" dirty="0"/>
              <a:t>                                                  </a:t>
            </a:r>
          </a:p>
        </p:txBody>
      </p:sp>
      <p:sp>
        <p:nvSpPr>
          <p:cNvPr id="5126" name="Zástupný symbol pro číslo snímku 3"/>
          <p:cNvSpPr>
            <a:spLocks noGrp="1"/>
          </p:cNvSpPr>
          <p:nvPr>
            <p:ph type="sldNum" sz="quarter" idx="10"/>
          </p:nvPr>
        </p:nvSpPr>
        <p:spPr>
          <a:noFill/>
        </p:spPr>
        <p:txBody>
          <a:bodyPr/>
          <a:lstStyle>
            <a:lvl1pPr defTabSz="912813" eaLnBrk="0" hangingPunct="0">
              <a:defRPr sz="2400">
                <a:solidFill>
                  <a:schemeClr val="tx1"/>
                </a:solidFill>
                <a:latin typeface="Arial" pitchFamily="34" charset="0"/>
              </a:defRPr>
            </a:lvl1pPr>
            <a:lvl2pPr marL="742950" indent="-285750" defTabSz="912813" eaLnBrk="0" hangingPunct="0">
              <a:defRPr sz="2400">
                <a:solidFill>
                  <a:schemeClr val="tx1"/>
                </a:solidFill>
                <a:latin typeface="Arial" pitchFamily="34" charset="0"/>
              </a:defRPr>
            </a:lvl2pPr>
            <a:lvl3pPr marL="1143000" indent="-228600" defTabSz="912813" eaLnBrk="0" hangingPunct="0">
              <a:defRPr sz="2400">
                <a:solidFill>
                  <a:schemeClr val="tx1"/>
                </a:solidFill>
                <a:latin typeface="Arial" pitchFamily="34" charset="0"/>
              </a:defRPr>
            </a:lvl3pPr>
            <a:lvl4pPr marL="1600200" indent="-228600" defTabSz="912813" eaLnBrk="0" hangingPunct="0">
              <a:defRPr sz="2400">
                <a:solidFill>
                  <a:schemeClr val="tx1"/>
                </a:solidFill>
                <a:latin typeface="Arial" pitchFamily="34" charset="0"/>
              </a:defRPr>
            </a:lvl4pPr>
            <a:lvl5pPr marL="2057400" indent="-228600" defTabSz="912813" eaLnBrk="0" hangingPunct="0">
              <a:defRPr sz="2400">
                <a:solidFill>
                  <a:schemeClr val="tx1"/>
                </a:solidFill>
                <a:latin typeface="Arial" pitchFamily="34" charset="0"/>
              </a:defRPr>
            </a:lvl5pPr>
            <a:lvl6pPr marL="25146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6pPr>
            <a:lvl7pPr marL="29718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7pPr>
            <a:lvl8pPr marL="34290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8pPr>
            <a:lvl9pPr marL="38862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9pPr>
          </a:lstStyle>
          <a:p>
            <a:pPr eaLnBrk="1" hangingPunct="1"/>
            <a:fld id="{61F69C8B-7B3B-4B30-B9C2-5021C6DCFBFE}" type="slidenum">
              <a:rPr lang="en-US" altLang="cs-CZ" sz="1000" smtClean="0">
                <a:solidFill>
                  <a:schemeClr val="bg1"/>
                </a:solidFill>
                <a:latin typeface="Futura CEZ OT Demi" pitchFamily="50" charset="0"/>
              </a:rPr>
              <a:pPr eaLnBrk="1" hangingPunct="1"/>
              <a:t>20</a:t>
            </a:fld>
            <a:endParaRPr lang="en-US" altLang="cs-CZ" sz="1000">
              <a:solidFill>
                <a:schemeClr val="bg1"/>
              </a:solidFill>
              <a:latin typeface="Futura CEZ OT Demi" pitchFamily="50" charset="0"/>
            </a:endParaRPr>
          </a:p>
        </p:txBody>
      </p:sp>
    </p:spTree>
    <p:extLst>
      <p:ext uri="{BB962C8B-B14F-4D97-AF65-F5344CB8AC3E}">
        <p14:creationId xmlns:p14="http://schemas.microsoft.com/office/powerpoint/2010/main" val="984741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3"/>
          <p:cNvSpPr>
            <a:spLocks noGrp="1"/>
          </p:cNvSpPr>
          <p:nvPr>
            <p:ph type="sldNum" sz="quarter" idx="10"/>
          </p:nvPr>
        </p:nvSpPr>
        <p:spPr>
          <a:noFill/>
        </p:spPr>
        <p:txBody>
          <a:bodyPr/>
          <a:lstStyle>
            <a:lvl1pPr defTabSz="912813" eaLnBrk="0" hangingPunct="0">
              <a:defRPr sz="2400">
                <a:solidFill>
                  <a:schemeClr val="tx1"/>
                </a:solidFill>
                <a:latin typeface="Arial" pitchFamily="34" charset="0"/>
              </a:defRPr>
            </a:lvl1pPr>
            <a:lvl2pPr marL="742950" indent="-285750" defTabSz="912813" eaLnBrk="0" hangingPunct="0">
              <a:defRPr sz="2400">
                <a:solidFill>
                  <a:schemeClr val="tx1"/>
                </a:solidFill>
                <a:latin typeface="Arial" pitchFamily="34" charset="0"/>
              </a:defRPr>
            </a:lvl2pPr>
            <a:lvl3pPr marL="1143000" indent="-228600" defTabSz="912813" eaLnBrk="0" hangingPunct="0">
              <a:defRPr sz="2400">
                <a:solidFill>
                  <a:schemeClr val="tx1"/>
                </a:solidFill>
                <a:latin typeface="Arial" pitchFamily="34" charset="0"/>
              </a:defRPr>
            </a:lvl3pPr>
            <a:lvl4pPr marL="1600200" indent="-228600" defTabSz="912813" eaLnBrk="0" hangingPunct="0">
              <a:defRPr sz="2400">
                <a:solidFill>
                  <a:schemeClr val="tx1"/>
                </a:solidFill>
                <a:latin typeface="Arial" pitchFamily="34" charset="0"/>
              </a:defRPr>
            </a:lvl4pPr>
            <a:lvl5pPr marL="2057400" indent="-228600" defTabSz="912813" eaLnBrk="0" hangingPunct="0">
              <a:defRPr sz="2400">
                <a:solidFill>
                  <a:schemeClr val="tx1"/>
                </a:solidFill>
                <a:latin typeface="Arial" pitchFamily="34" charset="0"/>
              </a:defRPr>
            </a:lvl5pPr>
            <a:lvl6pPr marL="25146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6pPr>
            <a:lvl7pPr marL="29718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7pPr>
            <a:lvl8pPr marL="34290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8pPr>
            <a:lvl9pPr marL="38862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9pPr>
          </a:lstStyle>
          <a:p>
            <a:pPr eaLnBrk="1" hangingPunct="1"/>
            <a:fld id="{B860B4B8-B454-48A8-8A48-2F82B998F275}" type="slidenum">
              <a:rPr lang="en-US" altLang="cs-CZ" sz="1000" smtClean="0">
                <a:solidFill>
                  <a:schemeClr val="bg1"/>
                </a:solidFill>
                <a:latin typeface="Futura CEZ OT Demi" pitchFamily="50" charset="0"/>
              </a:rPr>
              <a:pPr eaLnBrk="1" hangingPunct="1"/>
              <a:t>21</a:t>
            </a:fld>
            <a:endParaRPr lang="en-US" altLang="cs-CZ" sz="1000">
              <a:solidFill>
                <a:schemeClr val="bg1"/>
              </a:solidFill>
              <a:latin typeface="Futura CEZ OT Demi" pitchFamily="50" charset="0"/>
            </a:endParaRPr>
          </a:p>
        </p:txBody>
      </p:sp>
      <p:sp>
        <p:nvSpPr>
          <p:cNvPr id="6147" name="Rectangle 2"/>
          <p:cNvSpPr>
            <a:spLocks noGrp="1" noChangeArrowheads="1"/>
          </p:cNvSpPr>
          <p:nvPr>
            <p:ph type="title"/>
          </p:nvPr>
        </p:nvSpPr>
        <p:spPr>
          <a:xfrm>
            <a:off x="474785" y="476250"/>
            <a:ext cx="8353303" cy="846386"/>
          </a:xfrm>
        </p:spPr>
        <p:txBody>
          <a:bodyPr/>
          <a:lstStyle/>
          <a:p>
            <a:r>
              <a:rPr lang="cs-CZ" dirty="0">
                <a:solidFill>
                  <a:schemeClr val="tx1"/>
                </a:solidFill>
                <a:latin typeface="Futura CEZ OT Medium" pitchFamily="50" charset="0"/>
              </a:rPr>
              <a:t>Specifika lokality PPC</a:t>
            </a:r>
            <a:br>
              <a:rPr lang="cs-CZ" altLang="cs-CZ" cap="all" dirty="0"/>
            </a:br>
            <a:r>
              <a:rPr lang="cs-CZ" altLang="cs-CZ" cap="all" dirty="0"/>
              <a:t>2. </a:t>
            </a:r>
            <a:r>
              <a:rPr lang="cs-CZ" altLang="cs-CZ" cap="all"/>
              <a:t>kontakty PO</a:t>
            </a:r>
            <a:endParaRPr lang="cs-CZ" altLang="cs-CZ" cap="all" dirty="0"/>
          </a:p>
        </p:txBody>
      </p:sp>
      <p:sp>
        <p:nvSpPr>
          <p:cNvPr id="6148" name="Rectangle 3"/>
          <p:cNvSpPr>
            <a:spLocks noGrp="1" noChangeArrowheads="1"/>
          </p:cNvSpPr>
          <p:nvPr>
            <p:ph type="body" idx="1"/>
          </p:nvPr>
        </p:nvSpPr>
        <p:spPr>
          <a:xfrm>
            <a:off x="499707" y="1628775"/>
            <a:ext cx="4811202" cy="3927475"/>
          </a:xfrm>
        </p:spPr>
        <p:txBody>
          <a:bodyPr/>
          <a:lstStyle/>
          <a:p>
            <a:pPr>
              <a:buClr>
                <a:srgbClr val="FF6600"/>
              </a:buClr>
              <a:buFont typeface="Wingdings" pitchFamily="2" charset="2"/>
              <a:buNone/>
            </a:pPr>
            <a:endParaRPr lang="cs-CZ" altLang="cs-CZ" sz="1800" b="1" dirty="0">
              <a:latin typeface="Arial CE" charset="-18"/>
            </a:endParaRPr>
          </a:p>
          <a:p>
            <a:pPr>
              <a:buClr>
                <a:srgbClr val="FF6600"/>
              </a:buClr>
              <a:buFont typeface="Wingdings" pitchFamily="2" charset="2"/>
              <a:buNone/>
            </a:pPr>
            <a:r>
              <a:rPr lang="cs-CZ" altLang="cs-CZ" sz="1800" b="1" dirty="0">
                <a:latin typeface="Arial CE" charset="-18"/>
              </a:rPr>
              <a:t>Koordinátor PO a HP Iva Poncová</a:t>
            </a:r>
            <a:endParaRPr lang="cs-CZ" altLang="cs-CZ" b="1" dirty="0">
              <a:latin typeface="Arial CE" charset="-18"/>
            </a:endParaRPr>
          </a:p>
          <a:p>
            <a:pPr>
              <a:buClr>
                <a:srgbClr val="FF6600"/>
              </a:buClr>
              <a:buFont typeface="Wingdings" pitchFamily="2" charset="2"/>
              <a:buNone/>
            </a:pPr>
            <a:r>
              <a:rPr lang="cs-CZ" altLang="cs-CZ" dirty="0">
                <a:latin typeface="Arial CE" charset="-18"/>
              </a:rPr>
              <a:t>e-mail: 	iva.poncova@cez.cz </a:t>
            </a:r>
          </a:p>
          <a:p>
            <a:pPr>
              <a:buClr>
                <a:srgbClr val="FF6600"/>
              </a:buClr>
              <a:buFont typeface="Wingdings" pitchFamily="2" charset="2"/>
              <a:buNone/>
            </a:pPr>
            <a:r>
              <a:rPr lang="cs-CZ" altLang="cs-CZ" dirty="0">
                <a:latin typeface="Arial CE" charset="-18"/>
                <a:sym typeface="Wingdings" pitchFamily="2" charset="2"/>
              </a:rPr>
              <a:t>telefon:    411 11 2325</a:t>
            </a:r>
            <a:endParaRPr lang="cs-CZ" altLang="cs-CZ" dirty="0">
              <a:latin typeface="Arial CE" charset="-18"/>
              <a:sym typeface="CommercialPi BT" pitchFamily="18" charset="2"/>
            </a:endParaRPr>
          </a:p>
          <a:p>
            <a:pPr>
              <a:buClr>
                <a:srgbClr val="FF6600"/>
              </a:buClr>
              <a:buFont typeface="Wingdings" pitchFamily="2" charset="2"/>
              <a:buNone/>
            </a:pPr>
            <a:r>
              <a:rPr lang="cs-CZ" altLang="cs-CZ" dirty="0">
                <a:latin typeface="Arial CE" charset="-18"/>
                <a:sym typeface="CommercialPi BT" pitchFamily="18" charset="2"/>
              </a:rPr>
              <a:t>mobil 	725 633 863</a:t>
            </a:r>
          </a:p>
          <a:p>
            <a:pPr>
              <a:buClr>
                <a:srgbClr val="FF6600"/>
              </a:buClr>
              <a:buFont typeface="Wingdings" pitchFamily="2" charset="2"/>
              <a:buNone/>
            </a:pPr>
            <a:endParaRPr lang="cs-CZ" altLang="cs-CZ" sz="1800" b="1" dirty="0">
              <a:latin typeface="Arial CE" charset="-18"/>
            </a:endParaRPr>
          </a:p>
          <a:p>
            <a:pPr>
              <a:buClr>
                <a:srgbClr val="FF6600"/>
              </a:buClr>
              <a:buFont typeface="Wingdings" pitchFamily="2" charset="2"/>
              <a:buNone/>
            </a:pPr>
            <a:endParaRPr lang="cs-CZ" altLang="cs-CZ" sz="1800" b="1" dirty="0">
              <a:latin typeface="Arial CE" charset="-18"/>
            </a:endParaRPr>
          </a:p>
          <a:p>
            <a:pPr>
              <a:buClr>
                <a:srgbClr val="FF6600"/>
              </a:buClr>
              <a:buFont typeface="Wingdings" pitchFamily="2" charset="2"/>
              <a:buNone/>
            </a:pPr>
            <a:endParaRPr lang="cs-CZ" altLang="cs-CZ" sz="1800" b="1" dirty="0">
              <a:latin typeface="Arial CE" charset="-18"/>
            </a:endParaRPr>
          </a:p>
          <a:p>
            <a:pPr>
              <a:buClr>
                <a:srgbClr val="FF6600"/>
              </a:buClr>
              <a:buFont typeface="Wingdings" pitchFamily="2" charset="2"/>
              <a:buNone/>
            </a:pPr>
            <a:r>
              <a:rPr lang="cs-CZ" altLang="cs-CZ" sz="1800" b="1" dirty="0">
                <a:latin typeface="Arial CE" charset="-18"/>
              </a:rPr>
              <a:t>Ohlašovna požáru v PPC </a:t>
            </a:r>
            <a:r>
              <a:rPr lang="cs-CZ" altLang="cs-CZ" sz="1200" dirty="0">
                <a:latin typeface="Arial CE" charset="-18"/>
              </a:rPr>
              <a:t>(budova HZS EPC – </a:t>
            </a:r>
            <a:r>
              <a:rPr lang="cs-CZ" altLang="cs-CZ" sz="1200" dirty="0" err="1">
                <a:latin typeface="Arial CE" charset="-18"/>
              </a:rPr>
              <a:t>Sev.en</a:t>
            </a:r>
            <a:r>
              <a:rPr lang="cs-CZ" altLang="cs-CZ" sz="1200" dirty="0">
                <a:latin typeface="Arial CE" charset="-18"/>
              </a:rPr>
              <a:t>)</a:t>
            </a:r>
            <a:endParaRPr lang="cs-CZ" altLang="cs-CZ" b="1" dirty="0">
              <a:latin typeface="Arial CE" charset="-18"/>
            </a:endParaRPr>
          </a:p>
          <a:p>
            <a:pPr>
              <a:buClr>
                <a:srgbClr val="FF6600"/>
              </a:buClr>
              <a:buFont typeface="Wingdings" pitchFamily="2" charset="2"/>
              <a:buNone/>
            </a:pPr>
            <a:r>
              <a:rPr lang="cs-CZ" altLang="cs-CZ" b="1" dirty="0">
                <a:solidFill>
                  <a:schemeClr val="accent2"/>
                </a:solidFill>
                <a:latin typeface="Arial CE" charset="-18"/>
              </a:rPr>
              <a:t>tel.: 	411 112 333</a:t>
            </a:r>
          </a:p>
          <a:p>
            <a:pPr>
              <a:buClr>
                <a:srgbClr val="FF6600"/>
              </a:buClr>
              <a:buFont typeface="Wingdings" pitchFamily="2" charset="2"/>
              <a:buNone/>
            </a:pPr>
            <a:r>
              <a:rPr lang="cs-CZ" altLang="cs-CZ" b="1" dirty="0">
                <a:solidFill>
                  <a:schemeClr val="accent2"/>
                </a:solidFill>
                <a:latin typeface="Arial CE" charset="-18"/>
              </a:rPr>
              <a:t>mobil: 	724 958 671</a:t>
            </a:r>
          </a:p>
          <a:p>
            <a:pPr>
              <a:buClr>
                <a:srgbClr val="FF6600"/>
              </a:buClr>
              <a:buFont typeface="Wingdings" pitchFamily="2" charset="2"/>
              <a:buNone/>
            </a:pPr>
            <a:endParaRPr lang="cs-CZ" altLang="cs-CZ" sz="1800" b="1" dirty="0">
              <a:latin typeface="Arial CE" charset="-18"/>
            </a:endParaRPr>
          </a:p>
          <a:p>
            <a:pPr>
              <a:buClr>
                <a:srgbClr val="FF6600"/>
              </a:buClr>
              <a:buFont typeface="Wingdings" pitchFamily="2" charset="2"/>
              <a:buNone/>
            </a:pPr>
            <a:endParaRPr lang="cs-CZ" altLang="cs-CZ" sz="1800" dirty="0">
              <a:latin typeface="Arial CE" charset="-18"/>
            </a:endParaRPr>
          </a:p>
        </p:txBody>
      </p:sp>
      <p:pic>
        <p:nvPicPr>
          <p:cNvPr id="2" name="Obrázek 1">
            <a:extLst>
              <a:ext uri="{FF2B5EF4-FFF2-40B4-BE49-F238E27FC236}">
                <a16:creationId xmlns:a16="http://schemas.microsoft.com/office/drawing/2014/main" id="{88FE1B2A-2F90-4D49-9159-018E4B9E9296}"/>
              </a:ext>
            </a:extLst>
          </p:cNvPr>
          <p:cNvPicPr>
            <a:picLocks noChangeAspect="1"/>
          </p:cNvPicPr>
          <p:nvPr/>
        </p:nvPicPr>
        <p:blipFill>
          <a:blip r:embed="rId2"/>
          <a:stretch>
            <a:fillRect/>
          </a:stretch>
        </p:blipFill>
        <p:spPr>
          <a:xfrm>
            <a:off x="5508849" y="3946703"/>
            <a:ext cx="2670279" cy="2011854"/>
          </a:xfrm>
          <a:prstGeom prst="rect">
            <a:avLst/>
          </a:prstGeom>
        </p:spPr>
      </p:pic>
      <p:pic>
        <p:nvPicPr>
          <p:cNvPr id="4" name="Obrázek 3" descr="Obsah obrázku obloha, osoba, exteriér, muž&#10;&#10;Popis byl vytvořen automaticky">
            <a:extLst>
              <a:ext uri="{FF2B5EF4-FFF2-40B4-BE49-F238E27FC236}">
                <a16:creationId xmlns:a16="http://schemas.microsoft.com/office/drawing/2014/main" id="{1932CE85-DA2C-4AB0-8377-641E8C9188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6738" y="1453577"/>
            <a:ext cx="1714500" cy="2138935"/>
          </a:xfrm>
          <a:prstGeom prst="rect">
            <a:avLst/>
          </a:prstGeom>
        </p:spPr>
      </p:pic>
    </p:spTree>
    <p:extLst>
      <p:ext uri="{BB962C8B-B14F-4D97-AF65-F5344CB8AC3E}">
        <p14:creationId xmlns:p14="http://schemas.microsoft.com/office/powerpoint/2010/main" val="2797156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5138" y="459573"/>
            <a:ext cx="8426450" cy="813813"/>
          </a:xfrm>
        </p:spPr>
        <p:txBody>
          <a:bodyPr/>
          <a:lstStyle/>
          <a:p>
            <a:r>
              <a:rPr lang="cs-CZ" dirty="0">
                <a:solidFill>
                  <a:schemeClr val="tx1"/>
                </a:solidFill>
                <a:latin typeface="Futura CEZ OT Medium" pitchFamily="50" charset="0"/>
              </a:rPr>
              <a:t>Specifika lokality PPC</a:t>
            </a:r>
            <a:br>
              <a:rPr lang="cs-CZ" altLang="cs-CZ" cap="all" dirty="0"/>
            </a:br>
            <a:r>
              <a:rPr lang="cs-CZ" altLang="cs-CZ" cap="all" dirty="0"/>
              <a:t>2. základní informace OJ</a:t>
            </a:r>
            <a:r>
              <a:rPr lang="cs-CZ" altLang="cs-CZ" b="1" dirty="0">
                <a:latin typeface="Arial" pitchFamily="34" charset="0"/>
              </a:rPr>
              <a:t>		      </a:t>
            </a:r>
          </a:p>
        </p:txBody>
      </p:sp>
      <p:sp>
        <p:nvSpPr>
          <p:cNvPr id="8195" name="Text Box 3"/>
          <p:cNvSpPr txBox="1">
            <a:spLocks noChangeArrowheads="1"/>
          </p:cNvSpPr>
          <p:nvPr/>
        </p:nvSpPr>
        <p:spPr bwMode="auto">
          <a:xfrm>
            <a:off x="465138" y="4579938"/>
            <a:ext cx="12858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eaLnBrk="0" hangingPunct="0">
              <a:defRPr sz="2400">
                <a:solidFill>
                  <a:schemeClr val="tx1"/>
                </a:solidFill>
                <a:latin typeface="Arial" pitchFamily="34" charset="0"/>
              </a:defRPr>
            </a:lvl1pPr>
            <a:lvl2pPr marL="742950" indent="-285750" defTabSz="895350" eaLnBrk="0" hangingPunct="0">
              <a:defRPr sz="2400">
                <a:solidFill>
                  <a:schemeClr val="tx1"/>
                </a:solidFill>
                <a:latin typeface="Arial" pitchFamily="34" charset="0"/>
              </a:defRPr>
            </a:lvl2pPr>
            <a:lvl3pPr marL="1143000" indent="-228600" defTabSz="895350" eaLnBrk="0" hangingPunct="0">
              <a:defRPr sz="2400">
                <a:solidFill>
                  <a:schemeClr val="tx1"/>
                </a:solidFill>
                <a:latin typeface="Arial" pitchFamily="34" charset="0"/>
              </a:defRPr>
            </a:lvl3pPr>
            <a:lvl4pPr marL="1600200" indent="-228600" defTabSz="895350" eaLnBrk="0" hangingPunct="0">
              <a:defRPr sz="2400">
                <a:solidFill>
                  <a:schemeClr val="tx1"/>
                </a:solidFill>
                <a:latin typeface="Arial" pitchFamily="34" charset="0"/>
              </a:defRPr>
            </a:lvl4pPr>
            <a:lvl5pPr marL="2057400" indent="-228600" defTabSz="895350" eaLnBrk="0" hangingPunct="0">
              <a:defRPr sz="2400">
                <a:solidFill>
                  <a:schemeClr val="tx1"/>
                </a:solidFill>
                <a:latin typeface="Arial" pitchFamily="34" charset="0"/>
              </a:defRPr>
            </a:lvl5pPr>
            <a:lvl6pPr marL="2514600" indent="-228600" defTabSz="89535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6pPr>
            <a:lvl7pPr marL="2971800" indent="-228600" defTabSz="89535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7pPr>
            <a:lvl8pPr marL="3429000" indent="-228600" defTabSz="89535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8pPr>
            <a:lvl9pPr marL="3886200" indent="-228600" defTabSz="89535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9pPr>
          </a:lstStyle>
          <a:p>
            <a:pPr eaLnBrk="1" hangingPunct="1">
              <a:spcBef>
                <a:spcPct val="50000"/>
              </a:spcBef>
              <a:buClrTx/>
              <a:buFontTx/>
              <a:buNone/>
            </a:pPr>
            <a:endParaRPr lang="en-GB" altLang="cs-CZ" b="1">
              <a:solidFill>
                <a:srgbClr val="0066FF"/>
              </a:solidFill>
            </a:endParaRPr>
          </a:p>
        </p:txBody>
      </p:sp>
      <p:sp>
        <p:nvSpPr>
          <p:cNvPr id="8196" name="Text Box 4"/>
          <p:cNvSpPr txBox="1">
            <a:spLocks noChangeArrowheads="1"/>
          </p:cNvSpPr>
          <p:nvPr/>
        </p:nvSpPr>
        <p:spPr bwMode="auto">
          <a:xfrm>
            <a:off x="611188" y="1700213"/>
            <a:ext cx="8208962" cy="300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44463" indent="-142875" defTabSz="895350" eaLnBrk="0" hangingPunct="0">
              <a:defRPr sz="2400">
                <a:solidFill>
                  <a:schemeClr val="tx1"/>
                </a:solidFill>
                <a:latin typeface="Arial" pitchFamily="34" charset="0"/>
              </a:defRPr>
            </a:lvl1pPr>
            <a:lvl2pPr marL="742950" indent="-285750" defTabSz="895350" eaLnBrk="0" hangingPunct="0">
              <a:defRPr sz="2400">
                <a:solidFill>
                  <a:schemeClr val="tx1"/>
                </a:solidFill>
                <a:latin typeface="Arial" pitchFamily="34" charset="0"/>
              </a:defRPr>
            </a:lvl2pPr>
            <a:lvl3pPr marL="1143000" indent="-228600" defTabSz="895350" eaLnBrk="0" hangingPunct="0">
              <a:defRPr sz="2400">
                <a:solidFill>
                  <a:schemeClr val="tx1"/>
                </a:solidFill>
                <a:latin typeface="Arial" pitchFamily="34" charset="0"/>
              </a:defRPr>
            </a:lvl3pPr>
            <a:lvl4pPr marL="1600200" indent="-228600" defTabSz="895350" eaLnBrk="0" hangingPunct="0">
              <a:defRPr sz="2400">
                <a:solidFill>
                  <a:schemeClr val="tx1"/>
                </a:solidFill>
                <a:latin typeface="Arial" pitchFamily="34" charset="0"/>
              </a:defRPr>
            </a:lvl4pPr>
            <a:lvl5pPr marL="2057400" indent="-228600" defTabSz="895350" eaLnBrk="0" hangingPunct="0">
              <a:defRPr sz="2400">
                <a:solidFill>
                  <a:schemeClr val="tx1"/>
                </a:solidFill>
                <a:latin typeface="Arial" pitchFamily="34" charset="0"/>
              </a:defRPr>
            </a:lvl5pPr>
            <a:lvl6pPr marL="2514600" indent="-228600" defTabSz="89535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6pPr>
            <a:lvl7pPr marL="2971800" indent="-228600" defTabSz="89535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7pPr>
            <a:lvl8pPr marL="3429000" indent="-228600" defTabSz="89535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8pPr>
            <a:lvl9pPr marL="3886200" indent="-228600" defTabSz="89535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9pPr>
          </a:lstStyle>
          <a:p>
            <a:pPr eaLnBrk="1" hangingPunct="1">
              <a:spcBef>
                <a:spcPct val="50000"/>
              </a:spcBef>
            </a:pPr>
            <a:endParaRPr lang="cs-CZ" altLang="cs-CZ" sz="1600"/>
          </a:p>
          <a:p>
            <a:pPr eaLnBrk="1" hangingPunct="1">
              <a:spcBef>
                <a:spcPct val="50000"/>
              </a:spcBef>
            </a:pPr>
            <a:endParaRPr lang="cs-CZ" altLang="cs-CZ" sz="1600"/>
          </a:p>
          <a:p>
            <a:pPr eaLnBrk="1" hangingPunct="1">
              <a:spcBef>
                <a:spcPct val="50000"/>
              </a:spcBef>
            </a:pPr>
            <a:endParaRPr lang="cs-CZ" altLang="cs-CZ" sz="1600"/>
          </a:p>
          <a:p>
            <a:pPr eaLnBrk="1" hangingPunct="1">
              <a:spcBef>
                <a:spcPct val="50000"/>
              </a:spcBef>
            </a:pPr>
            <a:endParaRPr lang="cs-CZ" altLang="cs-CZ" sz="1600"/>
          </a:p>
          <a:p>
            <a:pPr eaLnBrk="1" hangingPunct="1">
              <a:spcBef>
                <a:spcPct val="50000"/>
              </a:spcBef>
            </a:pPr>
            <a:endParaRPr lang="cs-CZ" altLang="cs-CZ" sz="1600"/>
          </a:p>
          <a:p>
            <a:pPr eaLnBrk="1" hangingPunct="1">
              <a:spcBef>
                <a:spcPct val="50000"/>
              </a:spcBef>
            </a:pPr>
            <a:endParaRPr lang="cs-CZ" altLang="cs-CZ" sz="1600"/>
          </a:p>
          <a:p>
            <a:pPr eaLnBrk="1" hangingPunct="1">
              <a:spcBef>
                <a:spcPct val="50000"/>
              </a:spcBef>
            </a:pPr>
            <a:endParaRPr lang="cs-CZ" altLang="cs-CZ" sz="1600"/>
          </a:p>
          <a:p>
            <a:pPr eaLnBrk="1" hangingPunct="1">
              <a:spcBef>
                <a:spcPct val="50000"/>
              </a:spcBef>
            </a:pPr>
            <a:endParaRPr lang="cs-CZ" altLang="cs-CZ" sz="1600"/>
          </a:p>
        </p:txBody>
      </p:sp>
      <p:sp>
        <p:nvSpPr>
          <p:cNvPr id="8197" name="Text Box 5"/>
          <p:cNvSpPr txBox="1">
            <a:spLocks noChangeArrowheads="1"/>
          </p:cNvSpPr>
          <p:nvPr/>
        </p:nvSpPr>
        <p:spPr bwMode="auto">
          <a:xfrm>
            <a:off x="465137" y="1628775"/>
            <a:ext cx="8428037"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144463" indent="-142875" defTabSz="895350" eaLnBrk="0" hangingPunct="0">
              <a:defRPr sz="2400">
                <a:solidFill>
                  <a:schemeClr val="tx1"/>
                </a:solidFill>
                <a:latin typeface="Arial" pitchFamily="34" charset="0"/>
              </a:defRPr>
            </a:lvl1pPr>
            <a:lvl2pPr marL="742950" indent="-285750" defTabSz="895350" eaLnBrk="0" hangingPunct="0">
              <a:defRPr sz="2400">
                <a:solidFill>
                  <a:schemeClr val="tx1"/>
                </a:solidFill>
                <a:latin typeface="Arial" pitchFamily="34" charset="0"/>
              </a:defRPr>
            </a:lvl2pPr>
            <a:lvl3pPr marL="1143000" indent="-228600" defTabSz="895350" eaLnBrk="0" hangingPunct="0">
              <a:defRPr sz="2400">
                <a:solidFill>
                  <a:schemeClr val="tx1"/>
                </a:solidFill>
                <a:latin typeface="Arial" pitchFamily="34" charset="0"/>
              </a:defRPr>
            </a:lvl3pPr>
            <a:lvl4pPr marL="1600200" indent="-228600" defTabSz="895350" eaLnBrk="0" hangingPunct="0">
              <a:defRPr sz="2400">
                <a:solidFill>
                  <a:schemeClr val="tx1"/>
                </a:solidFill>
                <a:latin typeface="Arial" pitchFamily="34" charset="0"/>
              </a:defRPr>
            </a:lvl4pPr>
            <a:lvl5pPr marL="2057400" indent="-228600" defTabSz="895350" eaLnBrk="0" hangingPunct="0">
              <a:defRPr sz="2400">
                <a:solidFill>
                  <a:schemeClr val="tx1"/>
                </a:solidFill>
                <a:latin typeface="Arial" pitchFamily="34" charset="0"/>
              </a:defRPr>
            </a:lvl5pPr>
            <a:lvl6pPr marL="2514600" indent="-228600" defTabSz="89535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6pPr>
            <a:lvl7pPr marL="2971800" indent="-228600" defTabSz="89535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7pPr>
            <a:lvl8pPr marL="3429000" indent="-228600" defTabSz="89535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8pPr>
            <a:lvl9pPr marL="3886200" indent="-228600" defTabSz="89535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9pPr>
          </a:lstStyle>
          <a:p>
            <a:pPr algn="l" eaLnBrk="1" hangingPunct="1">
              <a:spcBef>
                <a:spcPct val="50000"/>
              </a:spcBef>
              <a:buFont typeface="Wingdings" pitchFamily="2" charset="2"/>
              <a:buChar char="§"/>
            </a:pPr>
            <a:endParaRPr lang="cs-CZ" altLang="cs-CZ" sz="1200" b="1" i="0" dirty="0"/>
          </a:p>
          <a:p>
            <a:pPr algn="l" eaLnBrk="1" hangingPunct="1">
              <a:spcBef>
                <a:spcPct val="50000"/>
              </a:spcBef>
              <a:buFont typeface="Wingdings" pitchFamily="2" charset="2"/>
              <a:buChar char="§"/>
            </a:pPr>
            <a:r>
              <a:rPr lang="cs-CZ" altLang="cs-CZ" sz="1200" b="1" i="0" dirty="0"/>
              <a:t>Kotelna spalinových kotlů </a:t>
            </a:r>
            <a:r>
              <a:rPr lang="cs-CZ" altLang="cs-CZ" sz="1200" i="0" dirty="0"/>
              <a:t>– v hydraulickém systému spalinových kotlů jsou nádrže hydraulického oleje  (obsah 250 l/nádrž); nebezpečí požáru hořlavých kapalin</a:t>
            </a:r>
          </a:p>
          <a:p>
            <a:pPr algn="l" eaLnBrk="1" hangingPunct="1">
              <a:buFont typeface="Wingdings" pitchFamily="2" charset="2"/>
              <a:buChar char="§"/>
            </a:pPr>
            <a:r>
              <a:rPr lang="cs-CZ" altLang="cs-CZ" sz="1200" b="1" i="0" dirty="0"/>
              <a:t>Olejové hospodářství parní turbíny </a:t>
            </a:r>
            <a:r>
              <a:rPr lang="cs-CZ" altLang="cs-CZ" sz="1200" i="0" dirty="0"/>
              <a:t>– hlavní olejová nádrž 24 000 litrů oleje; nebezpečí požáru hořlavých kapalin</a:t>
            </a:r>
          </a:p>
          <a:p>
            <a:pPr algn="l" eaLnBrk="1" hangingPunct="1">
              <a:spcBef>
                <a:spcPct val="50000"/>
              </a:spcBef>
              <a:buFont typeface="Wingdings" pitchFamily="2" charset="2"/>
              <a:buChar char="§"/>
            </a:pPr>
            <a:r>
              <a:rPr lang="cs-CZ" altLang="cs-CZ" sz="1200" b="1" i="0" dirty="0"/>
              <a:t>Čpavkové hospodářství </a:t>
            </a:r>
            <a:r>
              <a:rPr lang="cs-CZ" altLang="cs-CZ" sz="1200" i="0" dirty="0"/>
              <a:t>– tlakové lahve se zkapalněným NH</a:t>
            </a:r>
            <a:r>
              <a:rPr lang="cs-CZ" altLang="cs-CZ" sz="1200" i="0" baseline="-25000" dirty="0"/>
              <a:t>3</a:t>
            </a:r>
            <a:r>
              <a:rPr lang="cs-CZ" altLang="cs-CZ" sz="1200" i="0" dirty="0"/>
              <a:t>, hořlavý plyn pod tlakem, při zahřívání může vybuchnout</a:t>
            </a:r>
          </a:p>
          <a:p>
            <a:pPr algn="l" eaLnBrk="1" hangingPunct="1">
              <a:spcBef>
                <a:spcPct val="50000"/>
              </a:spcBef>
              <a:buFont typeface="Wingdings" pitchFamily="2" charset="2"/>
              <a:buChar char="§"/>
            </a:pPr>
            <a:r>
              <a:rPr lang="cs-CZ" altLang="cs-CZ" sz="1200" b="1" i="0" dirty="0"/>
              <a:t>Strojovna plynových turbín </a:t>
            </a:r>
            <a:r>
              <a:rPr lang="cs-CZ" altLang="cs-CZ" sz="1200" i="0" dirty="0"/>
              <a:t>– 2x mazací olej 17 000 litrů, 2x hydraulický regulační olej 400 litrů; nebezpečí požáru hořlavých kapalin;; zemní plyn; nebezpečí výbuchu hořlavého plynu s následným požárem</a:t>
            </a:r>
          </a:p>
          <a:p>
            <a:pPr algn="l" eaLnBrk="1" hangingPunct="1">
              <a:buFont typeface="Wingdings" pitchFamily="2" charset="2"/>
              <a:buChar char="§"/>
            </a:pPr>
            <a:r>
              <a:rPr lang="cs-CZ" altLang="cs-CZ" sz="1200" b="1" i="0" dirty="0"/>
              <a:t>Redukční stanice zemního plynu </a:t>
            </a:r>
            <a:r>
              <a:rPr lang="cs-CZ" altLang="cs-CZ" sz="1200" i="0" dirty="0"/>
              <a:t>– zemní plyn; nebezpečí výbuchu hořlavého plynu s následným požárem</a:t>
            </a:r>
          </a:p>
          <a:p>
            <a:pPr algn="l" eaLnBrk="1" hangingPunct="1">
              <a:spcBef>
                <a:spcPct val="50000"/>
              </a:spcBef>
              <a:buFont typeface="Wingdings" pitchFamily="2" charset="2"/>
              <a:buChar char="§"/>
            </a:pPr>
            <a:r>
              <a:rPr lang="cs-CZ" altLang="cs-CZ" sz="1200" b="1" i="0" dirty="0"/>
              <a:t>Rozvodny a kabelové kanály, prostory a mosty </a:t>
            </a:r>
            <a:r>
              <a:rPr lang="cs-CZ" altLang="cs-CZ" sz="1200" i="0" dirty="0"/>
              <a:t>– nejsou běžné podmínky pro zásah; nebezpečí elektrického proudu</a:t>
            </a:r>
          </a:p>
          <a:p>
            <a:pPr algn="l" eaLnBrk="1" hangingPunct="1">
              <a:buFont typeface="Wingdings" pitchFamily="2" charset="2"/>
              <a:buChar char="§"/>
            </a:pPr>
            <a:r>
              <a:rPr lang="cs-CZ" altLang="cs-CZ" sz="1200" b="1" i="0" dirty="0" err="1"/>
              <a:t>Dieselgenerátor</a:t>
            </a:r>
            <a:r>
              <a:rPr lang="cs-CZ" altLang="cs-CZ" sz="1200" i="0" dirty="0"/>
              <a:t> – náhradní zdroj elektrické energie k zajištění nouzového provozu HVB má nádrž 2000 litrů nafty + nádrž 300 litrů motorového oleje; nebezpečí požáru hořlavých kapalin</a:t>
            </a:r>
          </a:p>
          <a:p>
            <a:pPr algn="l" eaLnBrk="1" hangingPunct="1">
              <a:spcBef>
                <a:spcPct val="50000"/>
              </a:spcBef>
              <a:buFont typeface="Wingdings" pitchFamily="2" charset="2"/>
              <a:buChar char="§"/>
            </a:pPr>
            <a:r>
              <a:rPr lang="cs-CZ" altLang="cs-CZ" sz="1200" b="1" i="0" dirty="0"/>
              <a:t>Olejové transformátory </a:t>
            </a:r>
            <a:r>
              <a:rPr lang="cs-CZ" altLang="cs-CZ" sz="1200" i="0" dirty="0"/>
              <a:t>-</a:t>
            </a:r>
            <a:r>
              <a:rPr lang="cs-CZ" altLang="cs-CZ" sz="1200" b="1" i="0" dirty="0"/>
              <a:t> </a:t>
            </a:r>
            <a:r>
              <a:rPr lang="cs-CZ" altLang="cs-CZ" sz="1200" i="0" dirty="0"/>
              <a:t>blokové transformátory 3 x 57 000 kg oleje, odbočkové transformátory 2 x 10 600 kg oleje; nebezpečí požáru hořlavých kapalin</a:t>
            </a:r>
          </a:p>
          <a:p>
            <a:pPr algn="l" eaLnBrk="1" hangingPunct="1">
              <a:buFont typeface="Wingdings" pitchFamily="2" charset="2"/>
              <a:buChar char="§"/>
            </a:pPr>
            <a:r>
              <a:rPr lang="cs-CZ" altLang="cs-CZ" sz="1200" b="1" i="0" dirty="0"/>
              <a:t>Sklad technických plynů </a:t>
            </a:r>
            <a:r>
              <a:rPr lang="cs-CZ" altLang="cs-CZ" sz="1200" i="0" dirty="0"/>
              <a:t>– tlakové lahve s acetylenem, vodíkem, propan-butanem; nebezpečí výbuchu hořlavých plynů s následným požárem</a:t>
            </a:r>
          </a:p>
          <a:p>
            <a:pPr algn="l" eaLnBrk="1" hangingPunct="1">
              <a:buFont typeface="Wingdings" pitchFamily="2" charset="2"/>
              <a:buChar char="§"/>
            </a:pPr>
            <a:r>
              <a:rPr lang="cs-CZ" altLang="cs-CZ" sz="1200" i="0" dirty="0"/>
              <a:t>Chemické provozy – </a:t>
            </a:r>
            <a:r>
              <a:rPr lang="cs-CZ" altLang="cs-CZ" sz="1200" b="1" i="0" dirty="0"/>
              <a:t>CHÚV</a:t>
            </a:r>
            <a:r>
              <a:rPr lang="cs-CZ" altLang="cs-CZ" sz="1200" i="0" dirty="0"/>
              <a:t> – přítomnost nebezpečných látek (kyselina chlorovodíková </a:t>
            </a:r>
            <a:r>
              <a:rPr lang="cs-CZ" altLang="cs-CZ" sz="1200" i="0" dirty="0" err="1"/>
              <a:t>HCl</a:t>
            </a:r>
            <a:r>
              <a:rPr lang="cs-CZ" altLang="cs-CZ" sz="1200" i="0" dirty="0"/>
              <a:t>, hydroxid sodný </a:t>
            </a:r>
            <a:r>
              <a:rPr lang="cs-CZ" altLang="cs-CZ" sz="1200" i="0" dirty="0" err="1"/>
              <a:t>NaOH</a:t>
            </a:r>
            <a:r>
              <a:rPr lang="cs-CZ" altLang="cs-CZ" sz="1200" i="0" dirty="0"/>
              <a:t>, chlorid železitý FeCl</a:t>
            </a:r>
            <a:r>
              <a:rPr lang="cs-CZ" altLang="cs-CZ" sz="1200" i="0" baseline="-25000" dirty="0"/>
              <a:t>3</a:t>
            </a:r>
            <a:r>
              <a:rPr lang="cs-CZ" altLang="cs-CZ" sz="1200" i="0" dirty="0"/>
              <a:t>, čpavková voda NH</a:t>
            </a:r>
            <a:r>
              <a:rPr lang="cs-CZ" altLang="cs-CZ" sz="1200" i="0" baseline="-25000" dirty="0"/>
              <a:t>4</a:t>
            </a:r>
            <a:r>
              <a:rPr lang="cs-CZ" altLang="cs-CZ" sz="1200" i="0" dirty="0"/>
              <a:t>OH, amoniak-čpavek NH</a:t>
            </a:r>
            <a:r>
              <a:rPr lang="cs-CZ" altLang="cs-CZ" sz="1200" i="0" baseline="-25000" dirty="0"/>
              <a:t>3</a:t>
            </a:r>
            <a:r>
              <a:rPr lang="cs-CZ" altLang="cs-CZ" sz="1200" i="0" dirty="0"/>
              <a:t>)</a:t>
            </a:r>
          </a:p>
          <a:p>
            <a:pPr eaLnBrk="1" hangingPunct="1">
              <a:spcBef>
                <a:spcPct val="50000"/>
              </a:spcBef>
              <a:buFont typeface="Wingdings" pitchFamily="2" charset="2"/>
              <a:buChar char="§"/>
            </a:pPr>
            <a:endParaRPr lang="cs-CZ" altLang="cs-CZ" sz="1800" b="1" dirty="0"/>
          </a:p>
        </p:txBody>
      </p:sp>
      <p:sp>
        <p:nvSpPr>
          <p:cNvPr id="8198" name="Zástupný symbol pro číslo snímku 3"/>
          <p:cNvSpPr>
            <a:spLocks noGrp="1"/>
          </p:cNvSpPr>
          <p:nvPr>
            <p:ph type="sldNum" sz="quarter" idx="10"/>
          </p:nvPr>
        </p:nvSpPr>
        <p:spPr>
          <a:noFill/>
        </p:spPr>
        <p:txBody>
          <a:bodyPr/>
          <a:lstStyle>
            <a:lvl1pPr defTabSz="912813" eaLnBrk="0" hangingPunct="0">
              <a:defRPr sz="2400">
                <a:solidFill>
                  <a:schemeClr val="tx1"/>
                </a:solidFill>
                <a:latin typeface="Arial" pitchFamily="34" charset="0"/>
              </a:defRPr>
            </a:lvl1pPr>
            <a:lvl2pPr marL="742950" indent="-285750" defTabSz="912813" eaLnBrk="0" hangingPunct="0">
              <a:defRPr sz="2400">
                <a:solidFill>
                  <a:schemeClr val="tx1"/>
                </a:solidFill>
                <a:latin typeface="Arial" pitchFamily="34" charset="0"/>
              </a:defRPr>
            </a:lvl2pPr>
            <a:lvl3pPr marL="1143000" indent="-228600" defTabSz="912813" eaLnBrk="0" hangingPunct="0">
              <a:defRPr sz="2400">
                <a:solidFill>
                  <a:schemeClr val="tx1"/>
                </a:solidFill>
                <a:latin typeface="Arial" pitchFamily="34" charset="0"/>
              </a:defRPr>
            </a:lvl3pPr>
            <a:lvl4pPr marL="1600200" indent="-228600" defTabSz="912813" eaLnBrk="0" hangingPunct="0">
              <a:defRPr sz="2400">
                <a:solidFill>
                  <a:schemeClr val="tx1"/>
                </a:solidFill>
                <a:latin typeface="Arial" pitchFamily="34" charset="0"/>
              </a:defRPr>
            </a:lvl4pPr>
            <a:lvl5pPr marL="2057400" indent="-228600" defTabSz="912813" eaLnBrk="0" hangingPunct="0">
              <a:defRPr sz="2400">
                <a:solidFill>
                  <a:schemeClr val="tx1"/>
                </a:solidFill>
                <a:latin typeface="Arial" pitchFamily="34" charset="0"/>
              </a:defRPr>
            </a:lvl5pPr>
            <a:lvl6pPr marL="25146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6pPr>
            <a:lvl7pPr marL="29718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7pPr>
            <a:lvl8pPr marL="34290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8pPr>
            <a:lvl9pPr marL="38862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9pPr>
          </a:lstStyle>
          <a:p>
            <a:pPr eaLnBrk="1" hangingPunct="1"/>
            <a:fld id="{C1E21AFB-B4A0-4BD3-97E4-6F07CD8B3A2F}" type="slidenum">
              <a:rPr lang="en-US" altLang="cs-CZ" sz="1000" smtClean="0">
                <a:solidFill>
                  <a:schemeClr val="bg1"/>
                </a:solidFill>
                <a:latin typeface="Futura CEZ OT Demi" pitchFamily="50" charset="0"/>
              </a:rPr>
              <a:pPr eaLnBrk="1" hangingPunct="1"/>
              <a:t>22</a:t>
            </a:fld>
            <a:endParaRPr lang="en-US" altLang="cs-CZ" sz="1000">
              <a:solidFill>
                <a:schemeClr val="bg1"/>
              </a:solidFill>
              <a:latin typeface="Futura CEZ OT Demi" pitchFamily="50" charset="0"/>
            </a:endParaRPr>
          </a:p>
        </p:txBody>
      </p:sp>
    </p:spTree>
    <p:extLst>
      <p:ext uri="{BB962C8B-B14F-4D97-AF65-F5344CB8AC3E}">
        <p14:creationId xmlns:p14="http://schemas.microsoft.com/office/powerpoint/2010/main" val="3875705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5138" y="448549"/>
            <a:ext cx="8300550" cy="846386"/>
          </a:xfrm>
        </p:spPr>
        <p:txBody>
          <a:bodyPr/>
          <a:lstStyle/>
          <a:p>
            <a:r>
              <a:rPr lang="cs-CZ" dirty="0">
                <a:solidFill>
                  <a:schemeClr val="tx1"/>
                </a:solidFill>
                <a:latin typeface="Futura CEZ OT Medium" pitchFamily="50" charset="0"/>
              </a:rPr>
              <a:t>Specifika lokality PPC</a:t>
            </a:r>
            <a:br>
              <a:rPr lang="cs-CZ" altLang="cs-CZ" cap="all" dirty="0"/>
            </a:br>
            <a:r>
              <a:rPr lang="cs-CZ" altLang="cs-CZ" cap="all" dirty="0"/>
              <a:t>2. POSTUP PŘI POŽÁRU - </a:t>
            </a:r>
            <a:r>
              <a:rPr lang="cs-CZ" altLang="cs-CZ" sz="2000" cap="all" dirty="0"/>
              <a:t>požární poplachová směrnice </a:t>
            </a:r>
          </a:p>
        </p:txBody>
      </p:sp>
      <p:sp>
        <p:nvSpPr>
          <p:cNvPr id="10243" name="Text Box 3"/>
          <p:cNvSpPr txBox="1">
            <a:spLocks noChangeArrowheads="1"/>
          </p:cNvSpPr>
          <p:nvPr/>
        </p:nvSpPr>
        <p:spPr bwMode="auto">
          <a:xfrm>
            <a:off x="465138" y="4579938"/>
            <a:ext cx="12858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1025525" eaLnBrk="0" hangingPunct="0">
              <a:defRPr sz="2400">
                <a:solidFill>
                  <a:schemeClr val="tx1"/>
                </a:solidFill>
                <a:latin typeface="Arial" pitchFamily="34" charset="0"/>
              </a:defRPr>
            </a:lvl1pPr>
            <a:lvl2pPr marL="742950" indent="-285750" defTabSz="1025525" eaLnBrk="0" hangingPunct="0">
              <a:defRPr sz="2400">
                <a:solidFill>
                  <a:schemeClr val="tx1"/>
                </a:solidFill>
                <a:latin typeface="Arial" pitchFamily="34" charset="0"/>
              </a:defRPr>
            </a:lvl2pPr>
            <a:lvl3pPr marL="1143000" indent="-228600" defTabSz="1025525" eaLnBrk="0" hangingPunct="0">
              <a:defRPr sz="2400">
                <a:solidFill>
                  <a:schemeClr val="tx1"/>
                </a:solidFill>
                <a:latin typeface="Arial" pitchFamily="34" charset="0"/>
              </a:defRPr>
            </a:lvl3pPr>
            <a:lvl4pPr marL="1600200" indent="-228600" defTabSz="1025525" eaLnBrk="0" hangingPunct="0">
              <a:defRPr sz="2400">
                <a:solidFill>
                  <a:schemeClr val="tx1"/>
                </a:solidFill>
                <a:latin typeface="Arial" pitchFamily="34" charset="0"/>
              </a:defRPr>
            </a:lvl4pPr>
            <a:lvl5pPr marL="2057400" indent="-228600" defTabSz="1025525" eaLnBrk="0" hangingPunct="0">
              <a:defRPr sz="2400">
                <a:solidFill>
                  <a:schemeClr val="tx1"/>
                </a:solidFill>
                <a:latin typeface="Arial" pitchFamily="34" charset="0"/>
              </a:defRPr>
            </a:lvl5pPr>
            <a:lvl6pPr marL="2514600" indent="-228600" defTabSz="1025525"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6pPr>
            <a:lvl7pPr marL="2971800" indent="-228600" defTabSz="1025525"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7pPr>
            <a:lvl8pPr marL="3429000" indent="-228600" defTabSz="1025525"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8pPr>
            <a:lvl9pPr marL="3886200" indent="-228600" defTabSz="1025525"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9pPr>
          </a:lstStyle>
          <a:p>
            <a:pPr eaLnBrk="1" hangingPunct="1">
              <a:spcBef>
                <a:spcPct val="50000"/>
              </a:spcBef>
            </a:pPr>
            <a:endParaRPr lang="en-GB" altLang="cs-CZ" b="1">
              <a:solidFill>
                <a:srgbClr val="0066FF"/>
              </a:solidFill>
            </a:endParaRPr>
          </a:p>
        </p:txBody>
      </p:sp>
      <p:sp>
        <p:nvSpPr>
          <p:cNvPr id="10244" name="Rectangle 4"/>
          <p:cNvSpPr>
            <a:spLocks noGrp="1" noChangeArrowheads="1"/>
          </p:cNvSpPr>
          <p:nvPr>
            <p:ph idx="1"/>
          </p:nvPr>
        </p:nvSpPr>
        <p:spPr>
          <a:xfrm>
            <a:off x="350290" y="1403927"/>
            <a:ext cx="8300550" cy="4894131"/>
          </a:xfrm>
          <a:solidFill>
            <a:srgbClr val="FFFFFF"/>
          </a:solidFill>
          <a:ln>
            <a:solidFill>
              <a:srgbClr val="000000"/>
            </a:solidFill>
            <a:miter lim="800000"/>
            <a:headEnd/>
            <a:tailEnd/>
          </a:ln>
        </p:spPr>
        <p:txBody>
          <a:bodyPr lIns="91428" tIns="45715" rIns="91428" bIns="45715"/>
          <a:lstStyle/>
          <a:p>
            <a:pPr marL="285750" indent="-285750" defTabSz="796925">
              <a:buFont typeface="Arial" panose="020B0604020202020204" pitchFamily="34" charset="0"/>
              <a:buChar char="•"/>
            </a:pPr>
            <a:r>
              <a:rPr lang="cs-CZ" altLang="cs-CZ" dirty="0"/>
              <a:t>Provést nutná opatření pro záchranu ohrožených osob (pokud tím nevystaví vážnému ohrožení sebe). </a:t>
            </a:r>
          </a:p>
          <a:p>
            <a:pPr marL="285750" indent="-285750" defTabSz="796925">
              <a:buFont typeface="Arial" panose="020B0604020202020204" pitchFamily="34" charset="0"/>
              <a:buChar char="•"/>
            </a:pPr>
            <a:r>
              <a:rPr lang="cs-CZ" altLang="cs-CZ" dirty="0"/>
              <a:t>Uhasit požár, jestliže je to možné, nebo vykonat nezbytná opatření k zamezení jeho šíření. </a:t>
            </a:r>
          </a:p>
          <a:p>
            <a:pPr marL="285750" indent="-285750" defTabSz="796925">
              <a:buFont typeface="Arial" panose="020B0604020202020204" pitchFamily="34" charset="0"/>
              <a:buChar char="•"/>
            </a:pPr>
            <a:r>
              <a:rPr lang="cs-CZ" altLang="cs-CZ" dirty="0"/>
              <a:t>Ohlásit zjištěný požár na </a:t>
            </a:r>
            <a:r>
              <a:rPr lang="cs-CZ" altLang="cs-CZ" b="1" dirty="0">
                <a:solidFill>
                  <a:schemeClr val="accent2"/>
                </a:solidFill>
              </a:rPr>
              <a:t>OHLAŠOVNU POŽÁRU - klapka 2333 </a:t>
            </a:r>
            <a:r>
              <a:rPr lang="cs-CZ" altLang="cs-CZ" dirty="0"/>
              <a:t>nebo</a:t>
            </a:r>
          </a:p>
          <a:p>
            <a:pPr defTabSz="796925"/>
            <a:r>
              <a:rPr lang="cs-CZ" altLang="cs-CZ" b="1" dirty="0">
                <a:solidFill>
                  <a:schemeClr val="accent2"/>
                </a:solidFill>
                <a:latin typeface="Arial CE" charset="-18"/>
                <a:cs typeface="Arial CE" charset="-18"/>
                <a:sym typeface="Wingdings" pitchFamily="2" charset="2"/>
              </a:rPr>
              <a:t>								</a:t>
            </a:r>
            <a:r>
              <a:rPr lang="cs-CZ" altLang="cs-CZ" dirty="0">
                <a:latin typeface="Arial CE" charset="-18"/>
                <a:cs typeface="Arial CE" charset="-18"/>
                <a:sym typeface="Wingdings" pitchFamily="2" charset="2"/>
              </a:rPr>
              <a:t> </a:t>
            </a:r>
            <a:r>
              <a:rPr lang="cs-CZ" altLang="cs-CZ" b="1" dirty="0">
                <a:solidFill>
                  <a:schemeClr val="accent6"/>
                </a:solidFill>
              </a:rPr>
              <a:t>411 112 333</a:t>
            </a:r>
          </a:p>
          <a:p>
            <a:pPr defTabSz="796925"/>
            <a:r>
              <a:rPr lang="cs-CZ" altLang="cs-CZ" b="1" dirty="0">
                <a:solidFill>
                  <a:schemeClr val="accent6"/>
                </a:solidFill>
                <a:latin typeface="Arial" pitchFamily="34" charset="0"/>
                <a:ea typeface="Times New Roman" pitchFamily="18" charset="0"/>
                <a:cs typeface="Arial" pitchFamily="34" charset="0"/>
                <a:sym typeface="Webdings" pitchFamily="18" charset="2"/>
              </a:rPr>
              <a:t>								</a:t>
            </a:r>
            <a:r>
              <a:rPr lang="cs-CZ" altLang="cs-CZ" dirty="0">
                <a:latin typeface="Arial" pitchFamily="34" charset="0"/>
                <a:ea typeface="Times New Roman" pitchFamily="18" charset="0"/>
                <a:cs typeface="Arial" pitchFamily="34" charset="0"/>
                <a:sym typeface="Webdings" pitchFamily="18" charset="2"/>
              </a:rPr>
              <a:t> </a:t>
            </a:r>
            <a:r>
              <a:rPr lang="cs-CZ" altLang="cs-CZ" b="1" dirty="0">
                <a:solidFill>
                  <a:schemeClr val="accent6"/>
                </a:solidFill>
              </a:rPr>
              <a:t>724 958 671</a:t>
            </a:r>
          </a:p>
          <a:p>
            <a:pPr defTabSz="796925"/>
            <a:r>
              <a:rPr lang="cs-CZ" altLang="cs-CZ" dirty="0"/>
              <a:t>V hlášení uvést: </a:t>
            </a:r>
            <a:r>
              <a:rPr lang="cs-CZ" altLang="cs-CZ" b="1" dirty="0"/>
              <a:t>kde hoří, co hoří </a:t>
            </a:r>
            <a:r>
              <a:rPr lang="cs-CZ" altLang="cs-CZ" dirty="0"/>
              <a:t>(stručný popis události),</a:t>
            </a:r>
            <a:r>
              <a:rPr lang="cs-CZ" altLang="cs-CZ" b="1" dirty="0"/>
              <a:t> kdo volá </a:t>
            </a:r>
            <a:r>
              <a:rPr lang="cs-CZ" altLang="cs-CZ" dirty="0"/>
              <a:t>(jméno, telefonní číslo)</a:t>
            </a:r>
            <a:endParaRPr lang="cs-CZ" altLang="cs-CZ" b="1" u="sng" dirty="0"/>
          </a:p>
          <a:p>
            <a:pPr marL="265113" indent="-265113" defTabSz="796925">
              <a:lnSpc>
                <a:spcPct val="100000"/>
              </a:lnSpc>
              <a:spcBef>
                <a:spcPts val="1200"/>
              </a:spcBef>
            </a:pPr>
            <a:r>
              <a:rPr lang="cs-CZ" altLang="cs-CZ" u="sng" dirty="0"/>
              <a:t>Způsob vyhlášení požárního poplachu:</a:t>
            </a:r>
          </a:p>
          <a:p>
            <a:pPr marL="265113" indent="-265113" defTabSz="796925"/>
            <a:r>
              <a:rPr lang="cs-CZ" altLang="cs-CZ" b="1" dirty="0"/>
              <a:t>					TELEFONEM, ROZHLASEM, VOLÁNÍM</a:t>
            </a:r>
            <a:r>
              <a:rPr lang="cs-CZ" altLang="cs-CZ" dirty="0"/>
              <a:t> </a:t>
            </a:r>
            <a:r>
              <a:rPr lang="cs-CZ" altLang="cs-CZ" b="1" dirty="0"/>
              <a:t>„HOŘÍ“.</a:t>
            </a:r>
            <a:endParaRPr lang="cs-CZ" altLang="cs-CZ" dirty="0"/>
          </a:p>
          <a:p>
            <a:pPr marL="265113" indent="-265113" defTabSz="796925">
              <a:lnSpc>
                <a:spcPct val="100000"/>
              </a:lnSpc>
              <a:spcBef>
                <a:spcPts val="1200"/>
              </a:spcBef>
            </a:pPr>
            <a:r>
              <a:rPr lang="cs-CZ" altLang="cs-CZ" u="sng" dirty="0"/>
              <a:t>Postup osob při vyhlášení požárního poplachu</a:t>
            </a:r>
          </a:p>
          <a:p>
            <a:pPr marL="265113" indent="-265113" defTabSz="796925"/>
            <a:r>
              <a:rPr lang="cs-CZ" altLang="cs-CZ" dirty="0"/>
              <a:t>Osoby se přemístí z místa ohroženého požárem do prostor určených pro evakuaci po </a:t>
            </a:r>
          </a:p>
          <a:p>
            <a:pPr marL="265113" indent="-265113" defTabSz="796925"/>
            <a:r>
              <a:rPr lang="cs-CZ" altLang="cs-CZ" dirty="0"/>
              <a:t>vyznačených únikových cestách. </a:t>
            </a:r>
          </a:p>
          <a:p>
            <a:pPr marL="265113" indent="-265113" defTabSz="796925"/>
            <a:r>
              <a:rPr lang="cs-CZ" altLang="cs-CZ" dirty="0"/>
              <a:t>Na výzvu velitele zásahu osoby poskytnou osobní a věcnou pomoc jednotce požární </a:t>
            </a:r>
          </a:p>
          <a:p>
            <a:pPr marL="265113" indent="-265113" defTabSz="796925"/>
            <a:r>
              <a:rPr lang="cs-CZ" altLang="cs-CZ" dirty="0"/>
              <a:t>ochrany.</a:t>
            </a:r>
            <a:endParaRPr lang="cs-CZ" altLang="cs-CZ" b="1" u="sng" dirty="0"/>
          </a:p>
          <a:p>
            <a:pPr marL="265113" indent="-265113" defTabSz="796925">
              <a:lnSpc>
                <a:spcPct val="100000"/>
              </a:lnSpc>
              <a:spcBef>
                <a:spcPts val="1200"/>
              </a:spcBef>
            </a:pPr>
            <a:r>
              <a:rPr lang="cs-CZ" altLang="cs-CZ" dirty="0"/>
              <a:t>			</a:t>
            </a:r>
          </a:p>
        </p:txBody>
      </p:sp>
      <p:sp>
        <p:nvSpPr>
          <p:cNvPr id="10245" name="Zástupný symbol pro číslo snímku 3"/>
          <p:cNvSpPr>
            <a:spLocks noGrp="1"/>
          </p:cNvSpPr>
          <p:nvPr>
            <p:ph type="sldNum" sz="quarter" idx="10"/>
          </p:nvPr>
        </p:nvSpPr>
        <p:spPr>
          <a:noFill/>
        </p:spPr>
        <p:txBody>
          <a:bodyPr/>
          <a:lstStyle>
            <a:lvl1pPr defTabSz="912813" eaLnBrk="0" hangingPunct="0">
              <a:defRPr sz="2400">
                <a:solidFill>
                  <a:schemeClr val="tx1"/>
                </a:solidFill>
                <a:latin typeface="Arial" pitchFamily="34" charset="0"/>
              </a:defRPr>
            </a:lvl1pPr>
            <a:lvl2pPr marL="742950" indent="-285750" defTabSz="912813" eaLnBrk="0" hangingPunct="0">
              <a:defRPr sz="2400">
                <a:solidFill>
                  <a:schemeClr val="tx1"/>
                </a:solidFill>
                <a:latin typeface="Arial" pitchFamily="34" charset="0"/>
              </a:defRPr>
            </a:lvl2pPr>
            <a:lvl3pPr marL="1143000" indent="-228600" defTabSz="912813" eaLnBrk="0" hangingPunct="0">
              <a:defRPr sz="2400">
                <a:solidFill>
                  <a:schemeClr val="tx1"/>
                </a:solidFill>
                <a:latin typeface="Arial" pitchFamily="34" charset="0"/>
              </a:defRPr>
            </a:lvl3pPr>
            <a:lvl4pPr marL="1600200" indent="-228600" defTabSz="912813" eaLnBrk="0" hangingPunct="0">
              <a:defRPr sz="2400">
                <a:solidFill>
                  <a:schemeClr val="tx1"/>
                </a:solidFill>
                <a:latin typeface="Arial" pitchFamily="34" charset="0"/>
              </a:defRPr>
            </a:lvl4pPr>
            <a:lvl5pPr marL="2057400" indent="-228600" defTabSz="912813" eaLnBrk="0" hangingPunct="0">
              <a:defRPr sz="2400">
                <a:solidFill>
                  <a:schemeClr val="tx1"/>
                </a:solidFill>
                <a:latin typeface="Arial" pitchFamily="34" charset="0"/>
              </a:defRPr>
            </a:lvl5pPr>
            <a:lvl6pPr marL="25146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6pPr>
            <a:lvl7pPr marL="29718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7pPr>
            <a:lvl8pPr marL="34290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8pPr>
            <a:lvl9pPr marL="38862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9pPr>
          </a:lstStyle>
          <a:p>
            <a:pPr eaLnBrk="1" hangingPunct="1"/>
            <a:fld id="{3E68188D-AD48-402B-8F66-991C61A50789}" type="slidenum">
              <a:rPr lang="en-US" altLang="cs-CZ" sz="1000" smtClean="0">
                <a:solidFill>
                  <a:schemeClr val="bg1"/>
                </a:solidFill>
                <a:latin typeface="Futura CEZ OT Demi" pitchFamily="50" charset="0"/>
              </a:rPr>
              <a:pPr eaLnBrk="1" hangingPunct="1"/>
              <a:t>23</a:t>
            </a:fld>
            <a:endParaRPr lang="en-US" altLang="cs-CZ" sz="1000">
              <a:solidFill>
                <a:schemeClr val="bg1"/>
              </a:solidFill>
              <a:latin typeface="Futura CEZ OT Demi" pitchFamily="50" charset="0"/>
            </a:endParaRPr>
          </a:p>
        </p:txBody>
      </p:sp>
    </p:spTree>
    <p:extLst>
      <p:ext uri="{BB962C8B-B14F-4D97-AF65-F5344CB8AC3E}">
        <p14:creationId xmlns:p14="http://schemas.microsoft.com/office/powerpoint/2010/main" val="97197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92369" y="477838"/>
            <a:ext cx="8335719" cy="846386"/>
          </a:xfrm>
        </p:spPr>
        <p:txBody>
          <a:bodyPr/>
          <a:lstStyle/>
          <a:p>
            <a:r>
              <a:rPr lang="cs-CZ" dirty="0">
                <a:solidFill>
                  <a:schemeClr val="tx1"/>
                </a:solidFill>
                <a:latin typeface="Futura CEZ OT Medium" pitchFamily="50" charset="0"/>
              </a:rPr>
              <a:t>Specifika lokality PPC</a:t>
            </a:r>
            <a:br>
              <a:rPr lang="cs-CZ" altLang="cs-CZ" cap="all" dirty="0"/>
            </a:br>
            <a:r>
              <a:rPr lang="cs-CZ" altLang="cs-CZ" cap="all" dirty="0"/>
              <a:t>2. místa pro evakuaci osob </a:t>
            </a:r>
          </a:p>
        </p:txBody>
      </p:sp>
      <p:sp>
        <p:nvSpPr>
          <p:cNvPr id="13315" name="Rectangle 3"/>
          <p:cNvSpPr>
            <a:spLocks noGrp="1" noChangeArrowheads="1"/>
          </p:cNvSpPr>
          <p:nvPr>
            <p:ph type="body" idx="1"/>
          </p:nvPr>
        </p:nvSpPr>
        <p:spPr>
          <a:xfrm>
            <a:off x="493160" y="1484313"/>
            <a:ext cx="8400015" cy="4733925"/>
          </a:xfrm>
        </p:spPr>
        <p:txBody>
          <a:bodyPr lIns="79836" tIns="39918" rIns="79836" bIns="39918"/>
          <a:lstStyle/>
          <a:p>
            <a:pPr>
              <a:lnSpc>
                <a:spcPct val="100000"/>
              </a:lnSpc>
              <a:defRPr/>
            </a:pPr>
            <a:endParaRPr lang="cs-CZ" dirty="0"/>
          </a:p>
          <a:p>
            <a:pPr>
              <a:lnSpc>
                <a:spcPct val="100000"/>
              </a:lnSpc>
              <a:spcAft>
                <a:spcPts val="600"/>
              </a:spcAft>
              <a:defRPr/>
            </a:pPr>
            <a:r>
              <a:rPr lang="cs-CZ" dirty="0"/>
              <a:t>Pro ČEZ, a. s., lokalita Počerady je zřízen </a:t>
            </a:r>
            <a:r>
              <a:rPr lang="cs-CZ" b="1" dirty="0"/>
              <a:t>shromažďovací prostor</a:t>
            </a:r>
            <a:r>
              <a:rPr lang="cs-CZ" dirty="0"/>
              <a:t>:</a:t>
            </a:r>
          </a:p>
          <a:p>
            <a:pPr marL="0" indent="0">
              <a:lnSpc>
                <a:spcPct val="100000"/>
              </a:lnSpc>
              <a:defRPr/>
            </a:pPr>
            <a:r>
              <a:rPr lang="cs-CZ" dirty="0"/>
              <a:t> 	- prostor za chladící věží PPC</a:t>
            </a:r>
          </a:p>
          <a:p>
            <a:pPr>
              <a:lnSpc>
                <a:spcPct val="100000"/>
              </a:lnSpc>
              <a:defRPr/>
            </a:pPr>
            <a:endParaRPr lang="cs-CZ" dirty="0"/>
          </a:p>
          <a:p>
            <a:pPr>
              <a:lnSpc>
                <a:spcPct val="100000"/>
              </a:lnSpc>
              <a:defRPr/>
            </a:pPr>
            <a:endParaRPr lang="cs-CZ" dirty="0"/>
          </a:p>
          <a:p>
            <a:pPr>
              <a:lnSpc>
                <a:spcPct val="100000"/>
              </a:lnSpc>
              <a:spcAft>
                <a:spcPts val="600"/>
              </a:spcAft>
              <a:defRPr/>
            </a:pPr>
            <a:r>
              <a:rPr lang="cs-CZ" b="1" dirty="0"/>
              <a:t>Evakuaci vyhlašuje:	</a:t>
            </a:r>
          </a:p>
          <a:p>
            <a:pPr>
              <a:lnSpc>
                <a:spcPct val="100000"/>
              </a:lnSpc>
              <a:defRPr/>
            </a:pPr>
            <a:r>
              <a:rPr lang="cs-CZ" dirty="0"/>
              <a:t>	- směnový inženýr</a:t>
            </a:r>
          </a:p>
          <a:p>
            <a:pPr>
              <a:lnSpc>
                <a:spcPct val="100000"/>
              </a:lnSpc>
              <a:defRPr/>
            </a:pPr>
            <a:r>
              <a:rPr lang="cs-CZ" dirty="0"/>
              <a:t>	- havarijní štáb</a:t>
            </a:r>
          </a:p>
          <a:p>
            <a:pPr>
              <a:lnSpc>
                <a:spcPct val="100000"/>
              </a:lnSpc>
              <a:defRPr/>
            </a:pPr>
            <a:r>
              <a:rPr lang="cs-CZ" dirty="0"/>
              <a:t>	- velitel zásahu </a:t>
            </a:r>
          </a:p>
          <a:p>
            <a:pPr>
              <a:lnSpc>
                <a:spcPct val="100000"/>
              </a:lnSpc>
              <a:defRPr/>
            </a:pPr>
            <a:endParaRPr lang="cs-CZ" dirty="0"/>
          </a:p>
          <a:p>
            <a:pPr>
              <a:lnSpc>
                <a:spcPct val="100000"/>
              </a:lnSpc>
              <a:defRPr/>
            </a:pPr>
            <a:endParaRPr lang="cs-CZ" dirty="0"/>
          </a:p>
          <a:p>
            <a:pPr>
              <a:lnSpc>
                <a:spcPct val="100000"/>
              </a:lnSpc>
              <a:defRPr/>
            </a:pPr>
            <a:endParaRPr lang="cs-CZ" dirty="0"/>
          </a:p>
          <a:p>
            <a:pPr>
              <a:lnSpc>
                <a:spcPct val="80000"/>
              </a:lnSpc>
              <a:defRPr/>
            </a:pPr>
            <a:endParaRPr lang="cs-CZ" sz="1800" b="1" dirty="0"/>
          </a:p>
        </p:txBody>
      </p:sp>
      <p:sp>
        <p:nvSpPr>
          <p:cNvPr id="12292" name="Zástupný symbol pro číslo snímku 3"/>
          <p:cNvSpPr>
            <a:spLocks noGrp="1"/>
          </p:cNvSpPr>
          <p:nvPr>
            <p:ph type="sldNum" sz="quarter" idx="10"/>
          </p:nvPr>
        </p:nvSpPr>
        <p:spPr>
          <a:noFill/>
        </p:spPr>
        <p:txBody>
          <a:bodyPr/>
          <a:lstStyle>
            <a:lvl1pPr defTabSz="912813" eaLnBrk="0" hangingPunct="0">
              <a:defRPr sz="2400">
                <a:solidFill>
                  <a:schemeClr val="tx1"/>
                </a:solidFill>
                <a:latin typeface="Arial" pitchFamily="34" charset="0"/>
              </a:defRPr>
            </a:lvl1pPr>
            <a:lvl2pPr marL="742950" indent="-285750" defTabSz="912813" eaLnBrk="0" hangingPunct="0">
              <a:defRPr sz="2400">
                <a:solidFill>
                  <a:schemeClr val="tx1"/>
                </a:solidFill>
                <a:latin typeface="Arial" pitchFamily="34" charset="0"/>
              </a:defRPr>
            </a:lvl2pPr>
            <a:lvl3pPr marL="1143000" indent="-228600" defTabSz="912813" eaLnBrk="0" hangingPunct="0">
              <a:defRPr sz="2400">
                <a:solidFill>
                  <a:schemeClr val="tx1"/>
                </a:solidFill>
                <a:latin typeface="Arial" pitchFamily="34" charset="0"/>
              </a:defRPr>
            </a:lvl3pPr>
            <a:lvl4pPr marL="1600200" indent="-228600" defTabSz="912813" eaLnBrk="0" hangingPunct="0">
              <a:defRPr sz="2400">
                <a:solidFill>
                  <a:schemeClr val="tx1"/>
                </a:solidFill>
                <a:latin typeface="Arial" pitchFamily="34" charset="0"/>
              </a:defRPr>
            </a:lvl4pPr>
            <a:lvl5pPr marL="2057400" indent="-228600" defTabSz="912813" eaLnBrk="0" hangingPunct="0">
              <a:defRPr sz="2400">
                <a:solidFill>
                  <a:schemeClr val="tx1"/>
                </a:solidFill>
                <a:latin typeface="Arial" pitchFamily="34" charset="0"/>
              </a:defRPr>
            </a:lvl5pPr>
            <a:lvl6pPr marL="25146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6pPr>
            <a:lvl7pPr marL="29718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7pPr>
            <a:lvl8pPr marL="34290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8pPr>
            <a:lvl9pPr marL="38862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9pPr>
          </a:lstStyle>
          <a:p>
            <a:pPr eaLnBrk="1" hangingPunct="1"/>
            <a:fld id="{3434816A-7B0D-453B-9EE1-3BD82EDDEF24}" type="slidenum">
              <a:rPr lang="en-US" altLang="cs-CZ" sz="1000" smtClean="0">
                <a:solidFill>
                  <a:schemeClr val="bg1"/>
                </a:solidFill>
                <a:latin typeface="Futura CEZ OT Demi" pitchFamily="50" charset="0"/>
              </a:rPr>
              <a:pPr eaLnBrk="1" hangingPunct="1"/>
              <a:t>24</a:t>
            </a:fld>
            <a:endParaRPr lang="en-US" altLang="cs-CZ" sz="1000">
              <a:solidFill>
                <a:schemeClr val="bg1"/>
              </a:solidFill>
              <a:latin typeface="Futura CEZ OT Demi" pitchFamily="50" charset="0"/>
            </a:endParaRPr>
          </a:p>
        </p:txBody>
      </p:sp>
      <p:pic>
        <p:nvPicPr>
          <p:cNvPr id="2" name="Obrázek 1">
            <a:extLst>
              <a:ext uri="{FF2B5EF4-FFF2-40B4-BE49-F238E27FC236}">
                <a16:creationId xmlns:a16="http://schemas.microsoft.com/office/drawing/2014/main" id="{17B95D3D-F881-4F80-9EC7-13045A8CB9E2}"/>
              </a:ext>
            </a:extLst>
          </p:cNvPr>
          <p:cNvPicPr>
            <a:picLocks noChangeAspect="1"/>
          </p:cNvPicPr>
          <p:nvPr/>
        </p:nvPicPr>
        <p:blipFill>
          <a:blip r:embed="rId2"/>
          <a:stretch>
            <a:fillRect/>
          </a:stretch>
        </p:blipFill>
        <p:spPr>
          <a:xfrm>
            <a:off x="4761005" y="2373936"/>
            <a:ext cx="2786775" cy="3203200"/>
          </a:xfrm>
          <a:prstGeom prst="rect">
            <a:avLst/>
          </a:prstGeom>
        </p:spPr>
      </p:pic>
      <p:sp>
        <p:nvSpPr>
          <p:cNvPr id="7" name="AutoShape 7">
            <a:extLst>
              <a:ext uri="{FF2B5EF4-FFF2-40B4-BE49-F238E27FC236}">
                <a16:creationId xmlns:a16="http://schemas.microsoft.com/office/drawing/2014/main" id="{70EB6394-2658-4813-83AC-0C424D8F65F6}"/>
              </a:ext>
            </a:extLst>
          </p:cNvPr>
          <p:cNvSpPr>
            <a:spLocks noChangeArrowheads="1"/>
          </p:cNvSpPr>
          <p:nvPr/>
        </p:nvSpPr>
        <p:spPr bwMode="auto">
          <a:xfrm rot="803806">
            <a:off x="3194187" y="4756257"/>
            <a:ext cx="1179115" cy="231726"/>
          </a:xfrm>
          <a:prstGeom prst="rightArrow">
            <a:avLst>
              <a:gd name="adj1" fmla="val 57213"/>
              <a:gd name="adj2" fmla="val 186292"/>
            </a:avLst>
          </a:prstGeom>
          <a:solidFill>
            <a:schemeClr val="accent2"/>
          </a:solidFill>
          <a:ln w="9525" algn="ctr">
            <a:solidFill>
              <a:schemeClr val="tx2"/>
            </a:solidFill>
            <a:miter lim="800000"/>
            <a:headEnd/>
            <a:tailEnd/>
          </a:ln>
          <a:effectLst/>
        </p:spPr>
        <p:txBody>
          <a:bodyPr wrap="square" lIns="0" tIns="0" rIns="0" bIns="0" anchor="ct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6pPr>
            <a:lvl7pPr marL="2971800" indent="-22860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7pPr>
            <a:lvl8pPr marL="3429000" indent="-22860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8pPr>
            <a:lvl9pPr marL="3886200" indent="-22860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9pPr>
          </a:lstStyle>
          <a:p>
            <a:pPr eaLnBrk="1" hangingPunct="1"/>
            <a:endParaRPr lang="cs-CZ" altLang="cs-CZ" sz="2000"/>
          </a:p>
        </p:txBody>
      </p:sp>
      <p:pic>
        <p:nvPicPr>
          <p:cNvPr id="4" name="Obrázek 3">
            <a:extLst>
              <a:ext uri="{FF2B5EF4-FFF2-40B4-BE49-F238E27FC236}">
                <a16:creationId xmlns:a16="http://schemas.microsoft.com/office/drawing/2014/main" id="{15D35230-062C-4324-8414-BA9DAFED24B3}"/>
              </a:ext>
            </a:extLst>
          </p:cNvPr>
          <p:cNvPicPr>
            <a:picLocks noChangeAspect="1"/>
          </p:cNvPicPr>
          <p:nvPr/>
        </p:nvPicPr>
        <p:blipFill>
          <a:blip r:embed="rId3"/>
          <a:stretch>
            <a:fillRect/>
          </a:stretch>
        </p:blipFill>
        <p:spPr>
          <a:xfrm>
            <a:off x="659504" y="3975536"/>
            <a:ext cx="2481375" cy="2307067"/>
          </a:xfrm>
          <a:prstGeom prst="rect">
            <a:avLst/>
          </a:prstGeom>
        </p:spPr>
      </p:pic>
    </p:spTree>
    <p:extLst>
      <p:ext uri="{BB962C8B-B14F-4D97-AF65-F5344CB8AC3E}">
        <p14:creationId xmlns:p14="http://schemas.microsoft.com/office/powerpoint/2010/main" val="3557958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3F5965-BBF1-4BB4-9712-7FB361F85A03}"/>
              </a:ext>
            </a:extLst>
          </p:cNvPr>
          <p:cNvSpPr>
            <a:spLocks noGrp="1"/>
          </p:cNvSpPr>
          <p:nvPr>
            <p:ph type="title"/>
          </p:nvPr>
        </p:nvSpPr>
        <p:spPr/>
        <p:txBody>
          <a:bodyPr/>
          <a:lstStyle/>
          <a:p>
            <a:r>
              <a:rPr lang="cs-CZ" dirty="0">
                <a:solidFill>
                  <a:schemeClr val="tx1"/>
                </a:solidFill>
              </a:rPr>
              <a:t>SPECIFIKA LOKALITY </a:t>
            </a:r>
            <a:r>
              <a:rPr lang="cs-CZ" dirty="0" err="1">
                <a:solidFill>
                  <a:schemeClr val="tx1"/>
                </a:solidFill>
              </a:rPr>
              <a:t>Ppc</a:t>
            </a:r>
            <a:br>
              <a:rPr lang="cs-CZ" dirty="0"/>
            </a:br>
            <a:r>
              <a:rPr lang="cs-CZ" dirty="0"/>
              <a:t>2. VYHRAZENÁ MÍSTA PRO KOUŘENÍ</a:t>
            </a:r>
          </a:p>
        </p:txBody>
      </p:sp>
      <p:sp>
        <p:nvSpPr>
          <p:cNvPr id="3" name="Zástupný obsah 2">
            <a:extLst>
              <a:ext uri="{FF2B5EF4-FFF2-40B4-BE49-F238E27FC236}">
                <a16:creationId xmlns:a16="http://schemas.microsoft.com/office/drawing/2014/main" id="{B24BD41A-B14B-4F0F-9B40-5BACA38C1495}"/>
              </a:ext>
            </a:extLst>
          </p:cNvPr>
          <p:cNvSpPr>
            <a:spLocks noGrp="1"/>
          </p:cNvSpPr>
          <p:nvPr>
            <p:ph idx="1"/>
          </p:nvPr>
        </p:nvSpPr>
        <p:spPr>
          <a:xfrm>
            <a:off x="1178032" y="1692000"/>
            <a:ext cx="7461967" cy="4680000"/>
          </a:xfrm>
        </p:spPr>
        <p:txBody>
          <a:bodyPr/>
          <a:lstStyle/>
          <a:p>
            <a:endParaRPr lang="cs-CZ" altLang="cs-CZ" sz="1800" b="1" dirty="0">
              <a:solidFill>
                <a:schemeClr val="accent2"/>
              </a:solidFill>
              <a:latin typeface="Arial CE" charset="-18"/>
              <a:cs typeface="Arial CE" charset="-18"/>
            </a:endParaRPr>
          </a:p>
          <a:p>
            <a:r>
              <a:rPr lang="cs-CZ" altLang="cs-CZ" sz="1800" b="1" dirty="0">
                <a:solidFill>
                  <a:schemeClr val="accent2"/>
                </a:solidFill>
                <a:latin typeface="Arial CE" charset="-18"/>
                <a:cs typeface="Arial CE" charset="-18"/>
              </a:rPr>
              <a:t>Zákaz kouření </a:t>
            </a:r>
            <a:r>
              <a:rPr lang="cs-CZ" altLang="cs-CZ" dirty="0">
                <a:latin typeface="Arial CE" charset="-18"/>
                <a:cs typeface="Arial CE" charset="-18"/>
              </a:rPr>
              <a:t>platí v celém areálu </a:t>
            </a:r>
            <a:r>
              <a:rPr lang="cs-CZ" altLang="cs-CZ" u="sng" dirty="0">
                <a:latin typeface="Arial CE" charset="-18"/>
                <a:cs typeface="Arial CE" charset="-18"/>
              </a:rPr>
              <a:t>kromě vyhrazených míst</a:t>
            </a:r>
            <a:r>
              <a:rPr lang="cs-CZ" altLang="cs-CZ" dirty="0">
                <a:latin typeface="Arial CE" charset="-18"/>
                <a:cs typeface="Arial CE" charset="-18"/>
              </a:rPr>
              <a:t> viditelně označených tabulkou „Kouření povoleno“ a vybavených popelníkem. </a:t>
            </a:r>
          </a:p>
          <a:p>
            <a:pPr algn="just">
              <a:buClr>
                <a:srgbClr val="FF6600"/>
              </a:buClr>
            </a:pPr>
            <a:r>
              <a:rPr lang="cs-CZ" altLang="cs-CZ" dirty="0">
                <a:latin typeface="Arial CE" charset="-18"/>
                <a:cs typeface="Arial CE" charset="-18"/>
              </a:rPr>
              <a:t>(Smluvní partner </a:t>
            </a:r>
            <a:r>
              <a:rPr lang="cs-CZ" altLang="cs-CZ" b="1" dirty="0">
                <a:solidFill>
                  <a:schemeClr val="accent2"/>
                </a:solidFill>
                <a:latin typeface="Arial CE" charset="-18"/>
                <a:cs typeface="Arial CE" charset="-18"/>
              </a:rPr>
              <a:t>nesmí</a:t>
            </a:r>
            <a:r>
              <a:rPr lang="cs-CZ" altLang="cs-CZ" dirty="0">
                <a:latin typeface="Arial CE" charset="-18"/>
                <a:cs typeface="Arial CE" charset="-18"/>
              </a:rPr>
              <a:t> zřizovat nová místa pro kouření bez souhlasu ČEZ).</a:t>
            </a:r>
            <a:r>
              <a:rPr lang="cs-CZ" altLang="cs-CZ" b="1" dirty="0">
                <a:solidFill>
                  <a:schemeClr val="accent2"/>
                </a:solidFill>
                <a:latin typeface="Arial CE" charset="-18"/>
                <a:cs typeface="Arial CE" charset="-18"/>
              </a:rPr>
              <a:t>  </a:t>
            </a:r>
          </a:p>
          <a:p>
            <a:endParaRPr lang="cs-CZ" dirty="0"/>
          </a:p>
          <a:p>
            <a:r>
              <a:rPr lang="cs-CZ" dirty="0">
                <a:solidFill>
                  <a:srgbClr val="F24F00"/>
                </a:solidFill>
              </a:rPr>
              <a:t>Kouření povoleno na vyhrazených místech PPC:</a:t>
            </a:r>
          </a:p>
          <a:p>
            <a:r>
              <a:rPr lang="cs-CZ" dirty="0"/>
              <a:t>BUDOVA SLUŽEB SO 630 (šedivka) – místo určené u hlavního vchodu</a:t>
            </a:r>
          </a:p>
          <a:p>
            <a:r>
              <a:rPr lang="cs-CZ" dirty="0"/>
              <a:t>BUDOVA SO 69 – místo určené u hlavního vchodu</a:t>
            </a:r>
          </a:p>
          <a:p>
            <a:r>
              <a:rPr lang="cs-CZ" dirty="0"/>
              <a:t>BUDOVA PPC SO 492, 19 m – místo určené na střeše budovy dozorny/rozvodny</a:t>
            </a:r>
          </a:p>
          <a:p>
            <a:r>
              <a:rPr lang="cs-CZ" dirty="0"/>
              <a:t>BUDOVA EGI – místo určené u hlavního vchodu</a:t>
            </a:r>
          </a:p>
          <a:p>
            <a:endParaRPr lang="cs-CZ" dirty="0"/>
          </a:p>
          <a:p>
            <a:endParaRPr lang="cs-CZ" dirty="0"/>
          </a:p>
          <a:p>
            <a:endParaRPr lang="cs-CZ" dirty="0"/>
          </a:p>
          <a:p>
            <a:endParaRPr lang="cs-CZ" dirty="0"/>
          </a:p>
        </p:txBody>
      </p:sp>
      <p:sp>
        <p:nvSpPr>
          <p:cNvPr id="4" name="Zástupný symbol pro číslo snímku 3">
            <a:extLst>
              <a:ext uri="{FF2B5EF4-FFF2-40B4-BE49-F238E27FC236}">
                <a16:creationId xmlns:a16="http://schemas.microsoft.com/office/drawing/2014/main" id="{BB1F729D-DB72-4839-AE59-960FFD2FFFFE}"/>
              </a:ext>
            </a:extLst>
          </p:cNvPr>
          <p:cNvSpPr>
            <a:spLocks noGrp="1"/>
          </p:cNvSpPr>
          <p:nvPr>
            <p:ph type="sldNum" sz="quarter" idx="10"/>
          </p:nvPr>
        </p:nvSpPr>
        <p:spPr/>
        <p:txBody>
          <a:bodyPr/>
          <a:lstStyle/>
          <a:p>
            <a:fld id="{569EC6D3-E5AC-407E-ABD5-BD9CA53279C2}" type="slidenum">
              <a:rPr lang="cs-CZ" smtClean="0"/>
              <a:pPr/>
              <a:t>25</a:t>
            </a:fld>
            <a:endParaRPr lang="cs-CZ"/>
          </a:p>
        </p:txBody>
      </p:sp>
      <p:pic>
        <p:nvPicPr>
          <p:cNvPr id="5" name="Zástupný obsah 5" descr="Obsah obrázku text&#10;&#10;Popis byl vytvořen automaticky">
            <a:extLst>
              <a:ext uri="{FF2B5EF4-FFF2-40B4-BE49-F238E27FC236}">
                <a16:creationId xmlns:a16="http://schemas.microsoft.com/office/drawing/2014/main" id="{E867FBD5-B9A5-47F0-9ABC-75C53D262F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611465" y="4773648"/>
            <a:ext cx="1875294" cy="1526543"/>
          </a:xfrm>
          <a:prstGeom prst="rect">
            <a:avLst/>
          </a:prstGeom>
          <a:noFill/>
          <a:ln w="9525">
            <a:noFill/>
            <a:miter lim="800000"/>
            <a:headEnd/>
            <a:tailEnd/>
          </a:ln>
          <a:effectLst/>
        </p:spPr>
      </p:pic>
      <p:pic>
        <p:nvPicPr>
          <p:cNvPr id="6" name="Picture 4">
            <a:extLst>
              <a:ext uri="{FF2B5EF4-FFF2-40B4-BE49-F238E27FC236}">
                <a16:creationId xmlns:a16="http://schemas.microsoft.com/office/drawing/2014/main" id="{C2E0FBB9-0DD5-4013-9E5E-A0E33FAFA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00" y="2190917"/>
            <a:ext cx="635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a:extLst>
              <a:ext uri="{FF2B5EF4-FFF2-40B4-BE49-F238E27FC236}">
                <a16:creationId xmlns:a16="http://schemas.microsoft.com/office/drawing/2014/main" id="{CAB8B98A-5BC9-4DC8-A9D5-8E4EE4B921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33" y="3633823"/>
            <a:ext cx="8064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miskovskjit\Pictures\kouření.jpg">
            <a:extLst>
              <a:ext uri="{FF2B5EF4-FFF2-40B4-BE49-F238E27FC236}">
                <a16:creationId xmlns:a16="http://schemas.microsoft.com/office/drawing/2014/main" id="{05C36639-614B-4D13-99AF-387CE0DE74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0191" y="4362679"/>
            <a:ext cx="2526385" cy="184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422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3"/>
          <p:cNvSpPr txBox="1">
            <a:spLocks noGrp="1"/>
          </p:cNvSpPr>
          <p:nvPr/>
        </p:nvSpPr>
        <p:spPr bwMode="auto">
          <a:xfrm>
            <a:off x="8604250" y="6643688"/>
            <a:ext cx="3111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12813" eaLnBrk="0" hangingPunct="0">
              <a:defRPr sz="2400">
                <a:solidFill>
                  <a:schemeClr val="tx1"/>
                </a:solidFill>
                <a:latin typeface="Arial" pitchFamily="34" charset="0"/>
              </a:defRPr>
            </a:lvl1pPr>
            <a:lvl2pPr marL="742950" indent="-285750" defTabSz="912813" eaLnBrk="0" hangingPunct="0">
              <a:defRPr sz="2400">
                <a:solidFill>
                  <a:schemeClr val="tx1"/>
                </a:solidFill>
                <a:latin typeface="Arial" pitchFamily="34" charset="0"/>
              </a:defRPr>
            </a:lvl2pPr>
            <a:lvl3pPr marL="1143000" indent="-228600" defTabSz="912813" eaLnBrk="0" hangingPunct="0">
              <a:defRPr sz="2400">
                <a:solidFill>
                  <a:schemeClr val="tx1"/>
                </a:solidFill>
                <a:latin typeface="Arial" pitchFamily="34" charset="0"/>
              </a:defRPr>
            </a:lvl3pPr>
            <a:lvl4pPr marL="1600200" indent="-228600" defTabSz="912813" eaLnBrk="0" hangingPunct="0">
              <a:defRPr sz="2400">
                <a:solidFill>
                  <a:schemeClr val="tx1"/>
                </a:solidFill>
                <a:latin typeface="Arial" pitchFamily="34" charset="0"/>
              </a:defRPr>
            </a:lvl4pPr>
            <a:lvl5pPr marL="2057400" indent="-228600" defTabSz="912813" eaLnBrk="0" hangingPunct="0">
              <a:defRPr sz="2400">
                <a:solidFill>
                  <a:schemeClr val="tx1"/>
                </a:solidFill>
                <a:latin typeface="Arial" pitchFamily="34" charset="0"/>
              </a:defRPr>
            </a:lvl5pPr>
            <a:lvl6pPr marL="25146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6pPr>
            <a:lvl7pPr marL="29718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7pPr>
            <a:lvl8pPr marL="34290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8pPr>
            <a:lvl9pPr marL="38862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9pPr>
          </a:lstStyle>
          <a:p>
            <a:pPr algn="r" eaLnBrk="1" hangingPunct="1">
              <a:lnSpc>
                <a:spcPct val="100000"/>
              </a:lnSpc>
              <a:buClrTx/>
              <a:buSzTx/>
              <a:buFontTx/>
              <a:buNone/>
            </a:pPr>
            <a:fld id="{9375AEEB-60AB-45A1-9F32-4D6BBA252050}" type="slidenum">
              <a:rPr lang="en-US" altLang="cs-CZ" sz="1000">
                <a:solidFill>
                  <a:schemeClr val="bg1"/>
                </a:solidFill>
                <a:latin typeface="Futura CEZ OT Demi" pitchFamily="50" charset="0"/>
              </a:rPr>
              <a:pPr algn="r" eaLnBrk="1" hangingPunct="1">
                <a:lnSpc>
                  <a:spcPct val="100000"/>
                </a:lnSpc>
                <a:buClrTx/>
                <a:buSzTx/>
                <a:buFontTx/>
                <a:buNone/>
              </a:pPr>
              <a:t>26</a:t>
            </a:fld>
            <a:endParaRPr lang="en-US" altLang="cs-CZ" sz="1000">
              <a:solidFill>
                <a:schemeClr val="bg1"/>
              </a:solidFill>
              <a:latin typeface="Futura CEZ OT Demi" pitchFamily="50" charset="0"/>
            </a:endParaRPr>
          </a:p>
        </p:txBody>
      </p:sp>
      <p:sp>
        <p:nvSpPr>
          <p:cNvPr id="14339" name="Rectangle 2"/>
          <p:cNvSpPr>
            <a:spLocks noGrp="1" noChangeArrowheads="1"/>
          </p:cNvSpPr>
          <p:nvPr>
            <p:ph type="title"/>
          </p:nvPr>
        </p:nvSpPr>
        <p:spPr>
          <a:xfrm>
            <a:off x="504001" y="437652"/>
            <a:ext cx="6876000" cy="813813"/>
          </a:xfrm>
        </p:spPr>
        <p:txBody>
          <a:bodyPr/>
          <a:lstStyle/>
          <a:p>
            <a:r>
              <a:rPr lang="cs-CZ" dirty="0">
                <a:solidFill>
                  <a:schemeClr val="tx1"/>
                </a:solidFill>
                <a:latin typeface="Futura CEZ OT Medium" pitchFamily="50" charset="0"/>
              </a:rPr>
              <a:t>Specifika lokality PPC</a:t>
            </a:r>
            <a:r>
              <a:rPr lang="cs-CZ" altLang="cs-CZ" b="1" cap="all" dirty="0"/>
              <a:t> </a:t>
            </a:r>
            <a:br>
              <a:rPr lang="cs-CZ" altLang="cs-CZ" b="1" cap="all" dirty="0"/>
            </a:br>
            <a:r>
              <a:rPr lang="cs-CZ" altLang="cs-CZ" cap="all" dirty="0"/>
              <a:t>2. povinnosti všech osob </a:t>
            </a:r>
            <a:r>
              <a:rPr lang="cs-CZ" altLang="cs-CZ" b="1" dirty="0">
                <a:latin typeface="Arial" pitchFamily="34" charset="0"/>
              </a:rPr>
              <a:t>			      </a:t>
            </a:r>
          </a:p>
        </p:txBody>
      </p:sp>
      <p:sp>
        <p:nvSpPr>
          <p:cNvPr id="2" name="Zástupný symbol pro obsah 1"/>
          <p:cNvSpPr>
            <a:spLocks noGrp="1"/>
          </p:cNvSpPr>
          <p:nvPr>
            <p:ph idx="1"/>
          </p:nvPr>
        </p:nvSpPr>
        <p:spPr/>
        <p:txBody>
          <a:bodyPr/>
          <a:lstStyle/>
          <a:p>
            <a:pPr marL="285750" indent="-285750">
              <a:spcBef>
                <a:spcPct val="10000"/>
              </a:spcBef>
              <a:spcAft>
                <a:spcPct val="5000"/>
              </a:spcAft>
              <a:buClr>
                <a:schemeClr val="accent2"/>
              </a:buClr>
              <a:buFont typeface="Wingdings" panose="05000000000000000000" pitchFamily="2" charset="2"/>
              <a:buChar char="§"/>
            </a:pPr>
            <a:r>
              <a:rPr lang="cs-CZ" altLang="cs-CZ" sz="1800" dirty="0">
                <a:solidFill>
                  <a:schemeClr val="accent6"/>
                </a:solidFill>
              </a:rPr>
              <a:t>Nahlásit</a:t>
            </a:r>
            <a:r>
              <a:rPr lang="cs-CZ" altLang="cs-CZ" sz="1800" dirty="0"/>
              <a:t> </a:t>
            </a:r>
            <a:r>
              <a:rPr lang="cs-CZ" altLang="cs-CZ" sz="1800" dirty="0">
                <a:solidFill>
                  <a:srgbClr val="F24F00"/>
                </a:solidFill>
              </a:rPr>
              <a:t>písemně</a:t>
            </a:r>
            <a:r>
              <a:rPr lang="cs-CZ" altLang="cs-CZ" sz="1800" dirty="0"/>
              <a:t> směnovému inženýru a na dispečink HZS EPC </a:t>
            </a:r>
            <a:r>
              <a:rPr lang="cs-CZ" altLang="cs-CZ" sz="1800" u="sng" dirty="0"/>
              <a:t>zahájení, přerušení a ukončení</a:t>
            </a:r>
            <a:r>
              <a:rPr lang="cs-CZ" altLang="cs-CZ" sz="1800" dirty="0"/>
              <a:t> činností s nebezpečím vzniku požáru nebo výbuchu</a:t>
            </a:r>
          </a:p>
          <a:p>
            <a:pPr marL="285750" indent="-285750">
              <a:spcBef>
                <a:spcPct val="10000"/>
              </a:spcBef>
              <a:buClr>
                <a:schemeClr val="accent2"/>
              </a:buClr>
              <a:buFont typeface="Wingdings" panose="05000000000000000000" pitchFamily="2" charset="2"/>
              <a:buChar char="§"/>
            </a:pPr>
            <a:r>
              <a:rPr lang="cs-CZ" altLang="cs-CZ" sz="1800" dirty="0">
                <a:solidFill>
                  <a:schemeClr val="accent6"/>
                </a:solidFill>
              </a:rPr>
              <a:t>Nahlásit</a:t>
            </a:r>
            <a:r>
              <a:rPr lang="cs-CZ" altLang="cs-CZ" sz="1800" dirty="0"/>
              <a:t> koordinátorovi PO a HP a na dispečink HZS EPC používání a skladování požárně nebezpečných látek a výbušných látek a to: </a:t>
            </a:r>
          </a:p>
          <a:p>
            <a:pPr marL="1587" lvl="1" indent="0">
              <a:spcBef>
                <a:spcPct val="10000"/>
              </a:spcBef>
              <a:buClr>
                <a:schemeClr val="accent2"/>
              </a:buClr>
              <a:buNone/>
            </a:pPr>
            <a:r>
              <a:rPr lang="cs-CZ" altLang="cs-CZ" sz="1800" dirty="0"/>
              <a:t>	- druh, množství a umístění těchto látek + předat požárně technické            </a:t>
            </a:r>
          </a:p>
          <a:p>
            <a:pPr marL="1587" lvl="1" indent="0">
              <a:spcBef>
                <a:spcPct val="10000"/>
              </a:spcBef>
              <a:buClr>
                <a:schemeClr val="accent2"/>
              </a:buClr>
              <a:buNone/>
            </a:pPr>
            <a:r>
              <a:rPr lang="cs-CZ" altLang="cs-CZ" sz="1800" dirty="0"/>
              <a:t>	  charakteristiky </a:t>
            </a:r>
            <a:r>
              <a:rPr lang="cs-CZ" altLang="cs-CZ" sz="1800" i="1" dirty="0"/>
              <a:t>(např. bezpečnostní listy)</a:t>
            </a:r>
          </a:p>
          <a:p>
            <a:pPr marL="285750" indent="-285750">
              <a:spcBef>
                <a:spcPct val="10000"/>
              </a:spcBef>
              <a:buClr>
                <a:schemeClr val="accent2"/>
              </a:buClr>
              <a:buFont typeface="Wingdings" pitchFamily="2" charset="2"/>
              <a:buChar char="§"/>
            </a:pPr>
            <a:r>
              <a:rPr lang="cs-CZ" altLang="cs-CZ" sz="1800" dirty="0">
                <a:solidFill>
                  <a:schemeClr val="accent6"/>
                </a:solidFill>
              </a:rPr>
              <a:t>Nahlásit </a:t>
            </a:r>
            <a:r>
              <a:rPr lang="cs-CZ" altLang="cs-CZ" sz="1800" dirty="0"/>
              <a:t>směnovému inženýru a na dispečink HZS EPC činnost, která může zapříčinit spuštění hlásičů elektrické požární signalizace (EPS), (např. použití jeřábu pohybujícího se v paprsku lineárního hlásiče EPS)</a:t>
            </a:r>
          </a:p>
          <a:p>
            <a:pPr marL="285750" indent="-285750">
              <a:spcBef>
                <a:spcPct val="10000"/>
              </a:spcBef>
              <a:buClr>
                <a:schemeClr val="accent2"/>
              </a:buClr>
              <a:buFont typeface="Wingdings" pitchFamily="2" charset="2"/>
              <a:buChar char="§"/>
            </a:pPr>
            <a:r>
              <a:rPr lang="cs-CZ" altLang="cs-CZ" sz="1800" dirty="0">
                <a:solidFill>
                  <a:schemeClr val="accent6"/>
                </a:solidFill>
              </a:rPr>
              <a:t>Nahlásit</a:t>
            </a:r>
            <a:r>
              <a:rPr lang="cs-CZ" altLang="cs-CZ" sz="1800" dirty="0"/>
              <a:t> směnovému inženýru</a:t>
            </a:r>
            <a:r>
              <a:rPr lang="cs-CZ" altLang="cs-CZ" sz="1800" dirty="0">
                <a:solidFill>
                  <a:schemeClr val="accent2"/>
                </a:solidFill>
              </a:rPr>
              <a:t> </a:t>
            </a:r>
            <a:r>
              <a:rPr lang="cs-CZ" altLang="cs-CZ" sz="1800" dirty="0"/>
              <a:t>a na dispečink HZS EPC změny průjezdních profilů komunikací v areálu a zajistit dle dopravního řádu a  pravidel chování ČEZ na těchto komunikacích předepsaný průjezdní profil</a:t>
            </a:r>
          </a:p>
          <a:p>
            <a:pPr marL="285750" indent="-285750">
              <a:spcBef>
                <a:spcPct val="10000"/>
              </a:spcBef>
              <a:buClr>
                <a:schemeClr val="accent2"/>
              </a:buClr>
              <a:buFont typeface="Wingdings" pitchFamily="2" charset="2"/>
              <a:buChar char="§"/>
            </a:pPr>
            <a:r>
              <a:rPr lang="cs-CZ" altLang="cs-CZ" sz="1800" dirty="0">
                <a:solidFill>
                  <a:schemeClr val="accent6"/>
                </a:solidFill>
              </a:rPr>
              <a:t>Nahlásit</a:t>
            </a:r>
            <a:r>
              <a:rPr lang="cs-CZ" altLang="cs-CZ" sz="1800" dirty="0"/>
              <a:t> ihned na ohlašovnu požáru </a:t>
            </a:r>
            <a:r>
              <a:rPr lang="cs-CZ" altLang="cs-CZ" sz="1800" dirty="0">
                <a:solidFill>
                  <a:schemeClr val="accent2"/>
                </a:solidFill>
              </a:rPr>
              <a:t>každý požár</a:t>
            </a:r>
            <a:r>
              <a:rPr lang="cs-CZ" altLang="cs-CZ" sz="1800" dirty="0"/>
              <a:t> vzniklý při činnostech, které provozují. </a:t>
            </a:r>
          </a:p>
          <a:p>
            <a:endParaRPr lang="cs-CZ" dirty="0"/>
          </a:p>
        </p:txBody>
      </p:sp>
    </p:spTree>
    <p:extLst>
      <p:ext uri="{BB962C8B-B14F-4D97-AF65-F5344CB8AC3E}">
        <p14:creationId xmlns:p14="http://schemas.microsoft.com/office/powerpoint/2010/main" val="3954068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000">
                <a:solidFill>
                  <a:schemeClr val="tx1"/>
                </a:solidFill>
                <a:latin typeface="Arial" pitchFamily="34" charset="0"/>
              </a:defRPr>
            </a:lvl1pPr>
            <a:lvl2pPr marL="742950" indent="-285750" defTabSz="912813" eaLnBrk="0" hangingPunct="0">
              <a:defRPr sz="2000">
                <a:solidFill>
                  <a:schemeClr val="tx1"/>
                </a:solidFill>
                <a:latin typeface="Arial" pitchFamily="34" charset="0"/>
              </a:defRPr>
            </a:lvl2pPr>
            <a:lvl3pPr marL="1143000" indent="-228600" defTabSz="912813" eaLnBrk="0" hangingPunct="0">
              <a:defRPr sz="2000">
                <a:solidFill>
                  <a:schemeClr val="tx1"/>
                </a:solidFill>
                <a:latin typeface="Arial" pitchFamily="34" charset="0"/>
              </a:defRPr>
            </a:lvl3pPr>
            <a:lvl4pPr marL="1600200" indent="-228600" defTabSz="912813" eaLnBrk="0" hangingPunct="0">
              <a:defRPr sz="2000">
                <a:solidFill>
                  <a:schemeClr val="tx1"/>
                </a:solidFill>
                <a:latin typeface="Arial" pitchFamily="34" charset="0"/>
              </a:defRPr>
            </a:lvl4pPr>
            <a:lvl5pPr marL="2057400" indent="-228600" defTabSz="912813" eaLnBrk="0" hangingPunct="0">
              <a:defRPr sz="2000">
                <a:solidFill>
                  <a:schemeClr val="tx1"/>
                </a:solidFill>
                <a:latin typeface="Arial" pitchFamily="34" charset="0"/>
              </a:defRPr>
            </a:lvl5pPr>
            <a:lvl6pPr marL="2514600" indent="-228600" defTabSz="912813" eaLnBrk="0" fontAlgn="base" hangingPunct="0">
              <a:spcBef>
                <a:spcPct val="0"/>
              </a:spcBef>
              <a:spcAft>
                <a:spcPct val="0"/>
              </a:spcAft>
              <a:defRPr sz="2000">
                <a:solidFill>
                  <a:schemeClr val="tx1"/>
                </a:solidFill>
                <a:latin typeface="Arial" pitchFamily="34" charset="0"/>
              </a:defRPr>
            </a:lvl6pPr>
            <a:lvl7pPr marL="2971800" indent="-228600" defTabSz="912813" eaLnBrk="0" fontAlgn="base" hangingPunct="0">
              <a:spcBef>
                <a:spcPct val="0"/>
              </a:spcBef>
              <a:spcAft>
                <a:spcPct val="0"/>
              </a:spcAft>
              <a:defRPr sz="2000">
                <a:solidFill>
                  <a:schemeClr val="tx1"/>
                </a:solidFill>
                <a:latin typeface="Arial" pitchFamily="34" charset="0"/>
              </a:defRPr>
            </a:lvl7pPr>
            <a:lvl8pPr marL="3429000" indent="-228600" defTabSz="912813" eaLnBrk="0" fontAlgn="base" hangingPunct="0">
              <a:spcBef>
                <a:spcPct val="0"/>
              </a:spcBef>
              <a:spcAft>
                <a:spcPct val="0"/>
              </a:spcAft>
              <a:defRPr sz="2000">
                <a:solidFill>
                  <a:schemeClr val="tx1"/>
                </a:solidFill>
                <a:latin typeface="Arial" pitchFamily="34" charset="0"/>
              </a:defRPr>
            </a:lvl8pPr>
            <a:lvl9pPr marL="3886200" indent="-228600" defTabSz="912813" eaLnBrk="0" fontAlgn="base" hangingPunct="0">
              <a:spcBef>
                <a:spcPct val="0"/>
              </a:spcBef>
              <a:spcAft>
                <a:spcPct val="0"/>
              </a:spcAft>
              <a:defRPr sz="2000">
                <a:solidFill>
                  <a:schemeClr val="tx1"/>
                </a:solidFill>
                <a:latin typeface="Arial" pitchFamily="34" charset="0"/>
              </a:defRPr>
            </a:lvl9pPr>
          </a:lstStyle>
          <a:p>
            <a:pPr eaLnBrk="1" hangingPunct="1"/>
            <a:fld id="{4C044BC3-DB12-447B-95F6-477E3A4A8301}" type="slidenum">
              <a:rPr lang="en-US" sz="1000" smtClean="0">
                <a:solidFill>
                  <a:schemeClr val="bg1"/>
                </a:solidFill>
                <a:latin typeface="Futura CEZ OT Demi" pitchFamily="50" charset="0"/>
              </a:rPr>
              <a:pPr eaLnBrk="1" hangingPunct="1"/>
              <a:t>27</a:t>
            </a:fld>
            <a:endParaRPr lang="en-US" sz="1000">
              <a:solidFill>
                <a:schemeClr val="bg1"/>
              </a:solidFill>
              <a:latin typeface="Futura CEZ OT Demi" pitchFamily="50" charset="0"/>
            </a:endParaRPr>
          </a:p>
        </p:txBody>
      </p:sp>
      <p:sp>
        <p:nvSpPr>
          <p:cNvPr id="26627" name="Rectangle 2"/>
          <p:cNvSpPr>
            <a:spLocks noGrp="1" noChangeArrowheads="1"/>
          </p:cNvSpPr>
          <p:nvPr>
            <p:ph type="title"/>
          </p:nvPr>
        </p:nvSpPr>
        <p:spPr>
          <a:xfrm>
            <a:off x="504967" y="477838"/>
            <a:ext cx="8323121" cy="814582"/>
          </a:xfrm>
        </p:spPr>
        <p:txBody>
          <a:bodyPr/>
          <a:lstStyle/>
          <a:p>
            <a:r>
              <a:rPr lang="cs-CZ" dirty="0">
                <a:solidFill>
                  <a:schemeClr val="tx1"/>
                </a:solidFill>
              </a:rPr>
              <a:t>SPECIFIKA LOKALITY PPC</a:t>
            </a:r>
            <a:br>
              <a:rPr lang="cs-CZ" dirty="0"/>
            </a:br>
            <a:r>
              <a:rPr lang="cs-CZ" dirty="0"/>
              <a:t>2. ZAKÁZANÉ ČINNOSTI </a:t>
            </a:r>
          </a:p>
        </p:txBody>
      </p:sp>
      <p:sp>
        <p:nvSpPr>
          <p:cNvPr id="26628" name="Rectangle 3"/>
          <p:cNvSpPr>
            <a:spLocks noGrp="1" noChangeArrowheads="1"/>
          </p:cNvSpPr>
          <p:nvPr>
            <p:ph type="body" idx="1"/>
          </p:nvPr>
        </p:nvSpPr>
        <p:spPr>
          <a:xfrm>
            <a:off x="468313" y="1434354"/>
            <a:ext cx="6624637" cy="5021038"/>
          </a:xfrm>
        </p:spPr>
        <p:txBody>
          <a:bodyPr/>
          <a:lstStyle/>
          <a:p>
            <a:pPr marL="180000" lvl="1">
              <a:spcBef>
                <a:spcPts val="648"/>
              </a:spcBef>
              <a:buClr>
                <a:schemeClr val="accent2"/>
              </a:buClr>
            </a:pPr>
            <a:r>
              <a:rPr lang="cs-CZ" sz="1800" dirty="0"/>
              <a:t>Hydrantové vybavení (požární hadice + proudnice) </a:t>
            </a:r>
          </a:p>
          <a:p>
            <a:pPr marL="180000" lvl="1" indent="0">
              <a:spcBef>
                <a:spcPts val="648"/>
              </a:spcBef>
              <a:buClr>
                <a:schemeClr val="accent2"/>
              </a:buClr>
              <a:buNone/>
            </a:pPr>
            <a:r>
              <a:rPr lang="cs-CZ" sz="1800" b="1" dirty="0">
                <a:solidFill>
                  <a:srgbClr val="F24F00"/>
                </a:solidFill>
              </a:rPr>
              <a:t>se nesmí </a:t>
            </a:r>
            <a:r>
              <a:rPr lang="cs-CZ" sz="1800" dirty="0"/>
              <a:t>používat k úklidu pracoviště, ale pouze </a:t>
            </a:r>
          </a:p>
          <a:p>
            <a:pPr marL="180000" lvl="1" indent="0">
              <a:spcBef>
                <a:spcPts val="648"/>
              </a:spcBef>
              <a:buClr>
                <a:schemeClr val="accent2"/>
              </a:buClr>
              <a:buNone/>
            </a:pPr>
            <a:r>
              <a:rPr lang="cs-CZ" sz="1800" dirty="0"/>
              <a:t>k účelům, ke kterým jsou určeny.</a:t>
            </a:r>
          </a:p>
          <a:p>
            <a:pPr lvl="1">
              <a:spcBef>
                <a:spcPct val="30000"/>
              </a:spcBef>
              <a:buClr>
                <a:schemeClr val="accent2"/>
              </a:buClr>
              <a:buFont typeface="Wingdings" pitchFamily="2" charset="2"/>
              <a:buNone/>
            </a:pPr>
            <a:endParaRPr lang="cs-CZ" sz="1800" dirty="0"/>
          </a:p>
          <a:p>
            <a:pPr marL="1341438" lvl="1">
              <a:spcBef>
                <a:spcPct val="30000"/>
              </a:spcBef>
              <a:buClr>
                <a:schemeClr val="accent2"/>
              </a:buClr>
            </a:pPr>
            <a:r>
              <a:rPr lang="cs-CZ" sz="1800" dirty="0"/>
              <a:t>Žádný z výtahů v PPC není evakuační,</a:t>
            </a:r>
          </a:p>
          <a:p>
            <a:pPr marL="1162050" lvl="1" indent="0">
              <a:spcBef>
                <a:spcPct val="30000"/>
              </a:spcBef>
              <a:buClr>
                <a:schemeClr val="accent2"/>
              </a:buClr>
              <a:buNone/>
            </a:pPr>
            <a:r>
              <a:rPr lang="cs-CZ" sz="1800" dirty="0"/>
              <a:t>   při požáru </a:t>
            </a:r>
            <a:r>
              <a:rPr lang="cs-CZ" sz="1800" b="1" dirty="0">
                <a:solidFill>
                  <a:srgbClr val="F24F00"/>
                </a:solidFill>
              </a:rPr>
              <a:t>se nesmí  </a:t>
            </a:r>
            <a:r>
              <a:rPr lang="cs-CZ" sz="1800" dirty="0"/>
              <a:t>používat.</a:t>
            </a:r>
          </a:p>
          <a:p>
            <a:pPr lvl="1">
              <a:spcBef>
                <a:spcPct val="30000"/>
              </a:spcBef>
              <a:buClr>
                <a:schemeClr val="accent2"/>
              </a:buClr>
            </a:pPr>
            <a:endParaRPr lang="cs-CZ" sz="1800" dirty="0"/>
          </a:p>
          <a:p>
            <a:pPr lvl="1">
              <a:spcBef>
                <a:spcPct val="30000"/>
              </a:spcBef>
              <a:buClr>
                <a:schemeClr val="accent2"/>
              </a:buClr>
            </a:pPr>
            <a:r>
              <a:rPr lang="cs-CZ" sz="1800" dirty="0"/>
              <a:t>V celém areálu PPC </a:t>
            </a:r>
            <a:r>
              <a:rPr lang="cs-CZ" sz="1800" b="1" dirty="0">
                <a:solidFill>
                  <a:srgbClr val="F24F00"/>
                </a:solidFill>
              </a:rPr>
              <a:t>se nesmí </a:t>
            </a:r>
            <a:r>
              <a:rPr lang="cs-CZ" sz="1800" dirty="0"/>
              <a:t>parkovat mimo vyhrazená místa, obzvláště  na vstupech do kabelových kanálů, hlavních vjezdech do objektů, před požárně bezpečnostními zařízeními jako např. nadzemními hydranty, požárními žebříky).</a:t>
            </a:r>
          </a:p>
          <a:p>
            <a:pPr lvl="1">
              <a:spcBef>
                <a:spcPct val="30000"/>
              </a:spcBef>
              <a:buClr>
                <a:schemeClr val="accent2"/>
              </a:buClr>
              <a:buFont typeface="Wingdings" pitchFamily="2" charset="2"/>
              <a:buNone/>
            </a:pPr>
            <a:endParaRPr lang="cs-CZ" sz="1800" dirty="0"/>
          </a:p>
          <a:p>
            <a:pPr lvl="1">
              <a:spcBef>
                <a:spcPct val="30000"/>
              </a:spcBef>
              <a:buClr>
                <a:srgbClr val="FF6600"/>
              </a:buClr>
            </a:pPr>
            <a:r>
              <a:rPr lang="cs-CZ" sz="1800" dirty="0"/>
              <a:t>Na označených nástupních plochách pro požární techniku</a:t>
            </a:r>
            <a:r>
              <a:rPr lang="cs-CZ" sz="1800" dirty="0">
                <a:solidFill>
                  <a:srgbClr val="F24F00"/>
                </a:solidFill>
              </a:rPr>
              <a:t> </a:t>
            </a:r>
            <a:r>
              <a:rPr lang="cs-CZ" sz="1800" b="1" dirty="0">
                <a:solidFill>
                  <a:srgbClr val="F24F00"/>
                </a:solidFill>
              </a:rPr>
              <a:t>se nesmí </a:t>
            </a:r>
            <a:r>
              <a:rPr lang="cs-CZ" sz="1800" dirty="0"/>
              <a:t>omezit nebo znemožnit jejich použití. </a:t>
            </a:r>
          </a:p>
        </p:txBody>
      </p:sp>
      <p:pic>
        <p:nvPicPr>
          <p:cNvPr id="26629" name="Picture 4" descr="Výtah nepoužívejte při požá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143" y="2605089"/>
            <a:ext cx="9366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7" descr="Teplárenská 008"/>
          <p:cNvPicPr>
            <a:picLocks noChangeAspect="1" noChangeArrowheads="1"/>
          </p:cNvPicPr>
          <p:nvPr/>
        </p:nvPicPr>
        <p:blipFill>
          <a:blip r:embed="rId3">
            <a:extLst>
              <a:ext uri="{28A0092B-C50C-407E-A947-70E740481C1C}">
                <a14:useLocalDpi xmlns:a14="http://schemas.microsoft.com/office/drawing/2010/main" val="0"/>
              </a:ext>
            </a:extLst>
          </a:blip>
          <a:srcRect l="16537"/>
          <a:stretch>
            <a:fillRect/>
          </a:stretch>
        </p:blipFill>
        <p:spPr bwMode="auto">
          <a:xfrm>
            <a:off x="5982159" y="1434354"/>
            <a:ext cx="1499727" cy="117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8"/>
          <p:cNvPicPr>
            <a:picLocks noChangeAspect="1" noChangeArrowheads="1"/>
          </p:cNvPicPr>
          <p:nvPr/>
        </p:nvPicPr>
        <p:blipFill>
          <a:blip r:embed="rId4">
            <a:extLst>
              <a:ext uri="{28A0092B-C50C-407E-A947-70E740481C1C}">
                <a14:useLocalDpi xmlns:a14="http://schemas.microsoft.com/office/drawing/2010/main" val="0"/>
              </a:ext>
            </a:extLst>
          </a:blip>
          <a:srcRect l="5019" t="11290" r="17921" b="5914"/>
          <a:stretch>
            <a:fillRect/>
          </a:stretch>
        </p:blipFill>
        <p:spPr bwMode="auto">
          <a:xfrm>
            <a:off x="7557570" y="1443210"/>
            <a:ext cx="1437997" cy="116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3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0271" y="2243138"/>
            <a:ext cx="374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3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4093" y="2243138"/>
            <a:ext cx="3746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5456" y="3359649"/>
            <a:ext cx="1850112" cy="139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3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5684" y="4387082"/>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 name="Picture 4">
            <a:extLst>
              <a:ext uri="{FF2B5EF4-FFF2-40B4-BE49-F238E27FC236}">
                <a16:creationId xmlns:a16="http://schemas.microsoft.com/office/drawing/2014/main" id="{AA6F5097-227F-4A3F-8B30-BC2EE88079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8375" y="5124450"/>
            <a:ext cx="963613"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389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3"/>
          <p:cNvSpPr>
            <a:spLocks noGrp="1"/>
          </p:cNvSpPr>
          <p:nvPr>
            <p:ph type="sldNum" sz="quarter" idx="10"/>
          </p:nvPr>
        </p:nvSpPr>
        <p:spPr>
          <a:noFill/>
        </p:spPr>
        <p:txBody>
          <a:bodyPr/>
          <a:lstStyle>
            <a:lvl1pPr defTabSz="912813" eaLnBrk="0" hangingPunct="0">
              <a:defRPr sz="2400">
                <a:solidFill>
                  <a:schemeClr val="tx1"/>
                </a:solidFill>
                <a:latin typeface="Arial" pitchFamily="34" charset="0"/>
              </a:defRPr>
            </a:lvl1pPr>
            <a:lvl2pPr marL="742950" indent="-285750" defTabSz="912813" eaLnBrk="0" hangingPunct="0">
              <a:defRPr sz="2400">
                <a:solidFill>
                  <a:schemeClr val="tx1"/>
                </a:solidFill>
                <a:latin typeface="Arial" pitchFamily="34" charset="0"/>
              </a:defRPr>
            </a:lvl2pPr>
            <a:lvl3pPr marL="1143000" indent="-228600" defTabSz="912813" eaLnBrk="0" hangingPunct="0">
              <a:defRPr sz="2400">
                <a:solidFill>
                  <a:schemeClr val="tx1"/>
                </a:solidFill>
                <a:latin typeface="Arial" pitchFamily="34" charset="0"/>
              </a:defRPr>
            </a:lvl3pPr>
            <a:lvl4pPr marL="1600200" indent="-228600" defTabSz="912813" eaLnBrk="0" hangingPunct="0">
              <a:defRPr sz="2400">
                <a:solidFill>
                  <a:schemeClr val="tx1"/>
                </a:solidFill>
                <a:latin typeface="Arial" pitchFamily="34" charset="0"/>
              </a:defRPr>
            </a:lvl4pPr>
            <a:lvl5pPr marL="2057400" indent="-228600" defTabSz="912813" eaLnBrk="0" hangingPunct="0">
              <a:defRPr sz="2400">
                <a:solidFill>
                  <a:schemeClr val="tx1"/>
                </a:solidFill>
                <a:latin typeface="Arial" pitchFamily="34" charset="0"/>
              </a:defRPr>
            </a:lvl5pPr>
            <a:lvl6pPr marL="25146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6pPr>
            <a:lvl7pPr marL="29718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7pPr>
            <a:lvl8pPr marL="34290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8pPr>
            <a:lvl9pPr marL="38862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9pPr>
          </a:lstStyle>
          <a:p>
            <a:pPr eaLnBrk="1" hangingPunct="1"/>
            <a:fld id="{A157AD88-1DE9-4102-AEEE-4AFE264DA90A}" type="slidenum">
              <a:rPr lang="en-US" altLang="cs-CZ" sz="1000" smtClean="0">
                <a:solidFill>
                  <a:schemeClr val="bg1"/>
                </a:solidFill>
                <a:latin typeface="Futura CEZ OT Demi" pitchFamily="50" charset="0"/>
              </a:rPr>
              <a:pPr eaLnBrk="1" hangingPunct="1"/>
              <a:t>28</a:t>
            </a:fld>
            <a:endParaRPr lang="en-US" altLang="cs-CZ" sz="1000">
              <a:solidFill>
                <a:schemeClr val="bg1"/>
              </a:solidFill>
              <a:latin typeface="Futura CEZ OT Demi" pitchFamily="50" charset="0"/>
            </a:endParaRPr>
          </a:p>
        </p:txBody>
      </p:sp>
      <p:sp>
        <p:nvSpPr>
          <p:cNvPr id="16387" name="Rectangle 2"/>
          <p:cNvSpPr>
            <a:spLocks noGrp="1" noChangeArrowheads="1"/>
          </p:cNvSpPr>
          <p:nvPr>
            <p:ph type="title"/>
          </p:nvPr>
        </p:nvSpPr>
        <p:spPr>
          <a:xfrm>
            <a:off x="501163" y="476250"/>
            <a:ext cx="7007468" cy="802207"/>
          </a:xfrm>
        </p:spPr>
        <p:txBody>
          <a:bodyPr/>
          <a:lstStyle/>
          <a:p>
            <a:r>
              <a:rPr lang="cs-CZ" dirty="0">
                <a:solidFill>
                  <a:schemeClr val="tx1"/>
                </a:solidFill>
                <a:latin typeface="Futura CEZ OT Medium" pitchFamily="50" charset="0"/>
              </a:rPr>
              <a:t>Specifika lokality PPC</a:t>
            </a:r>
            <a:br>
              <a:rPr lang="cs-CZ" altLang="cs-CZ" cap="all" dirty="0"/>
            </a:br>
            <a:r>
              <a:rPr lang="cs-CZ" altLang="cs-CZ" sz="2000" cap="all" dirty="0"/>
              <a:t>2. činnosti s nebezpečím vzniku požáru nebo výbuchu</a:t>
            </a:r>
            <a:endParaRPr lang="cs-CZ" altLang="cs-CZ" sz="2000" b="1" cap="all" dirty="0"/>
          </a:p>
        </p:txBody>
      </p:sp>
      <p:sp>
        <p:nvSpPr>
          <p:cNvPr id="16388" name="Rectangle 3"/>
          <p:cNvSpPr>
            <a:spLocks noGrp="1" noChangeArrowheads="1"/>
          </p:cNvSpPr>
          <p:nvPr>
            <p:ph type="body" idx="1"/>
          </p:nvPr>
        </p:nvSpPr>
        <p:spPr>
          <a:xfrm>
            <a:off x="501162" y="1474868"/>
            <a:ext cx="8131393" cy="4751386"/>
          </a:xfrm>
        </p:spPr>
        <p:txBody>
          <a:bodyPr/>
          <a:lstStyle/>
          <a:p>
            <a:pPr eaLnBrk="1" hangingPunct="1">
              <a:buClr>
                <a:srgbClr val="EF4632"/>
              </a:buClr>
            </a:pPr>
            <a:endParaRPr lang="cs-CZ" altLang="cs-CZ" sz="1800" dirty="0"/>
          </a:p>
          <a:p>
            <a:pPr marL="1587" lvl="1" indent="0">
              <a:buNone/>
            </a:pPr>
            <a:r>
              <a:rPr lang="cs-CZ" altLang="cs-CZ" dirty="0"/>
              <a:t>Před zahájením požárně nebezpečných činností se vyhodnotí podmínky požární bezpečnosti (i v přilehlých prostorách) </a:t>
            </a:r>
            <a:r>
              <a:rPr lang="cs-CZ" altLang="cs-CZ" dirty="0">
                <a:cs typeface="Arial" pitchFamily="34" charset="0"/>
              </a:rPr>
              <a:t>-</a:t>
            </a:r>
            <a:r>
              <a:rPr lang="cs-CZ" altLang="cs-CZ" dirty="0"/>
              <a:t> zda se jedná o činnost vyžadující </a:t>
            </a:r>
            <a:r>
              <a:rPr lang="cs-CZ" altLang="cs-CZ" dirty="0">
                <a:solidFill>
                  <a:schemeClr val="accent6"/>
                </a:solidFill>
              </a:rPr>
              <a:t>zvláštní požárně bezpečnostní opatření = vystavení „</a:t>
            </a:r>
            <a:r>
              <a:rPr lang="cs-CZ" altLang="cs-CZ" b="1" dirty="0">
                <a:solidFill>
                  <a:schemeClr val="accent6"/>
                </a:solidFill>
              </a:rPr>
              <a:t>S/V příkazu</a:t>
            </a:r>
            <a:r>
              <a:rPr lang="cs-CZ" altLang="cs-CZ" dirty="0">
                <a:solidFill>
                  <a:schemeClr val="accent6"/>
                </a:solidFill>
              </a:rPr>
              <a:t>“) </a:t>
            </a:r>
            <a:r>
              <a:rPr lang="cs-CZ" altLang="cs-CZ" dirty="0">
                <a:cs typeface="Arial" pitchFamily="34" charset="0"/>
              </a:rPr>
              <a:t>→</a:t>
            </a:r>
            <a:r>
              <a:rPr lang="cs-CZ" altLang="cs-CZ" dirty="0">
                <a:solidFill>
                  <a:srgbClr val="FF6600"/>
                </a:solidFill>
              </a:rPr>
              <a:t> </a:t>
            </a:r>
            <a:r>
              <a:rPr lang="cs-CZ" altLang="cs-CZ" b="1" dirty="0"/>
              <a:t>tzn.</a:t>
            </a:r>
            <a:r>
              <a:rPr lang="cs-CZ" altLang="cs-CZ" b="1" dirty="0">
                <a:solidFill>
                  <a:srgbClr val="FF6600"/>
                </a:solidFill>
              </a:rPr>
              <a:t> </a:t>
            </a:r>
            <a:r>
              <a:rPr lang="cs-CZ" altLang="cs-CZ" b="1" dirty="0"/>
              <a:t>Oprávněná osoba ČEZ rozhodne zda musí být vystaven „S/V příkaz“</a:t>
            </a:r>
            <a:endParaRPr lang="cs-CZ" altLang="cs-CZ" dirty="0"/>
          </a:p>
          <a:p>
            <a:pPr>
              <a:spcBef>
                <a:spcPts val="1200"/>
              </a:spcBef>
            </a:pPr>
            <a:r>
              <a:rPr lang="cs-CZ" altLang="cs-CZ" dirty="0">
                <a:latin typeface="Arial CE" charset="-18"/>
                <a:cs typeface="Arial CE" charset="-18"/>
              </a:rPr>
              <a:t>Pokud je rozhodnuto oprávněnou osobou ČEZ,  že </a:t>
            </a:r>
            <a:r>
              <a:rPr lang="cs-CZ" altLang="cs-CZ" b="1" dirty="0">
                <a:solidFill>
                  <a:schemeClr val="accent2"/>
                </a:solidFill>
                <a:latin typeface="Arial CE" charset="-18"/>
                <a:cs typeface="Arial CE" charset="-18"/>
              </a:rPr>
              <a:t>příkaz S/V není třeba vystavovat, platí</a:t>
            </a:r>
            <a:r>
              <a:rPr lang="cs-CZ" altLang="cs-CZ" b="1" dirty="0">
                <a:latin typeface="Arial CE" charset="-18"/>
                <a:cs typeface="Arial CE" charset="-18"/>
              </a:rPr>
              <a:t> </a:t>
            </a:r>
            <a:r>
              <a:rPr lang="cs-CZ" altLang="cs-CZ" dirty="0">
                <a:latin typeface="Arial CE" charset="-18"/>
                <a:cs typeface="Arial CE" charset="-18"/>
              </a:rPr>
              <a:t>pro provádění požárně nebezpečných prací </a:t>
            </a:r>
            <a:r>
              <a:rPr lang="cs-CZ" altLang="cs-CZ" b="1" dirty="0">
                <a:solidFill>
                  <a:schemeClr val="accent2"/>
                </a:solidFill>
                <a:latin typeface="Arial CE" charset="-18"/>
                <a:cs typeface="Arial CE" charset="-18"/>
              </a:rPr>
              <a:t>základní  povinnosti </a:t>
            </a:r>
            <a:r>
              <a:rPr lang="cs-CZ" altLang="cs-CZ" dirty="0">
                <a:latin typeface="Arial CE" charset="-18"/>
                <a:cs typeface="Arial CE" charset="-18"/>
              </a:rPr>
              <a:t>dané §3, odst. 4, 5, 7, 8, 9, a §4 vyhlášky č. 87/2000 Sb.</a:t>
            </a:r>
          </a:p>
          <a:p>
            <a:pPr marL="0" lvl="1" indent="0">
              <a:spcBef>
                <a:spcPts val="1200"/>
              </a:spcBef>
              <a:buNone/>
            </a:pPr>
            <a:r>
              <a:rPr lang="cs-CZ" altLang="cs-CZ" dirty="0">
                <a:latin typeface="Arial CE" charset="-18"/>
                <a:cs typeface="Arial CE" charset="-18"/>
              </a:rPr>
              <a:t>Seznam prostor, kde </a:t>
            </a:r>
            <a:r>
              <a:rPr lang="cs-CZ" altLang="cs-CZ" b="1" dirty="0">
                <a:latin typeface="Arial CE" charset="-18"/>
                <a:cs typeface="Arial CE" charset="-18"/>
              </a:rPr>
              <a:t>MUSÍ</a:t>
            </a:r>
            <a:r>
              <a:rPr lang="cs-CZ" altLang="cs-CZ" dirty="0">
                <a:latin typeface="Arial CE" charset="-18"/>
                <a:cs typeface="Arial CE" charset="-18"/>
              </a:rPr>
              <a:t> </a:t>
            </a:r>
            <a:r>
              <a:rPr lang="cs-CZ" altLang="cs-CZ" b="1" dirty="0">
                <a:latin typeface="Arial CE" charset="-18"/>
                <a:cs typeface="Arial CE" charset="-18"/>
              </a:rPr>
              <a:t>BÝT</a:t>
            </a:r>
            <a:r>
              <a:rPr lang="cs-CZ" altLang="cs-CZ" dirty="0">
                <a:latin typeface="Arial CE" charset="-18"/>
                <a:cs typeface="Arial CE" charset="-18"/>
              </a:rPr>
              <a:t> vystaven </a:t>
            </a:r>
            <a:r>
              <a:rPr lang="cs-CZ" altLang="cs-CZ" b="1" dirty="0">
                <a:latin typeface="Arial CE" charset="-18"/>
                <a:cs typeface="Arial CE" charset="-18"/>
              </a:rPr>
              <a:t>PŘÍKAZ „S/V“ VŽDY</a:t>
            </a:r>
            <a:r>
              <a:rPr lang="cs-CZ" altLang="cs-CZ" dirty="0">
                <a:latin typeface="Arial CE" charset="-18"/>
                <a:cs typeface="Arial CE" charset="-18"/>
              </a:rPr>
              <a:t>, viz další slide.</a:t>
            </a:r>
          </a:p>
          <a:p>
            <a:pPr marL="0" lvl="1" indent="0">
              <a:spcBef>
                <a:spcPts val="1200"/>
              </a:spcBef>
              <a:buNone/>
            </a:pPr>
            <a:r>
              <a:rPr lang="cs-CZ" altLang="cs-CZ" dirty="0">
                <a:latin typeface="Arial CE" charset="-18"/>
                <a:cs typeface="Arial CE" charset="-18"/>
              </a:rPr>
              <a:t>V ostatních prostorách zadavatel práce (vystavovatel „S/V“ příkazů) posoudí přímo na místě situaci  a rozhodne, zda je nutné vystavit příkaz „S/V“.</a:t>
            </a:r>
            <a:r>
              <a:rPr lang="cs-CZ" altLang="cs-CZ" b="1" dirty="0">
                <a:latin typeface="Arial CE" charset="-18"/>
                <a:cs typeface="Arial CE" charset="-18"/>
              </a:rPr>
              <a:t> </a:t>
            </a:r>
            <a:endParaRPr lang="cs-CZ" altLang="cs-CZ" dirty="0">
              <a:latin typeface="Arial CE" charset="-18"/>
              <a:cs typeface="Arial CE" charset="-18"/>
            </a:endParaRPr>
          </a:p>
          <a:p>
            <a:pPr marL="0" lvl="1" indent="0" algn="just">
              <a:spcBef>
                <a:spcPts val="1200"/>
              </a:spcBef>
              <a:buNone/>
            </a:pPr>
            <a:r>
              <a:rPr lang="cs-CZ" altLang="cs-CZ" b="1" dirty="0">
                <a:solidFill>
                  <a:srgbClr val="F24F00"/>
                </a:solidFill>
                <a:latin typeface="Arial CE" charset="-18"/>
                <a:cs typeface="Arial CE" charset="-18"/>
              </a:rPr>
              <a:t>Na předaném pracovišti za požární ochranu zodpovídá po dobu činnosti zhotovitel prací!!</a:t>
            </a:r>
          </a:p>
          <a:p>
            <a:pPr lvl="1">
              <a:buFont typeface="Wingdings" pitchFamily="2" charset="2"/>
              <a:buNone/>
            </a:pPr>
            <a:endParaRPr lang="cs-CZ" altLang="cs-CZ" sz="1800" dirty="0"/>
          </a:p>
        </p:txBody>
      </p:sp>
    </p:spTree>
    <p:extLst>
      <p:ext uri="{BB962C8B-B14F-4D97-AF65-F5344CB8AC3E}">
        <p14:creationId xmlns:p14="http://schemas.microsoft.com/office/powerpoint/2010/main" val="425614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defTabSz="895255">
              <a:defRPr/>
            </a:pPr>
            <a:r>
              <a:rPr lang="cs-CZ" cap="all" dirty="0">
                <a:solidFill>
                  <a:schemeClr val="tx1"/>
                </a:solidFill>
              </a:rPr>
              <a:t>Specifika lokality PPC  </a:t>
            </a:r>
            <a:br>
              <a:rPr lang="cs-CZ" cap="all" dirty="0"/>
            </a:br>
            <a:r>
              <a:rPr lang="cs-CZ" cap="all" dirty="0"/>
              <a:t>1. orientace v areálu</a:t>
            </a:r>
          </a:p>
        </p:txBody>
      </p:sp>
      <p:sp>
        <p:nvSpPr>
          <p:cNvPr id="23554" name="Zástupný symbol pro číslo snímku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089">
              <a:lnSpc>
                <a:spcPts val="2296"/>
              </a:lnSpc>
              <a:buSzPct val="120000"/>
              <a:defRPr sz="1600">
                <a:solidFill>
                  <a:schemeClr val="tx1"/>
                </a:solidFill>
                <a:latin typeface="Arial CE" charset="-18"/>
                <a:ea typeface="Arial CE" charset="-18"/>
                <a:cs typeface="Arial CE" charset="-18"/>
              </a:defRPr>
            </a:lvl1pPr>
            <a:lvl2pPr marL="758032" indent="-291551" defTabSz="894089">
              <a:lnSpc>
                <a:spcPts val="2296"/>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6203" indent="-233241" defTabSz="894089">
              <a:lnSpc>
                <a:spcPts val="2296"/>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2684" indent="-233241" defTabSz="894089">
              <a:lnSpc>
                <a:spcPts val="2296"/>
              </a:lnSpc>
              <a:buSzPct val="89000"/>
              <a:defRPr sz="1600">
                <a:solidFill>
                  <a:schemeClr val="tx1"/>
                </a:solidFill>
                <a:latin typeface="Arial CE" charset="-18"/>
                <a:ea typeface="Arial CE" charset="-18"/>
                <a:cs typeface="Arial CE" charset="-18"/>
              </a:defRPr>
            </a:lvl4pPr>
            <a:lvl5pPr marL="2099165" indent="-233241" defTabSz="894089">
              <a:lnSpc>
                <a:spcPts val="2296"/>
              </a:lnSpc>
              <a:buSzPct val="75000"/>
              <a:defRPr sz="1600">
                <a:solidFill>
                  <a:schemeClr val="tx1"/>
                </a:solidFill>
                <a:latin typeface="Arial CE" charset="-18"/>
                <a:ea typeface="Arial CE" charset="-18"/>
                <a:cs typeface="Arial CE" charset="-18"/>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4E01BA94-0E4E-4245-9B71-AA7D268068FE}" type="slidenum">
              <a:rPr lang="cs-CZ" altLang="cs-CZ" sz="1000">
                <a:solidFill>
                  <a:schemeClr val="bg1"/>
                </a:solidFill>
              </a:rPr>
              <a:pPr>
                <a:lnSpc>
                  <a:spcPct val="100000"/>
                </a:lnSpc>
                <a:buSzTx/>
              </a:pPr>
              <a:t>2</a:t>
            </a:fld>
            <a:endParaRPr lang="cs-CZ" altLang="cs-CZ" sz="1000">
              <a:solidFill>
                <a:schemeClr val="bg1"/>
              </a:solidFill>
            </a:endParaRPr>
          </a:p>
        </p:txBody>
      </p:sp>
      <p:sp>
        <p:nvSpPr>
          <p:cNvPr id="23556" name="Rectangle 3"/>
          <p:cNvSpPr>
            <a:spLocks noChangeArrowheads="1"/>
          </p:cNvSpPr>
          <p:nvPr/>
        </p:nvSpPr>
        <p:spPr bwMode="auto">
          <a:xfrm>
            <a:off x="1177625" y="1822213"/>
            <a:ext cx="5424845" cy="444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823" tIns="39911" rIns="79823" bIns="39911"/>
          <a:lstStyle>
            <a:lvl1pPr marL="290513" indent="-290513" defTabSz="892175">
              <a:defRPr>
                <a:solidFill>
                  <a:schemeClr val="tx1"/>
                </a:solidFill>
                <a:latin typeface="Arial" pitchFamily="34" charset="0"/>
              </a:defRPr>
            </a:lvl1pPr>
            <a:lvl2pPr marL="742950" indent="-285750" defTabSz="892175">
              <a:defRPr>
                <a:solidFill>
                  <a:schemeClr val="tx1"/>
                </a:solidFill>
                <a:latin typeface="Arial" pitchFamily="34" charset="0"/>
              </a:defRPr>
            </a:lvl2pPr>
            <a:lvl3pPr marL="1143000" indent="-228600" defTabSz="892175">
              <a:defRPr>
                <a:solidFill>
                  <a:schemeClr val="tx1"/>
                </a:solidFill>
                <a:latin typeface="Arial" pitchFamily="34" charset="0"/>
              </a:defRPr>
            </a:lvl3pPr>
            <a:lvl4pPr marL="1600200" indent="-228600" defTabSz="892175">
              <a:defRPr>
                <a:solidFill>
                  <a:schemeClr val="tx1"/>
                </a:solidFill>
                <a:latin typeface="Arial" pitchFamily="34" charset="0"/>
              </a:defRPr>
            </a:lvl4pPr>
            <a:lvl5pPr marL="2057400" indent="-228600" defTabSz="892175">
              <a:defRPr>
                <a:solidFill>
                  <a:schemeClr val="tx1"/>
                </a:solidFill>
                <a:latin typeface="Arial" pitchFamily="34" charset="0"/>
              </a:defRPr>
            </a:lvl5pPr>
            <a:lvl6pPr marL="2514600" indent="-228600" defTabSz="892175" eaLnBrk="0" fontAlgn="base" hangingPunct="0">
              <a:spcBef>
                <a:spcPct val="0"/>
              </a:spcBef>
              <a:spcAft>
                <a:spcPct val="0"/>
              </a:spcAft>
              <a:defRPr>
                <a:solidFill>
                  <a:schemeClr val="tx1"/>
                </a:solidFill>
                <a:latin typeface="Arial" pitchFamily="34" charset="0"/>
              </a:defRPr>
            </a:lvl6pPr>
            <a:lvl7pPr marL="2971800" indent="-228600" defTabSz="892175" eaLnBrk="0" fontAlgn="base" hangingPunct="0">
              <a:spcBef>
                <a:spcPct val="0"/>
              </a:spcBef>
              <a:spcAft>
                <a:spcPct val="0"/>
              </a:spcAft>
              <a:defRPr>
                <a:solidFill>
                  <a:schemeClr val="tx1"/>
                </a:solidFill>
                <a:latin typeface="Arial" pitchFamily="34" charset="0"/>
              </a:defRPr>
            </a:lvl7pPr>
            <a:lvl8pPr marL="3429000" indent="-228600" defTabSz="892175" eaLnBrk="0" fontAlgn="base" hangingPunct="0">
              <a:spcBef>
                <a:spcPct val="0"/>
              </a:spcBef>
              <a:spcAft>
                <a:spcPct val="0"/>
              </a:spcAft>
              <a:defRPr>
                <a:solidFill>
                  <a:schemeClr val="tx1"/>
                </a:solidFill>
                <a:latin typeface="Arial" pitchFamily="34" charset="0"/>
              </a:defRPr>
            </a:lvl8pPr>
            <a:lvl9pPr marL="3886200" indent="-228600" defTabSz="892175" eaLnBrk="0" fontAlgn="base" hangingPunct="0">
              <a:spcBef>
                <a:spcPct val="0"/>
              </a:spcBef>
              <a:spcAft>
                <a:spcPct val="0"/>
              </a:spcAft>
              <a:defRPr>
                <a:solidFill>
                  <a:schemeClr val="tx1"/>
                </a:solidFill>
                <a:latin typeface="Arial" pitchFamily="34" charset="0"/>
              </a:defRPr>
            </a:lvl9pPr>
          </a:lstStyle>
          <a:p>
            <a:pPr>
              <a:spcBef>
                <a:spcPct val="50000"/>
              </a:spcBef>
              <a:buClr>
                <a:srgbClr val="FF6600"/>
              </a:buClr>
            </a:pPr>
            <a:endParaRPr lang="cs-CZ" altLang="cs-CZ" sz="1500">
              <a:latin typeface="Arial CE" charset="-18"/>
            </a:endParaRPr>
          </a:p>
        </p:txBody>
      </p:sp>
      <p:sp>
        <p:nvSpPr>
          <p:cNvPr id="23557" name="Rectangle 5"/>
          <p:cNvSpPr>
            <a:spLocks noChangeArrowheads="1"/>
          </p:cNvSpPr>
          <p:nvPr/>
        </p:nvSpPr>
        <p:spPr bwMode="auto">
          <a:xfrm>
            <a:off x="0" y="1374229"/>
            <a:ext cx="188418" cy="30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66" tIns="46633" rIns="93266" bIns="46633"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cs-CZ" altLang="cs-CZ"/>
          </a:p>
        </p:txBody>
      </p:sp>
      <p:sp>
        <p:nvSpPr>
          <p:cNvPr id="32" name="Rectangle 2">
            <a:extLst>
              <a:ext uri="{FF2B5EF4-FFF2-40B4-BE49-F238E27FC236}">
                <a16:creationId xmlns:a16="http://schemas.microsoft.com/office/drawing/2014/main" id="{99CF25CE-23F1-4D20-BACF-05CBFC3469D2}"/>
              </a:ext>
            </a:extLst>
          </p:cNvPr>
          <p:cNvSpPr txBox="1">
            <a:spLocks noChangeArrowheads="1"/>
          </p:cNvSpPr>
          <p:nvPr/>
        </p:nvSpPr>
        <p:spPr bwMode="auto">
          <a:xfrm>
            <a:off x="504000" y="428953"/>
            <a:ext cx="6935475" cy="84638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gn="l" defTabSz="895350" rtl="0" eaLnBrk="1" fontAlgn="base" hangingPunct="1">
              <a:lnSpc>
                <a:spcPts val="3300"/>
              </a:lnSpc>
              <a:spcBef>
                <a:spcPct val="0"/>
              </a:spcBef>
              <a:spcAft>
                <a:spcPct val="0"/>
              </a:spcAft>
              <a:defRPr sz="2400" cap="all" baseline="0">
                <a:solidFill>
                  <a:srgbClr val="F24F00"/>
                </a:solidFill>
                <a:latin typeface="+mj-lt"/>
                <a:ea typeface="+mj-ea"/>
                <a:cs typeface="+mj-cs"/>
              </a:defRPr>
            </a:lvl1pPr>
            <a:lvl2pPr algn="l" defTabSz="895350" rtl="0" eaLnBrk="1" fontAlgn="base" hangingPunct="1">
              <a:spcBef>
                <a:spcPct val="0"/>
              </a:spcBef>
              <a:spcAft>
                <a:spcPct val="0"/>
              </a:spcAft>
              <a:defRPr sz="2000">
                <a:solidFill>
                  <a:schemeClr val="bg1"/>
                </a:solidFill>
                <a:latin typeface="Futura CEZ Medium" pitchFamily="2" charset="-18"/>
              </a:defRPr>
            </a:lvl2pPr>
            <a:lvl3pPr algn="l" defTabSz="895350" rtl="0" eaLnBrk="1" fontAlgn="base" hangingPunct="1">
              <a:spcBef>
                <a:spcPct val="0"/>
              </a:spcBef>
              <a:spcAft>
                <a:spcPct val="0"/>
              </a:spcAft>
              <a:defRPr sz="2000">
                <a:solidFill>
                  <a:schemeClr val="bg1"/>
                </a:solidFill>
                <a:latin typeface="Futura CEZ Medium" pitchFamily="2" charset="-18"/>
              </a:defRPr>
            </a:lvl3pPr>
            <a:lvl4pPr algn="l" defTabSz="895350" rtl="0" eaLnBrk="1" fontAlgn="base" hangingPunct="1">
              <a:spcBef>
                <a:spcPct val="0"/>
              </a:spcBef>
              <a:spcAft>
                <a:spcPct val="0"/>
              </a:spcAft>
              <a:defRPr sz="2000">
                <a:solidFill>
                  <a:schemeClr val="bg1"/>
                </a:solidFill>
                <a:latin typeface="Futura CEZ Medium" pitchFamily="2" charset="-18"/>
              </a:defRPr>
            </a:lvl4pPr>
            <a:lvl5pPr algn="l" defTabSz="895350" rtl="0" eaLnBrk="1" fontAlgn="base" hangingPunct="1">
              <a:spcBef>
                <a:spcPct val="0"/>
              </a:spcBef>
              <a:spcAft>
                <a:spcPct val="0"/>
              </a:spcAft>
              <a:defRPr sz="2000">
                <a:solidFill>
                  <a:schemeClr val="bg1"/>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a:lstStyle>
          <a:p>
            <a:pPr defTabSz="895255">
              <a:buClrTx/>
              <a:buFontTx/>
              <a:defRPr/>
            </a:pPr>
            <a:r>
              <a:rPr lang="cs-CZ" i="0" kern="0" dirty="0">
                <a:solidFill>
                  <a:schemeClr val="tx1"/>
                </a:solidFill>
              </a:rPr>
              <a:t>Specifika lokality PPC  </a:t>
            </a:r>
            <a:br>
              <a:rPr lang="cs-CZ" i="0" kern="0" dirty="0"/>
            </a:br>
            <a:r>
              <a:rPr lang="cs-CZ" i="0" kern="0" dirty="0"/>
              <a:t>1. orientace v areálu</a:t>
            </a:r>
          </a:p>
        </p:txBody>
      </p:sp>
      <p:sp>
        <p:nvSpPr>
          <p:cNvPr id="33" name="Zástupný symbol pro číslo snímku 1">
            <a:extLst>
              <a:ext uri="{FF2B5EF4-FFF2-40B4-BE49-F238E27FC236}">
                <a16:creationId xmlns:a16="http://schemas.microsoft.com/office/drawing/2014/main" id="{84376F60-E864-46A4-A980-1A79241185CA}"/>
              </a:ext>
            </a:extLst>
          </p:cNvPr>
          <p:cNvSpPr txBox="1">
            <a:spLocks/>
          </p:cNvSpPr>
          <p:nvPr/>
        </p:nvSpPr>
        <p:spPr bwMode="auto">
          <a:xfrm>
            <a:off x="504000" y="6637031"/>
            <a:ext cx="287709" cy="15388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defPPr>
              <a:defRPr lang="en-US"/>
            </a:defPPr>
            <a:lvl1pPr algn="l" defTabSz="894089" rtl="0" eaLnBrk="1" fontAlgn="base" hangingPunct="1">
              <a:lnSpc>
                <a:spcPts val="2296"/>
              </a:lnSpc>
              <a:spcBef>
                <a:spcPct val="0"/>
              </a:spcBef>
              <a:spcAft>
                <a:spcPct val="0"/>
              </a:spcAft>
              <a:buClrTx/>
              <a:buSzPct val="120000"/>
              <a:buFontTx/>
              <a:buNone/>
              <a:defRPr sz="1600" b="1" i="0" kern="1200">
                <a:solidFill>
                  <a:schemeClr val="tx1"/>
                </a:solidFill>
                <a:latin typeface="Arial CE" charset="-18"/>
                <a:ea typeface="Arial CE" charset="-18"/>
                <a:cs typeface="Arial CE" charset="-18"/>
              </a:defRPr>
            </a:lvl1pPr>
            <a:lvl2pPr marL="758032" indent="-291551" algn="ctr" defTabSz="894089" rtl="0" eaLnBrk="0" fontAlgn="base" hangingPunct="0">
              <a:lnSpc>
                <a:spcPts val="2296"/>
              </a:lnSpc>
              <a:spcBef>
                <a:spcPct val="50000"/>
              </a:spcBef>
              <a:spcAft>
                <a:spcPct val="0"/>
              </a:spcAft>
              <a:buClr>
                <a:srgbClr val="F24F00"/>
              </a:buClr>
              <a:buSzPct val="120000"/>
              <a:buFont typeface="Wingdings" pitchFamily="2" charset="2"/>
              <a:buChar char="§"/>
              <a:defRPr sz="1600" i="1" kern="1200">
                <a:solidFill>
                  <a:schemeClr val="tx1"/>
                </a:solidFill>
                <a:latin typeface="Arial CE" charset="-18"/>
                <a:ea typeface="Arial CE" charset="-18"/>
                <a:cs typeface="Arial CE" charset="-18"/>
              </a:defRPr>
            </a:lvl2pPr>
            <a:lvl3pPr marL="1166203" indent="-233241" algn="ctr" defTabSz="894089" rtl="0" eaLnBrk="0" fontAlgn="base" hangingPunct="0">
              <a:lnSpc>
                <a:spcPts val="2296"/>
              </a:lnSpc>
              <a:spcBef>
                <a:spcPct val="50000"/>
              </a:spcBef>
              <a:spcAft>
                <a:spcPct val="0"/>
              </a:spcAft>
              <a:buClr>
                <a:srgbClr val="C8C8C8"/>
              </a:buClr>
              <a:buSzPct val="120000"/>
              <a:buFont typeface="Wingdings" pitchFamily="2" charset="2"/>
              <a:buChar char="§"/>
              <a:defRPr sz="1600" i="1" kern="1200">
                <a:solidFill>
                  <a:schemeClr val="tx1"/>
                </a:solidFill>
                <a:latin typeface="Arial CE" charset="-18"/>
                <a:ea typeface="Arial CE" charset="-18"/>
                <a:cs typeface="Arial CE" charset="-18"/>
              </a:defRPr>
            </a:lvl3pPr>
            <a:lvl4pPr marL="1632684" indent="-233241" algn="ctr" defTabSz="894089" rtl="0" eaLnBrk="0" fontAlgn="base" hangingPunct="0">
              <a:lnSpc>
                <a:spcPts val="2296"/>
              </a:lnSpc>
              <a:spcBef>
                <a:spcPct val="50000"/>
              </a:spcBef>
              <a:spcAft>
                <a:spcPct val="0"/>
              </a:spcAft>
              <a:buClr>
                <a:schemeClr val="accent2"/>
              </a:buClr>
              <a:buSzPct val="89000"/>
              <a:buFont typeface="Wingdings" pitchFamily="2" charset="2"/>
              <a:defRPr sz="1600" i="1" kern="1200">
                <a:solidFill>
                  <a:schemeClr val="tx1"/>
                </a:solidFill>
                <a:latin typeface="Arial CE" charset="-18"/>
                <a:ea typeface="Arial CE" charset="-18"/>
                <a:cs typeface="Arial CE" charset="-18"/>
              </a:defRPr>
            </a:lvl4pPr>
            <a:lvl5pPr marL="2099165" indent="-233241" algn="ctr" defTabSz="894089" rtl="0" eaLnBrk="0" fontAlgn="base" hangingPunct="0">
              <a:lnSpc>
                <a:spcPts val="2296"/>
              </a:lnSpc>
              <a:spcBef>
                <a:spcPct val="50000"/>
              </a:spcBef>
              <a:spcAft>
                <a:spcPct val="0"/>
              </a:spcAft>
              <a:buClr>
                <a:schemeClr val="accent2"/>
              </a:buClr>
              <a:buSzPct val="75000"/>
              <a:buFont typeface="Wingdings" pitchFamily="2" charset="2"/>
              <a:defRPr sz="1600" i="1" kern="1200">
                <a:solidFill>
                  <a:schemeClr val="tx1"/>
                </a:solidFill>
                <a:latin typeface="Arial CE" charset="-18"/>
                <a:ea typeface="Arial CE" charset="-18"/>
                <a:cs typeface="Arial CE" charset="-18"/>
              </a:defRPr>
            </a:lvl5pPr>
            <a:lvl6pPr marL="2565646" indent="-233241" algn="l" defTabSz="894089" rtl="0" eaLnBrk="0" fontAlgn="base" latinLnBrk="0" hangingPunct="0">
              <a:lnSpc>
                <a:spcPts val="2296"/>
              </a:lnSpc>
              <a:spcBef>
                <a:spcPct val="0"/>
              </a:spcBef>
              <a:spcAft>
                <a:spcPct val="0"/>
              </a:spcAft>
              <a:buSzPct val="75000"/>
              <a:defRPr sz="1600" i="1" kern="1200">
                <a:solidFill>
                  <a:schemeClr val="tx1"/>
                </a:solidFill>
                <a:latin typeface="Arial CE" charset="-18"/>
                <a:ea typeface="Arial CE" charset="-18"/>
                <a:cs typeface="Arial CE" charset="-18"/>
              </a:defRPr>
            </a:lvl6pPr>
            <a:lvl7pPr marL="3032128" indent="-233241" algn="l" defTabSz="894089" rtl="0" eaLnBrk="0" fontAlgn="base" latinLnBrk="0" hangingPunct="0">
              <a:lnSpc>
                <a:spcPts val="2296"/>
              </a:lnSpc>
              <a:spcBef>
                <a:spcPct val="0"/>
              </a:spcBef>
              <a:spcAft>
                <a:spcPct val="0"/>
              </a:spcAft>
              <a:buSzPct val="75000"/>
              <a:defRPr sz="1600" i="1" kern="1200">
                <a:solidFill>
                  <a:schemeClr val="tx1"/>
                </a:solidFill>
                <a:latin typeface="Arial CE" charset="-18"/>
                <a:ea typeface="Arial CE" charset="-18"/>
                <a:cs typeface="Arial CE" charset="-18"/>
              </a:defRPr>
            </a:lvl7pPr>
            <a:lvl8pPr marL="3498609" indent="-233241" algn="l" defTabSz="894089" rtl="0" eaLnBrk="0" fontAlgn="base" latinLnBrk="0" hangingPunct="0">
              <a:lnSpc>
                <a:spcPts val="2296"/>
              </a:lnSpc>
              <a:spcBef>
                <a:spcPct val="0"/>
              </a:spcBef>
              <a:spcAft>
                <a:spcPct val="0"/>
              </a:spcAft>
              <a:buSzPct val="75000"/>
              <a:defRPr sz="1600" i="1" kern="1200">
                <a:solidFill>
                  <a:schemeClr val="tx1"/>
                </a:solidFill>
                <a:latin typeface="Arial CE" charset="-18"/>
                <a:ea typeface="Arial CE" charset="-18"/>
                <a:cs typeface="Arial CE" charset="-18"/>
              </a:defRPr>
            </a:lvl8pPr>
            <a:lvl9pPr marL="3965090" indent="-233241" algn="l" defTabSz="894089" rtl="0" eaLnBrk="0" fontAlgn="base" latinLnBrk="0" hangingPunct="0">
              <a:lnSpc>
                <a:spcPts val="2296"/>
              </a:lnSpc>
              <a:spcBef>
                <a:spcPct val="0"/>
              </a:spcBef>
              <a:spcAft>
                <a:spcPct val="0"/>
              </a:spcAft>
              <a:buSzPct val="75000"/>
              <a:defRPr sz="1600" i="1" kern="1200">
                <a:solidFill>
                  <a:schemeClr val="tx1"/>
                </a:solidFill>
                <a:latin typeface="Arial CE" charset="-18"/>
                <a:ea typeface="Arial CE" charset="-18"/>
                <a:cs typeface="Arial CE" charset="-18"/>
              </a:defRPr>
            </a:lvl9pPr>
          </a:lstStyle>
          <a:p>
            <a:pPr>
              <a:lnSpc>
                <a:spcPct val="100000"/>
              </a:lnSpc>
              <a:buSzTx/>
            </a:pPr>
            <a:fld id="{4E01BA94-0E4E-4245-9B71-AA7D268068FE}" type="slidenum">
              <a:rPr lang="cs-CZ" altLang="cs-CZ" sz="1000" smtClean="0">
                <a:solidFill>
                  <a:schemeClr val="bg1"/>
                </a:solidFill>
              </a:rPr>
              <a:pPr>
                <a:lnSpc>
                  <a:spcPct val="100000"/>
                </a:lnSpc>
                <a:buSzTx/>
              </a:pPr>
              <a:t>2</a:t>
            </a:fld>
            <a:endParaRPr lang="cs-CZ" altLang="cs-CZ" sz="1000" dirty="0">
              <a:solidFill>
                <a:schemeClr val="bg1"/>
              </a:solidFill>
            </a:endParaRPr>
          </a:p>
        </p:txBody>
      </p:sp>
      <p:sp>
        <p:nvSpPr>
          <p:cNvPr id="34" name="Rectangle 3">
            <a:extLst>
              <a:ext uri="{FF2B5EF4-FFF2-40B4-BE49-F238E27FC236}">
                <a16:creationId xmlns:a16="http://schemas.microsoft.com/office/drawing/2014/main" id="{1702CCEB-D455-4131-9503-BEF59DF76D71}"/>
              </a:ext>
            </a:extLst>
          </p:cNvPr>
          <p:cNvSpPr>
            <a:spLocks noChangeArrowheads="1"/>
          </p:cNvSpPr>
          <p:nvPr/>
        </p:nvSpPr>
        <p:spPr bwMode="auto">
          <a:xfrm>
            <a:off x="1154325" y="1791920"/>
            <a:ext cx="5424845" cy="444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823" tIns="39911" rIns="79823" bIns="39911"/>
          <a:lstStyle>
            <a:lvl1pPr marL="290513" indent="-290513" defTabSz="892175">
              <a:defRPr>
                <a:solidFill>
                  <a:schemeClr val="tx1"/>
                </a:solidFill>
                <a:latin typeface="Arial" pitchFamily="34" charset="0"/>
              </a:defRPr>
            </a:lvl1pPr>
            <a:lvl2pPr marL="742950" indent="-285750" defTabSz="892175">
              <a:defRPr>
                <a:solidFill>
                  <a:schemeClr val="tx1"/>
                </a:solidFill>
                <a:latin typeface="Arial" pitchFamily="34" charset="0"/>
              </a:defRPr>
            </a:lvl2pPr>
            <a:lvl3pPr marL="1143000" indent="-228600" defTabSz="892175">
              <a:defRPr>
                <a:solidFill>
                  <a:schemeClr val="tx1"/>
                </a:solidFill>
                <a:latin typeface="Arial" pitchFamily="34" charset="0"/>
              </a:defRPr>
            </a:lvl3pPr>
            <a:lvl4pPr marL="1600200" indent="-228600" defTabSz="892175">
              <a:defRPr>
                <a:solidFill>
                  <a:schemeClr val="tx1"/>
                </a:solidFill>
                <a:latin typeface="Arial" pitchFamily="34" charset="0"/>
              </a:defRPr>
            </a:lvl4pPr>
            <a:lvl5pPr marL="2057400" indent="-228600" defTabSz="892175">
              <a:defRPr>
                <a:solidFill>
                  <a:schemeClr val="tx1"/>
                </a:solidFill>
                <a:latin typeface="Arial" pitchFamily="34" charset="0"/>
              </a:defRPr>
            </a:lvl5pPr>
            <a:lvl6pPr marL="2514600" indent="-228600" defTabSz="892175" eaLnBrk="0" fontAlgn="base" hangingPunct="0">
              <a:spcBef>
                <a:spcPct val="0"/>
              </a:spcBef>
              <a:spcAft>
                <a:spcPct val="0"/>
              </a:spcAft>
              <a:defRPr>
                <a:solidFill>
                  <a:schemeClr val="tx1"/>
                </a:solidFill>
                <a:latin typeface="Arial" pitchFamily="34" charset="0"/>
              </a:defRPr>
            </a:lvl6pPr>
            <a:lvl7pPr marL="2971800" indent="-228600" defTabSz="892175" eaLnBrk="0" fontAlgn="base" hangingPunct="0">
              <a:spcBef>
                <a:spcPct val="0"/>
              </a:spcBef>
              <a:spcAft>
                <a:spcPct val="0"/>
              </a:spcAft>
              <a:defRPr>
                <a:solidFill>
                  <a:schemeClr val="tx1"/>
                </a:solidFill>
                <a:latin typeface="Arial" pitchFamily="34" charset="0"/>
              </a:defRPr>
            </a:lvl7pPr>
            <a:lvl8pPr marL="3429000" indent="-228600" defTabSz="892175" eaLnBrk="0" fontAlgn="base" hangingPunct="0">
              <a:spcBef>
                <a:spcPct val="0"/>
              </a:spcBef>
              <a:spcAft>
                <a:spcPct val="0"/>
              </a:spcAft>
              <a:defRPr>
                <a:solidFill>
                  <a:schemeClr val="tx1"/>
                </a:solidFill>
                <a:latin typeface="Arial" pitchFamily="34" charset="0"/>
              </a:defRPr>
            </a:lvl8pPr>
            <a:lvl9pPr marL="3886200" indent="-228600" defTabSz="892175" eaLnBrk="0" fontAlgn="base" hangingPunct="0">
              <a:spcBef>
                <a:spcPct val="0"/>
              </a:spcBef>
              <a:spcAft>
                <a:spcPct val="0"/>
              </a:spcAft>
              <a:defRPr>
                <a:solidFill>
                  <a:schemeClr val="tx1"/>
                </a:solidFill>
                <a:latin typeface="Arial" pitchFamily="34" charset="0"/>
              </a:defRPr>
            </a:lvl9pPr>
          </a:lstStyle>
          <a:p>
            <a:pPr>
              <a:spcBef>
                <a:spcPct val="50000"/>
              </a:spcBef>
              <a:buClr>
                <a:srgbClr val="FF6600"/>
              </a:buClr>
            </a:pPr>
            <a:endParaRPr lang="cs-CZ" altLang="cs-CZ" sz="1500">
              <a:latin typeface="Arial CE" charset="-18"/>
            </a:endParaRPr>
          </a:p>
        </p:txBody>
      </p:sp>
      <p:sp>
        <p:nvSpPr>
          <p:cNvPr id="35" name="Rectangle 5">
            <a:extLst>
              <a:ext uri="{FF2B5EF4-FFF2-40B4-BE49-F238E27FC236}">
                <a16:creationId xmlns:a16="http://schemas.microsoft.com/office/drawing/2014/main" id="{E05CD56D-079A-466B-9F14-B1F56EDECEAF}"/>
              </a:ext>
            </a:extLst>
          </p:cNvPr>
          <p:cNvSpPr>
            <a:spLocks noChangeArrowheads="1"/>
          </p:cNvSpPr>
          <p:nvPr/>
        </p:nvSpPr>
        <p:spPr bwMode="auto">
          <a:xfrm>
            <a:off x="-23300" y="1343936"/>
            <a:ext cx="188418" cy="30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66" tIns="46633" rIns="93266" bIns="46633"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cs-CZ" altLang="cs-CZ"/>
          </a:p>
        </p:txBody>
      </p:sp>
      <p:pic>
        <p:nvPicPr>
          <p:cNvPr id="36" name="Obrázek 1">
            <a:extLst>
              <a:ext uri="{FF2B5EF4-FFF2-40B4-BE49-F238E27FC236}">
                <a16:creationId xmlns:a16="http://schemas.microsoft.com/office/drawing/2014/main" id="{07DB2C39-E075-4179-83E4-D619D43735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938" y="1380106"/>
            <a:ext cx="7706907" cy="511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bdélník 36">
            <a:extLst>
              <a:ext uri="{FF2B5EF4-FFF2-40B4-BE49-F238E27FC236}">
                <a16:creationId xmlns:a16="http://schemas.microsoft.com/office/drawing/2014/main" id="{2D1E64E8-0EDE-40D2-AFD5-F6EF4BB2BCB3}"/>
              </a:ext>
            </a:extLst>
          </p:cNvPr>
          <p:cNvSpPr/>
          <p:nvPr/>
        </p:nvSpPr>
        <p:spPr bwMode="auto">
          <a:xfrm>
            <a:off x="1495492" y="3020193"/>
            <a:ext cx="2604654" cy="1182255"/>
          </a:xfrm>
          <a:prstGeom prst="rect">
            <a:avLst/>
          </a:prstGeom>
          <a:noFill/>
          <a:ln w="63500" cap="flat" cmpd="sng" algn="ctr">
            <a:solidFill>
              <a:schemeClr val="accent6"/>
            </a:solidFill>
            <a:prstDash val="dash"/>
            <a:round/>
            <a:headEnd type="none" w="med" len="med"/>
            <a:tailEnd type="none" w="med" len="med"/>
          </a:ln>
          <a:effectLst/>
        </p:spPr>
        <p:txBody>
          <a:bodyPr vert="horz" wrap="none" lIns="78762" tIns="39382" rIns="78762" bIns="39382" numCol="1" rtlCol="0" anchor="ctr" anchorCtr="0" compatLnSpc="1">
            <a:prstTxWarp prst="textNoShape">
              <a:avLst/>
            </a:prstTxWarp>
          </a:bodyPr>
          <a:lstStyle/>
          <a:p>
            <a: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pPr>
            <a:endParaRPr kumimoji="0" lang="cs-CZ" sz="1400" b="0" i="1" u="none" strike="noStrike" cap="none" normalizeH="0" baseline="0">
              <a:ln>
                <a:noFill/>
              </a:ln>
              <a:solidFill>
                <a:schemeClr val="tx1"/>
              </a:solidFill>
              <a:effectLst/>
              <a:latin typeface="Arial" pitchFamily="34" charset="0"/>
            </a:endParaRPr>
          </a:p>
        </p:txBody>
      </p:sp>
      <p:sp>
        <p:nvSpPr>
          <p:cNvPr id="38" name="TextovéPole 37">
            <a:extLst>
              <a:ext uri="{FF2B5EF4-FFF2-40B4-BE49-F238E27FC236}">
                <a16:creationId xmlns:a16="http://schemas.microsoft.com/office/drawing/2014/main" id="{EA948026-B6EC-4284-BF87-534BCBBC4127}"/>
              </a:ext>
            </a:extLst>
          </p:cNvPr>
          <p:cNvSpPr txBox="1"/>
          <p:nvPr/>
        </p:nvSpPr>
        <p:spPr>
          <a:xfrm>
            <a:off x="479938" y="2799287"/>
            <a:ext cx="922048" cy="707886"/>
          </a:xfrm>
          <a:prstGeom prst="rect">
            <a:avLst/>
          </a:prstGeom>
          <a:noFill/>
        </p:spPr>
        <p:txBody>
          <a:bodyPr wrap="square" rtlCol="0">
            <a:spAutoFit/>
          </a:bodyPr>
          <a:lstStyle/>
          <a:p>
            <a:pPr>
              <a:spcBef>
                <a:spcPts val="0"/>
              </a:spcBef>
            </a:pPr>
            <a:r>
              <a:rPr lang="cs-CZ" sz="2800" b="1" i="0" dirty="0">
                <a:solidFill>
                  <a:schemeClr val="accent6"/>
                </a:solidFill>
              </a:rPr>
              <a:t>PPC</a:t>
            </a:r>
          </a:p>
          <a:p>
            <a:pPr>
              <a:lnSpc>
                <a:spcPts val="1440"/>
              </a:lnSpc>
              <a:spcBef>
                <a:spcPts val="0"/>
              </a:spcBef>
            </a:pPr>
            <a:r>
              <a:rPr lang="cs-CZ" sz="1200" b="1" i="0" dirty="0">
                <a:solidFill>
                  <a:schemeClr val="accent6"/>
                </a:solidFill>
              </a:rPr>
              <a:t>zdroj</a:t>
            </a:r>
          </a:p>
        </p:txBody>
      </p:sp>
      <p:cxnSp>
        <p:nvCxnSpPr>
          <p:cNvPr id="39" name="Přímá spojnice 38">
            <a:extLst>
              <a:ext uri="{FF2B5EF4-FFF2-40B4-BE49-F238E27FC236}">
                <a16:creationId xmlns:a16="http://schemas.microsoft.com/office/drawing/2014/main" id="{1C1E369F-83DA-424B-9F1A-4D908150916A}"/>
              </a:ext>
            </a:extLst>
          </p:cNvPr>
          <p:cNvCxnSpPr>
            <a:cxnSpLocks/>
          </p:cNvCxnSpPr>
          <p:nvPr/>
        </p:nvCxnSpPr>
        <p:spPr bwMode="auto">
          <a:xfrm>
            <a:off x="1716806" y="1398196"/>
            <a:ext cx="31432" cy="1471242"/>
          </a:xfrm>
          <a:prstGeom prst="line">
            <a:avLst/>
          </a:prstGeom>
          <a:solidFill>
            <a:schemeClr val="accent1"/>
          </a:solidFill>
          <a:ln w="60325" cap="flat" cmpd="sng" algn="ctr">
            <a:solidFill>
              <a:srgbClr val="00B050"/>
            </a:solidFill>
            <a:prstDash val="sysDot"/>
            <a:round/>
            <a:headEnd type="none" w="med" len="med"/>
            <a:tailEnd type="none" w="med" len="med"/>
          </a:ln>
          <a:effectLst/>
        </p:spPr>
      </p:cxnSp>
      <p:cxnSp>
        <p:nvCxnSpPr>
          <p:cNvPr id="40" name="Přímá spojnice 39">
            <a:extLst>
              <a:ext uri="{FF2B5EF4-FFF2-40B4-BE49-F238E27FC236}">
                <a16:creationId xmlns:a16="http://schemas.microsoft.com/office/drawing/2014/main" id="{D1138038-9FA9-49D5-A535-7E485A2CD2D0}"/>
              </a:ext>
            </a:extLst>
          </p:cNvPr>
          <p:cNvCxnSpPr>
            <a:cxnSpLocks/>
          </p:cNvCxnSpPr>
          <p:nvPr/>
        </p:nvCxnSpPr>
        <p:spPr bwMode="auto">
          <a:xfrm>
            <a:off x="479938" y="4968383"/>
            <a:ext cx="5389562" cy="1421672"/>
          </a:xfrm>
          <a:prstGeom prst="line">
            <a:avLst/>
          </a:prstGeom>
          <a:solidFill>
            <a:schemeClr val="accent1"/>
          </a:solidFill>
          <a:ln w="60325" cap="flat" cmpd="sng" algn="ctr">
            <a:solidFill>
              <a:srgbClr val="00B050"/>
            </a:solidFill>
            <a:prstDash val="sysDot"/>
            <a:round/>
            <a:headEnd type="none" w="med" len="med"/>
            <a:tailEnd type="none" w="med" len="med"/>
          </a:ln>
          <a:effectLst/>
        </p:spPr>
      </p:cxnSp>
      <p:cxnSp>
        <p:nvCxnSpPr>
          <p:cNvPr id="41" name="Přímá spojnice 40">
            <a:extLst>
              <a:ext uri="{FF2B5EF4-FFF2-40B4-BE49-F238E27FC236}">
                <a16:creationId xmlns:a16="http://schemas.microsoft.com/office/drawing/2014/main" id="{0B70B8CB-EBFC-46AE-9A7F-1DEDCD94E813}"/>
              </a:ext>
            </a:extLst>
          </p:cNvPr>
          <p:cNvCxnSpPr>
            <a:cxnSpLocks/>
          </p:cNvCxnSpPr>
          <p:nvPr/>
        </p:nvCxnSpPr>
        <p:spPr bwMode="auto">
          <a:xfrm flipH="1">
            <a:off x="5959509" y="5035365"/>
            <a:ext cx="2111478" cy="1357791"/>
          </a:xfrm>
          <a:prstGeom prst="line">
            <a:avLst/>
          </a:prstGeom>
          <a:solidFill>
            <a:schemeClr val="accent1"/>
          </a:solidFill>
          <a:ln w="60325" cap="flat" cmpd="sng" algn="ctr">
            <a:solidFill>
              <a:srgbClr val="00B050"/>
            </a:solidFill>
            <a:prstDash val="sysDot"/>
            <a:round/>
            <a:headEnd type="none" w="med" len="med"/>
            <a:tailEnd type="none" w="med" len="med"/>
          </a:ln>
          <a:effectLst/>
        </p:spPr>
      </p:cxnSp>
      <p:cxnSp>
        <p:nvCxnSpPr>
          <p:cNvPr id="42" name="Přímá spojnice 41">
            <a:extLst>
              <a:ext uri="{FF2B5EF4-FFF2-40B4-BE49-F238E27FC236}">
                <a16:creationId xmlns:a16="http://schemas.microsoft.com/office/drawing/2014/main" id="{264B363D-9267-4EEF-847A-237BB258E535}"/>
              </a:ext>
            </a:extLst>
          </p:cNvPr>
          <p:cNvCxnSpPr>
            <a:cxnSpLocks/>
          </p:cNvCxnSpPr>
          <p:nvPr/>
        </p:nvCxnSpPr>
        <p:spPr bwMode="auto">
          <a:xfrm flipV="1">
            <a:off x="479938" y="4297715"/>
            <a:ext cx="3543466" cy="29559"/>
          </a:xfrm>
          <a:prstGeom prst="line">
            <a:avLst/>
          </a:prstGeom>
          <a:solidFill>
            <a:schemeClr val="accent1"/>
          </a:solidFill>
          <a:ln w="60325" cap="flat" cmpd="sng" algn="ctr">
            <a:solidFill>
              <a:srgbClr val="00B050"/>
            </a:solidFill>
            <a:prstDash val="sysDot"/>
            <a:round/>
            <a:headEnd type="none" w="med" len="med"/>
            <a:tailEnd type="none" w="med" len="med"/>
          </a:ln>
          <a:effectLst/>
        </p:spPr>
      </p:cxnSp>
      <p:cxnSp>
        <p:nvCxnSpPr>
          <p:cNvPr id="43" name="Přímá spojnice 42">
            <a:extLst>
              <a:ext uri="{FF2B5EF4-FFF2-40B4-BE49-F238E27FC236}">
                <a16:creationId xmlns:a16="http://schemas.microsoft.com/office/drawing/2014/main" id="{09AFEC48-5B7F-4FA5-A9C5-C01BBE3FA1BC}"/>
              </a:ext>
            </a:extLst>
          </p:cNvPr>
          <p:cNvCxnSpPr>
            <a:cxnSpLocks/>
          </p:cNvCxnSpPr>
          <p:nvPr/>
        </p:nvCxnSpPr>
        <p:spPr bwMode="auto">
          <a:xfrm>
            <a:off x="4150770" y="2932655"/>
            <a:ext cx="0" cy="1365059"/>
          </a:xfrm>
          <a:prstGeom prst="line">
            <a:avLst/>
          </a:prstGeom>
          <a:solidFill>
            <a:schemeClr val="accent1"/>
          </a:solidFill>
          <a:ln w="60325" cap="flat" cmpd="sng" algn="ctr">
            <a:solidFill>
              <a:srgbClr val="00B050"/>
            </a:solidFill>
            <a:prstDash val="sysDot"/>
            <a:round/>
            <a:headEnd type="none" w="med" len="med"/>
            <a:tailEnd type="none" w="med" len="med"/>
          </a:ln>
          <a:effectLst/>
        </p:spPr>
      </p:cxnSp>
      <p:cxnSp>
        <p:nvCxnSpPr>
          <p:cNvPr id="44" name="Přímá spojnice 43">
            <a:extLst>
              <a:ext uri="{FF2B5EF4-FFF2-40B4-BE49-F238E27FC236}">
                <a16:creationId xmlns:a16="http://schemas.microsoft.com/office/drawing/2014/main" id="{44D0AF7B-6CD1-419D-8858-BC183EC8D582}"/>
              </a:ext>
            </a:extLst>
          </p:cNvPr>
          <p:cNvCxnSpPr>
            <a:cxnSpLocks/>
          </p:cNvCxnSpPr>
          <p:nvPr/>
        </p:nvCxnSpPr>
        <p:spPr bwMode="auto">
          <a:xfrm>
            <a:off x="1572379" y="2897587"/>
            <a:ext cx="2568881" cy="29228"/>
          </a:xfrm>
          <a:prstGeom prst="line">
            <a:avLst/>
          </a:prstGeom>
          <a:solidFill>
            <a:schemeClr val="accent1"/>
          </a:solidFill>
          <a:ln w="60325" cap="flat" cmpd="sng" algn="ctr">
            <a:solidFill>
              <a:srgbClr val="00B050"/>
            </a:solidFill>
            <a:prstDash val="sysDot"/>
            <a:round/>
            <a:headEnd type="none" w="med" len="med"/>
            <a:tailEnd type="none" w="med" len="med"/>
          </a:ln>
          <a:effectLst/>
        </p:spPr>
      </p:cxnSp>
      <p:cxnSp>
        <p:nvCxnSpPr>
          <p:cNvPr id="45" name="Přímá spojnice 44">
            <a:extLst>
              <a:ext uri="{FF2B5EF4-FFF2-40B4-BE49-F238E27FC236}">
                <a16:creationId xmlns:a16="http://schemas.microsoft.com/office/drawing/2014/main" id="{40592B9E-7DDD-4997-8895-E12561852A5A}"/>
              </a:ext>
            </a:extLst>
          </p:cNvPr>
          <p:cNvCxnSpPr>
            <a:cxnSpLocks/>
          </p:cNvCxnSpPr>
          <p:nvPr/>
        </p:nvCxnSpPr>
        <p:spPr bwMode="auto">
          <a:xfrm>
            <a:off x="1778567" y="1398196"/>
            <a:ext cx="5746454" cy="988409"/>
          </a:xfrm>
          <a:prstGeom prst="line">
            <a:avLst/>
          </a:prstGeom>
          <a:solidFill>
            <a:schemeClr val="accent1"/>
          </a:solidFill>
          <a:ln w="60325" cap="flat" cmpd="sng" algn="ctr">
            <a:solidFill>
              <a:srgbClr val="00B050"/>
            </a:solidFill>
            <a:prstDash val="sysDot"/>
            <a:round/>
            <a:headEnd type="none" w="med" len="med"/>
            <a:tailEnd type="none" w="med" len="med"/>
          </a:ln>
          <a:effectLst/>
        </p:spPr>
      </p:cxnSp>
      <p:cxnSp>
        <p:nvCxnSpPr>
          <p:cNvPr id="46" name="Přímá spojnice 45">
            <a:extLst>
              <a:ext uri="{FF2B5EF4-FFF2-40B4-BE49-F238E27FC236}">
                <a16:creationId xmlns:a16="http://schemas.microsoft.com/office/drawing/2014/main" id="{D624A120-0ACF-4BAF-88AD-99C8E50430E8}"/>
              </a:ext>
            </a:extLst>
          </p:cNvPr>
          <p:cNvCxnSpPr>
            <a:cxnSpLocks/>
          </p:cNvCxnSpPr>
          <p:nvPr/>
        </p:nvCxnSpPr>
        <p:spPr bwMode="auto">
          <a:xfrm>
            <a:off x="7604032" y="2429295"/>
            <a:ext cx="582813" cy="2606070"/>
          </a:xfrm>
          <a:prstGeom prst="line">
            <a:avLst/>
          </a:prstGeom>
          <a:solidFill>
            <a:schemeClr val="accent1"/>
          </a:solidFill>
          <a:ln w="60325" cap="flat" cmpd="sng" algn="ctr">
            <a:solidFill>
              <a:srgbClr val="00B050"/>
            </a:solidFill>
            <a:prstDash val="sysDot"/>
            <a:round/>
            <a:headEnd type="none" w="med" len="med"/>
            <a:tailEnd type="none" w="med" len="med"/>
          </a:ln>
          <a:effectLst/>
        </p:spPr>
      </p:cxnSp>
      <p:pic>
        <p:nvPicPr>
          <p:cNvPr id="47" name="Obrázek 46">
            <a:extLst>
              <a:ext uri="{FF2B5EF4-FFF2-40B4-BE49-F238E27FC236}">
                <a16:creationId xmlns:a16="http://schemas.microsoft.com/office/drawing/2014/main" id="{8F0478DD-0B21-44C3-83A2-E9F0C9765ACE}"/>
              </a:ext>
            </a:extLst>
          </p:cNvPr>
          <p:cNvPicPr/>
          <p:nvPr/>
        </p:nvPicPr>
        <p:blipFill rotWithShape="1">
          <a:blip r:embed="rId4"/>
          <a:srcRect l="3850" t="11128" r="89059" b="85117"/>
          <a:stretch/>
        </p:blipFill>
        <p:spPr bwMode="auto">
          <a:xfrm rot="669666">
            <a:off x="4473937" y="1420998"/>
            <a:ext cx="1592849" cy="528765"/>
          </a:xfrm>
          <a:prstGeom prst="rect">
            <a:avLst/>
          </a:prstGeom>
          <a:ln>
            <a:noFill/>
          </a:ln>
          <a:extLst>
            <a:ext uri="{53640926-AAD7-44D8-BBD7-CCE9431645EC}">
              <a14:shadowObscured xmlns:a14="http://schemas.microsoft.com/office/drawing/2010/main"/>
            </a:ext>
          </a:extLst>
        </p:spPr>
      </p:pic>
      <p:pic>
        <p:nvPicPr>
          <p:cNvPr id="48" name="Obrázek 47">
            <a:extLst>
              <a:ext uri="{FF2B5EF4-FFF2-40B4-BE49-F238E27FC236}">
                <a16:creationId xmlns:a16="http://schemas.microsoft.com/office/drawing/2014/main" id="{7EE8C719-90A7-4A81-B623-A4F729F26D40}"/>
              </a:ext>
            </a:extLst>
          </p:cNvPr>
          <p:cNvPicPr/>
          <p:nvPr/>
        </p:nvPicPr>
        <p:blipFill rotWithShape="1">
          <a:blip r:embed="rId5"/>
          <a:srcRect l="74979" t="21518" r="20630" b="70484"/>
          <a:stretch/>
        </p:blipFill>
        <p:spPr bwMode="auto">
          <a:xfrm>
            <a:off x="1572379" y="3071767"/>
            <a:ext cx="390525"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119299"/>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36E94F-B107-45C3-9132-3FC9FBFB6DA9}"/>
              </a:ext>
            </a:extLst>
          </p:cNvPr>
          <p:cNvSpPr>
            <a:spLocks noGrp="1"/>
          </p:cNvSpPr>
          <p:nvPr>
            <p:ph type="title"/>
          </p:nvPr>
        </p:nvSpPr>
        <p:spPr>
          <a:xfrm>
            <a:off x="504001" y="437653"/>
            <a:ext cx="7369138" cy="802207"/>
          </a:xfrm>
        </p:spPr>
        <p:txBody>
          <a:bodyPr/>
          <a:lstStyle/>
          <a:p>
            <a:r>
              <a:rPr lang="cs-CZ" dirty="0">
                <a:solidFill>
                  <a:schemeClr val="tx1"/>
                </a:solidFill>
                <a:latin typeface="Futura CEZ OT Medium" pitchFamily="50" charset="0"/>
              </a:rPr>
              <a:t>Specifika lokality PPC</a:t>
            </a:r>
            <a:br>
              <a:rPr lang="cs-CZ" altLang="cs-CZ" sz="2000" dirty="0"/>
            </a:br>
            <a:r>
              <a:rPr lang="cs-CZ" altLang="cs-CZ" sz="2000" dirty="0"/>
              <a:t>2. činnosti s nebezpečím vzniku požáru nebo výbuchu</a:t>
            </a:r>
            <a:endParaRPr lang="cs-CZ" sz="2000" dirty="0"/>
          </a:p>
        </p:txBody>
      </p:sp>
      <p:sp>
        <p:nvSpPr>
          <p:cNvPr id="3" name="Zástupný obsah 2">
            <a:extLst>
              <a:ext uri="{FF2B5EF4-FFF2-40B4-BE49-F238E27FC236}">
                <a16:creationId xmlns:a16="http://schemas.microsoft.com/office/drawing/2014/main" id="{C661C9E4-0575-4DD0-B33F-D6376FEF1F27}"/>
              </a:ext>
            </a:extLst>
          </p:cNvPr>
          <p:cNvSpPr>
            <a:spLocks noGrp="1"/>
          </p:cNvSpPr>
          <p:nvPr>
            <p:ph idx="1"/>
          </p:nvPr>
        </p:nvSpPr>
        <p:spPr>
          <a:xfrm>
            <a:off x="504000" y="1468582"/>
            <a:ext cx="8136000" cy="4903418"/>
          </a:xfrm>
        </p:spPr>
        <p:txBody>
          <a:bodyPr/>
          <a:lstStyle/>
          <a:p>
            <a:r>
              <a:rPr lang="cs-CZ" altLang="cs-CZ" sz="1200" b="1" dirty="0">
                <a:solidFill>
                  <a:srgbClr val="F24F00"/>
                </a:solidFill>
              </a:rPr>
              <a:t>Seznam prostor, kde musí být vystaven vždy příkaz „S/V“:</a:t>
            </a:r>
          </a:p>
          <a:p>
            <a:pPr marL="171450" indent="-171450">
              <a:buClr>
                <a:srgbClr val="F24F00"/>
              </a:buClr>
              <a:buFont typeface="Wingdings" pitchFamily="2" charset="2"/>
              <a:buChar char="§"/>
            </a:pPr>
            <a:r>
              <a:rPr lang="cs-CZ" altLang="cs-CZ" sz="1200" dirty="0"/>
              <a:t>Kotelna spalinových kotlů – v celém prostoru</a:t>
            </a:r>
          </a:p>
          <a:p>
            <a:pPr marL="171450" indent="-171450">
              <a:buClr>
                <a:srgbClr val="F24F00"/>
              </a:buClr>
              <a:buFont typeface="Wingdings" pitchFamily="2" charset="2"/>
              <a:buChar char="§"/>
            </a:pPr>
            <a:r>
              <a:rPr lang="cs-CZ" altLang="cs-CZ" sz="1200" dirty="0"/>
              <a:t>Strojovna spalinových turbín – v celém prostoru</a:t>
            </a:r>
          </a:p>
          <a:p>
            <a:pPr marL="171450" indent="-171450">
              <a:buClr>
                <a:srgbClr val="F24F00"/>
              </a:buClr>
              <a:buFont typeface="Wingdings" pitchFamily="2" charset="2"/>
              <a:buChar char="§"/>
            </a:pPr>
            <a:r>
              <a:rPr lang="cs-CZ" altLang="cs-CZ" sz="1200" dirty="0"/>
              <a:t>Olejové hospodářství spalinových turbín – v celém prostoru</a:t>
            </a:r>
          </a:p>
          <a:p>
            <a:pPr marL="171450" indent="-171450">
              <a:buClr>
                <a:srgbClr val="F24F00"/>
              </a:buClr>
              <a:buFont typeface="Wingdings" pitchFamily="2" charset="2"/>
              <a:buChar char="§"/>
            </a:pPr>
            <a:r>
              <a:rPr lang="cs-CZ" altLang="cs-CZ" sz="1200" dirty="0"/>
              <a:t>Olejové hospodářství parní turbíny – v celém prostoru</a:t>
            </a:r>
          </a:p>
          <a:p>
            <a:pPr marL="171450" indent="-171450">
              <a:buClr>
                <a:srgbClr val="F24F00"/>
              </a:buClr>
              <a:buFont typeface="Wingdings" pitchFamily="2" charset="2"/>
              <a:buChar char="§"/>
            </a:pPr>
            <a:r>
              <a:rPr lang="cs-CZ" altLang="cs-CZ" sz="1200" dirty="0"/>
              <a:t>Venkovní olejové transformátory – kobky transformátorů na vývodových polích</a:t>
            </a:r>
          </a:p>
          <a:p>
            <a:pPr marL="171450" indent="-171450">
              <a:buClr>
                <a:srgbClr val="F24F00"/>
              </a:buClr>
              <a:buFont typeface="Wingdings" pitchFamily="2" charset="2"/>
              <a:buChar char="§"/>
            </a:pPr>
            <a:r>
              <a:rPr lang="cs-CZ" altLang="cs-CZ" sz="1200" dirty="0"/>
              <a:t>Elektro provoz – rozvodny, kabelové kanály, kabelové stoupačky, kabelové prostory, vývodové prostory a šachty, vývody generátorů, akumulátorovny, kabelové a potrubní mosty hořlavých látek (zemní plyn)</a:t>
            </a:r>
          </a:p>
          <a:p>
            <a:pPr marL="171450" indent="-171450">
              <a:buClr>
                <a:srgbClr val="F24F00"/>
              </a:buClr>
              <a:buFont typeface="Wingdings" pitchFamily="2" charset="2"/>
              <a:buChar char="§"/>
            </a:pPr>
            <a:r>
              <a:rPr lang="cs-CZ" altLang="cs-CZ" sz="1200" dirty="0"/>
              <a:t>Diesel generátor – prostor náhradního zdroje</a:t>
            </a:r>
          </a:p>
          <a:p>
            <a:pPr marL="171450" indent="-171450">
              <a:buClr>
                <a:srgbClr val="F24F00"/>
              </a:buClr>
              <a:buFont typeface="Wingdings" pitchFamily="2" charset="2"/>
              <a:buChar char="§"/>
            </a:pPr>
            <a:r>
              <a:rPr lang="cs-CZ" altLang="cs-CZ" sz="1200" dirty="0"/>
              <a:t>Čpavkové hospodářství – v prostoru skladu chemikálií a dávkování čpavku</a:t>
            </a:r>
          </a:p>
          <a:p>
            <a:pPr marL="171450" indent="-171450">
              <a:buClr>
                <a:srgbClr val="F24F00"/>
              </a:buClr>
              <a:buFont typeface="Wingdings" pitchFamily="2" charset="2"/>
              <a:buChar char="§"/>
            </a:pPr>
            <a:r>
              <a:rPr lang="cs-CZ" altLang="cs-CZ" sz="1200" dirty="0"/>
              <a:t>Regulační stanice plynu – celém prostoru</a:t>
            </a:r>
          </a:p>
          <a:p>
            <a:pPr marL="171450" indent="-171450">
              <a:buClr>
                <a:srgbClr val="F24F00"/>
              </a:buClr>
              <a:buFont typeface="Wingdings" pitchFamily="2" charset="2"/>
              <a:buChar char="§"/>
            </a:pPr>
            <a:r>
              <a:rPr lang="cs-CZ" altLang="cs-CZ" sz="1200" dirty="0"/>
              <a:t>Stanice jemné filtrace a ohřevu zemního plynu – v celém prostoru</a:t>
            </a:r>
          </a:p>
          <a:p>
            <a:pPr marL="171450" indent="-171450">
              <a:buClr>
                <a:srgbClr val="F24F00"/>
              </a:buClr>
              <a:buFont typeface="Wingdings" pitchFamily="2" charset="2"/>
              <a:buChar char="§"/>
            </a:pPr>
            <a:r>
              <a:rPr lang="cs-CZ" altLang="cs-CZ" sz="1200" dirty="0"/>
              <a:t>Sklad technických plynů</a:t>
            </a:r>
          </a:p>
          <a:p>
            <a:pPr marL="171450" indent="-171450">
              <a:buClr>
                <a:srgbClr val="F24F00"/>
              </a:buClr>
              <a:buFont typeface="Wingdings" pitchFamily="2" charset="2"/>
              <a:buChar char="§"/>
            </a:pPr>
            <a:r>
              <a:rPr lang="cs-CZ" altLang="cs-CZ" sz="1200" dirty="0"/>
              <a:t>Při provádění požárně nebezpečné činnosti v prostorách, kde nelze vyloučit</a:t>
            </a:r>
          </a:p>
          <a:p>
            <a:pPr marL="1588">
              <a:buClr>
                <a:srgbClr val="F24F00"/>
              </a:buClr>
            </a:pPr>
            <a:r>
              <a:rPr lang="cs-CZ" altLang="cs-CZ" sz="1200" dirty="0"/>
              <a:t>	- vznik požáru skrytými cestami do sousedních požárních úseků</a:t>
            </a:r>
          </a:p>
          <a:p>
            <a:pPr marL="1588">
              <a:buClr>
                <a:srgbClr val="F24F00"/>
              </a:buClr>
            </a:pPr>
            <a:r>
              <a:rPr lang="cs-CZ" altLang="cs-CZ" sz="1200" dirty="0"/>
              <a:t>	- přítomnost výbušné koncentrace (zóna 0, 1, 2 a 20, 21, 22)</a:t>
            </a:r>
          </a:p>
          <a:p>
            <a:pPr marL="1588">
              <a:buClr>
                <a:srgbClr val="F24F00"/>
              </a:buClr>
            </a:pPr>
            <a:r>
              <a:rPr lang="cs-CZ" altLang="cs-CZ" sz="1200" dirty="0"/>
              <a:t>	- vznik výbušné koncentrace (např. natěračské práce nátěrovými hmotami s těkavou složkou)</a:t>
            </a:r>
          </a:p>
          <a:p>
            <a:endParaRPr lang="cs-CZ" dirty="0"/>
          </a:p>
        </p:txBody>
      </p:sp>
      <p:sp>
        <p:nvSpPr>
          <p:cNvPr id="4" name="Zástupný symbol pro číslo snímku 3">
            <a:extLst>
              <a:ext uri="{FF2B5EF4-FFF2-40B4-BE49-F238E27FC236}">
                <a16:creationId xmlns:a16="http://schemas.microsoft.com/office/drawing/2014/main" id="{D68A02B9-2EFE-421D-9C90-B14EDFA2A415}"/>
              </a:ext>
            </a:extLst>
          </p:cNvPr>
          <p:cNvSpPr>
            <a:spLocks noGrp="1"/>
          </p:cNvSpPr>
          <p:nvPr>
            <p:ph type="sldNum" sz="quarter" idx="10"/>
          </p:nvPr>
        </p:nvSpPr>
        <p:spPr/>
        <p:txBody>
          <a:bodyPr/>
          <a:lstStyle/>
          <a:p>
            <a:fld id="{569EC6D3-E5AC-407E-ABD5-BD9CA53279C2}" type="slidenum">
              <a:rPr lang="cs-CZ" smtClean="0"/>
              <a:pPr/>
              <a:t>29</a:t>
            </a:fld>
            <a:endParaRPr lang="cs-CZ"/>
          </a:p>
        </p:txBody>
      </p:sp>
    </p:spTree>
    <p:extLst>
      <p:ext uri="{BB962C8B-B14F-4D97-AF65-F5344CB8AC3E}">
        <p14:creationId xmlns:p14="http://schemas.microsoft.com/office/powerpoint/2010/main" val="1734880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3"/>
          <p:cNvSpPr>
            <a:spLocks noGrp="1"/>
          </p:cNvSpPr>
          <p:nvPr>
            <p:ph type="sldNum" sz="quarter" idx="10"/>
          </p:nvPr>
        </p:nvSpPr>
        <p:spPr>
          <a:noFill/>
        </p:spPr>
        <p:txBody>
          <a:bodyPr/>
          <a:lstStyle>
            <a:lvl1pPr defTabSz="912813" eaLnBrk="0" hangingPunct="0">
              <a:defRPr sz="2400">
                <a:solidFill>
                  <a:schemeClr val="tx1"/>
                </a:solidFill>
                <a:latin typeface="Arial" pitchFamily="34" charset="0"/>
              </a:defRPr>
            </a:lvl1pPr>
            <a:lvl2pPr marL="742950" indent="-285750" defTabSz="912813" eaLnBrk="0" hangingPunct="0">
              <a:defRPr sz="2400">
                <a:solidFill>
                  <a:schemeClr val="tx1"/>
                </a:solidFill>
                <a:latin typeface="Arial" pitchFamily="34" charset="0"/>
              </a:defRPr>
            </a:lvl2pPr>
            <a:lvl3pPr marL="1143000" indent="-228600" defTabSz="912813" eaLnBrk="0" hangingPunct="0">
              <a:defRPr sz="2400">
                <a:solidFill>
                  <a:schemeClr val="tx1"/>
                </a:solidFill>
                <a:latin typeface="Arial" pitchFamily="34" charset="0"/>
              </a:defRPr>
            </a:lvl3pPr>
            <a:lvl4pPr marL="1600200" indent="-228600" defTabSz="912813" eaLnBrk="0" hangingPunct="0">
              <a:defRPr sz="2400">
                <a:solidFill>
                  <a:schemeClr val="tx1"/>
                </a:solidFill>
                <a:latin typeface="Arial" pitchFamily="34" charset="0"/>
              </a:defRPr>
            </a:lvl4pPr>
            <a:lvl5pPr marL="2057400" indent="-228600" defTabSz="912813" eaLnBrk="0" hangingPunct="0">
              <a:defRPr sz="2400">
                <a:solidFill>
                  <a:schemeClr val="tx1"/>
                </a:solidFill>
                <a:latin typeface="Arial" pitchFamily="34" charset="0"/>
              </a:defRPr>
            </a:lvl5pPr>
            <a:lvl6pPr marL="25146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6pPr>
            <a:lvl7pPr marL="29718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7pPr>
            <a:lvl8pPr marL="34290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8pPr>
            <a:lvl9pPr marL="38862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9pPr>
          </a:lstStyle>
          <a:p>
            <a:pPr eaLnBrk="1" hangingPunct="1"/>
            <a:fld id="{686B1D1D-8D9C-4734-ADC0-F7051171A749}" type="slidenum">
              <a:rPr lang="en-US" altLang="cs-CZ" sz="1000" smtClean="0">
                <a:solidFill>
                  <a:schemeClr val="bg1"/>
                </a:solidFill>
                <a:latin typeface="Futura CEZ OT Demi" pitchFamily="50" charset="0"/>
              </a:rPr>
              <a:pPr eaLnBrk="1" hangingPunct="1"/>
              <a:t>30</a:t>
            </a:fld>
            <a:endParaRPr lang="en-US" altLang="cs-CZ" sz="1000">
              <a:solidFill>
                <a:schemeClr val="bg1"/>
              </a:solidFill>
              <a:latin typeface="Futura CEZ OT Demi" pitchFamily="50" charset="0"/>
            </a:endParaRPr>
          </a:p>
        </p:txBody>
      </p:sp>
      <p:sp>
        <p:nvSpPr>
          <p:cNvPr id="18435" name="Rectangle 2"/>
          <p:cNvSpPr>
            <a:spLocks noGrp="1" noChangeArrowheads="1"/>
          </p:cNvSpPr>
          <p:nvPr>
            <p:ph type="title"/>
          </p:nvPr>
        </p:nvSpPr>
        <p:spPr>
          <a:xfrm>
            <a:off x="465993" y="476250"/>
            <a:ext cx="7209692" cy="802207"/>
          </a:xfrm>
        </p:spPr>
        <p:txBody>
          <a:bodyPr/>
          <a:lstStyle/>
          <a:p>
            <a:r>
              <a:rPr lang="cs-CZ" dirty="0">
                <a:solidFill>
                  <a:schemeClr val="tx1"/>
                </a:solidFill>
                <a:latin typeface="Futura CEZ OT Medium" pitchFamily="50" charset="0"/>
              </a:rPr>
              <a:t>Specifika lokality PPC</a:t>
            </a:r>
            <a:br>
              <a:rPr lang="cs-CZ" altLang="cs-CZ" cap="all" dirty="0"/>
            </a:br>
            <a:r>
              <a:rPr lang="cs-CZ" altLang="cs-CZ" sz="2000" cap="all" dirty="0"/>
              <a:t>2. činnosti s nebezpečím vzniku požáru nebo výbuchu</a:t>
            </a:r>
            <a:endParaRPr lang="cs-CZ" altLang="cs-CZ" sz="2000" b="1" cap="all" dirty="0"/>
          </a:p>
        </p:txBody>
      </p:sp>
      <p:sp>
        <p:nvSpPr>
          <p:cNvPr id="18436" name="Rectangle 3"/>
          <p:cNvSpPr>
            <a:spLocks noGrp="1" noChangeArrowheads="1"/>
          </p:cNvSpPr>
          <p:nvPr>
            <p:ph type="body" idx="1"/>
          </p:nvPr>
        </p:nvSpPr>
        <p:spPr>
          <a:xfrm>
            <a:off x="503435" y="1412875"/>
            <a:ext cx="8172254" cy="890588"/>
          </a:xfrm>
        </p:spPr>
        <p:txBody>
          <a:bodyPr/>
          <a:lstStyle/>
          <a:p>
            <a:pPr lvl="1"/>
            <a:endParaRPr lang="cs-CZ" altLang="cs-CZ" sz="1800" dirty="0"/>
          </a:p>
          <a:p>
            <a:pPr marL="1587" lvl="1" indent="0">
              <a:buNone/>
            </a:pPr>
            <a:r>
              <a:rPr lang="cs-CZ" altLang="cs-CZ" dirty="0"/>
              <a:t>Oprávněná osoba vystavuje „S/V příkaz“ a stanovuje podmínky provádění práce, např.:</a:t>
            </a:r>
          </a:p>
          <a:p>
            <a:pPr marL="1587" lvl="1" indent="0">
              <a:buNone/>
            </a:pPr>
            <a:endParaRPr lang="cs-CZ" altLang="cs-CZ" dirty="0"/>
          </a:p>
        </p:txBody>
      </p:sp>
      <p:pic>
        <p:nvPicPr>
          <p:cNvPr id="18437" name="Picture 4" descr="DSC00520"/>
          <p:cNvPicPr>
            <a:picLocks noChangeAspect="1" noChangeArrowheads="1"/>
          </p:cNvPicPr>
          <p:nvPr/>
        </p:nvPicPr>
        <p:blipFill>
          <a:blip r:embed="rId2">
            <a:extLst>
              <a:ext uri="{28A0092B-C50C-407E-A947-70E740481C1C}">
                <a14:useLocalDpi xmlns:a14="http://schemas.microsoft.com/office/drawing/2010/main" val="0"/>
              </a:ext>
            </a:extLst>
          </a:blip>
          <a:srcRect l="3827" t="4527" r="4277"/>
          <a:stretch>
            <a:fillRect/>
          </a:stretch>
        </p:blipFill>
        <p:spPr bwMode="auto">
          <a:xfrm>
            <a:off x="611188" y="2924175"/>
            <a:ext cx="230663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129"/>
          <p:cNvPicPr>
            <a:picLocks noChangeAspect="1" noChangeArrowheads="1"/>
          </p:cNvPicPr>
          <p:nvPr/>
        </p:nvPicPr>
        <p:blipFill>
          <a:blip r:embed="rId3">
            <a:extLst>
              <a:ext uri="{28A0092B-C50C-407E-A947-70E740481C1C}">
                <a14:useLocalDpi xmlns:a14="http://schemas.microsoft.com/office/drawing/2010/main" val="0"/>
              </a:ext>
            </a:extLst>
          </a:blip>
          <a:srcRect r="9921" b="10310"/>
          <a:stretch>
            <a:fillRect/>
          </a:stretch>
        </p:blipFill>
        <p:spPr bwMode="auto">
          <a:xfrm>
            <a:off x="5929812" y="5218416"/>
            <a:ext cx="7731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128"/>
          <p:cNvPicPr>
            <a:picLocks noChangeAspect="1" noChangeArrowheads="1"/>
          </p:cNvPicPr>
          <p:nvPr/>
        </p:nvPicPr>
        <p:blipFill>
          <a:blip r:embed="rId4">
            <a:extLst>
              <a:ext uri="{28A0092B-C50C-407E-A947-70E740481C1C}">
                <a14:useLocalDpi xmlns:a14="http://schemas.microsoft.com/office/drawing/2010/main" val="0"/>
              </a:ext>
            </a:extLst>
          </a:blip>
          <a:srcRect r="7724" b="7971"/>
          <a:stretch>
            <a:fillRect/>
          </a:stretch>
        </p:blipFill>
        <p:spPr bwMode="auto">
          <a:xfrm>
            <a:off x="6846371" y="5218416"/>
            <a:ext cx="773113"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p:cNvPicPr>
            <a:picLocks noChangeAspect="1" noChangeArrowheads="1"/>
          </p:cNvPicPr>
          <p:nvPr/>
        </p:nvPicPr>
        <p:blipFill>
          <a:blip r:embed="rId5">
            <a:extLst>
              <a:ext uri="{28A0092B-C50C-407E-A947-70E740481C1C}">
                <a14:useLocalDpi xmlns:a14="http://schemas.microsoft.com/office/drawing/2010/main" val="0"/>
              </a:ext>
            </a:extLst>
          </a:blip>
          <a:srcRect l="67560" t="33424" b="34474"/>
          <a:stretch>
            <a:fillRect/>
          </a:stretch>
        </p:blipFill>
        <p:spPr bwMode="auto">
          <a:xfrm>
            <a:off x="4890785" y="5157788"/>
            <a:ext cx="892175" cy="120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10"/>
          <p:cNvPicPr>
            <a:picLocks noChangeAspect="1" noChangeArrowheads="1"/>
          </p:cNvPicPr>
          <p:nvPr/>
        </p:nvPicPr>
        <p:blipFill>
          <a:blip r:embed="rId6">
            <a:extLst>
              <a:ext uri="{28A0092B-C50C-407E-A947-70E740481C1C}">
                <a14:useLocalDpi xmlns:a14="http://schemas.microsoft.com/office/drawing/2010/main" val="0"/>
              </a:ext>
            </a:extLst>
          </a:blip>
          <a:srcRect l="33038" t="57980" r="38170" b="32288"/>
          <a:stretch>
            <a:fillRect/>
          </a:stretch>
        </p:blipFill>
        <p:spPr bwMode="auto">
          <a:xfrm>
            <a:off x="3419475" y="5424487"/>
            <a:ext cx="1295400"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2" name="Text Box 12"/>
          <p:cNvSpPr txBox="1">
            <a:spLocks noChangeArrowheads="1"/>
          </p:cNvSpPr>
          <p:nvPr/>
        </p:nvSpPr>
        <p:spPr bwMode="auto">
          <a:xfrm>
            <a:off x="3569146" y="1820438"/>
            <a:ext cx="511175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144463" indent="-142875" defTabSz="895350" eaLnBrk="0" hangingPunct="0">
              <a:defRPr sz="2400">
                <a:solidFill>
                  <a:schemeClr val="tx1"/>
                </a:solidFill>
                <a:latin typeface="Arial" pitchFamily="34" charset="0"/>
              </a:defRPr>
            </a:lvl1pPr>
            <a:lvl2pPr marL="742950" indent="-285750" defTabSz="895350" eaLnBrk="0" hangingPunct="0">
              <a:defRPr sz="2400">
                <a:solidFill>
                  <a:schemeClr val="tx1"/>
                </a:solidFill>
                <a:latin typeface="Arial" pitchFamily="34" charset="0"/>
              </a:defRPr>
            </a:lvl2pPr>
            <a:lvl3pPr defTabSz="895350" eaLnBrk="0" hangingPunct="0">
              <a:defRPr sz="2400">
                <a:solidFill>
                  <a:schemeClr val="tx1"/>
                </a:solidFill>
                <a:latin typeface="Arial" pitchFamily="34" charset="0"/>
              </a:defRPr>
            </a:lvl3pPr>
            <a:lvl4pPr marL="1600200" indent="-228600" defTabSz="895350" eaLnBrk="0" hangingPunct="0">
              <a:defRPr sz="2400">
                <a:solidFill>
                  <a:schemeClr val="tx1"/>
                </a:solidFill>
                <a:latin typeface="Arial" pitchFamily="34" charset="0"/>
              </a:defRPr>
            </a:lvl4pPr>
            <a:lvl5pPr marL="2057400" indent="-228600" defTabSz="895350" eaLnBrk="0" hangingPunct="0">
              <a:defRPr sz="2400">
                <a:solidFill>
                  <a:schemeClr val="tx1"/>
                </a:solidFill>
                <a:latin typeface="Arial" pitchFamily="34" charset="0"/>
              </a:defRPr>
            </a:lvl5pPr>
            <a:lvl6pPr marL="2514600" indent="-228600" defTabSz="89535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6pPr>
            <a:lvl7pPr marL="2971800" indent="-228600" defTabSz="89535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7pPr>
            <a:lvl8pPr marL="3429000" indent="-228600" defTabSz="89535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8pPr>
            <a:lvl9pPr marL="3886200" indent="-228600" defTabSz="895350"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9pPr>
          </a:lstStyle>
          <a:p>
            <a:pPr lvl="2" eaLnBrk="1" hangingPunct="1">
              <a:buFont typeface="Wingdings" pitchFamily="2" charset="2"/>
              <a:buChar char="§"/>
            </a:pPr>
            <a:endParaRPr lang="cs-CZ" altLang="cs-CZ" sz="1600" dirty="0"/>
          </a:p>
          <a:p>
            <a:pPr marL="1076325" lvl="3" indent="-182563" algn="l" eaLnBrk="1" hangingPunct="1">
              <a:buFont typeface="Wingdings" pitchFamily="2" charset="2"/>
              <a:buChar char="§"/>
            </a:pPr>
            <a:r>
              <a:rPr lang="cs-CZ" altLang="cs-CZ" sz="1600" i="0" dirty="0"/>
              <a:t>Pracoviště musí být uklizeno.</a:t>
            </a:r>
          </a:p>
          <a:p>
            <a:pPr marL="1076325" lvl="3" indent="-182563" algn="l" eaLnBrk="1" hangingPunct="1">
              <a:buFont typeface="Wingdings" pitchFamily="2" charset="2"/>
              <a:buChar char="§"/>
            </a:pPr>
            <a:r>
              <a:rPr lang="cs-CZ" altLang="cs-CZ" sz="1600" i="0" dirty="0"/>
              <a:t>Hořlavé předměty musí být odstraněny nebo překryty   nehořlavým materiálem.</a:t>
            </a:r>
          </a:p>
          <a:p>
            <a:pPr marL="1076325" lvl="3" indent="-182563" algn="l" eaLnBrk="1" hangingPunct="1">
              <a:buFont typeface="Wingdings" pitchFamily="2" charset="2"/>
              <a:buChar char="§"/>
            </a:pPr>
            <a:r>
              <a:rPr lang="cs-CZ" altLang="cs-CZ" sz="1600" i="0" dirty="0"/>
              <a:t>Musí být zajištěna vzájemná koordinace prací.</a:t>
            </a:r>
          </a:p>
          <a:p>
            <a:pPr marL="1076325" lvl="3" indent="-182563" algn="l" eaLnBrk="1" hangingPunct="1">
              <a:buFont typeface="Wingdings" pitchFamily="2" charset="2"/>
              <a:buChar char="§"/>
            </a:pPr>
            <a:r>
              <a:rPr lang="cs-CZ" altLang="cs-CZ" sz="1600" i="0" dirty="0"/>
              <a:t>Pracoviště musí být ohraničeno a označeno.</a:t>
            </a:r>
          </a:p>
          <a:p>
            <a:pPr marL="1076325" lvl="3" indent="-182563" algn="l" eaLnBrk="1" hangingPunct="1">
              <a:buFont typeface="Wingdings" pitchFamily="2" charset="2"/>
              <a:buChar char="§"/>
            </a:pPr>
            <a:r>
              <a:rPr lang="cs-CZ" altLang="cs-CZ" sz="1600" i="0" dirty="0"/>
              <a:t>Před opuštěním místa svařování se musí prostor řádně uklidit a zkontrolovat, zda nemůže dojít ke vznícení - požáru</a:t>
            </a:r>
          </a:p>
          <a:p>
            <a:pPr marL="1076325" lvl="3" indent="-182563" algn="l" eaLnBrk="1" hangingPunct="1">
              <a:buFont typeface="Wingdings" pitchFamily="2" charset="2"/>
              <a:buChar char="§"/>
            </a:pPr>
            <a:endParaRPr lang="cs-CZ" altLang="cs-CZ" sz="1600" i="0" dirty="0"/>
          </a:p>
          <a:p>
            <a:pPr lvl="2" eaLnBrk="1" hangingPunct="1">
              <a:buFont typeface="Wingdings" pitchFamily="2" charset="2"/>
              <a:buChar char="§"/>
            </a:pPr>
            <a:endParaRPr lang="cs-CZ" altLang="cs-CZ" sz="1600" dirty="0"/>
          </a:p>
          <a:p>
            <a:pPr eaLnBrk="1" hangingPunct="1"/>
            <a:endParaRPr lang="cs-CZ" altLang="cs-CZ" sz="1600" dirty="0"/>
          </a:p>
        </p:txBody>
      </p:sp>
      <p:pic>
        <p:nvPicPr>
          <p:cNvPr id="18443"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0860" y="5220003"/>
            <a:ext cx="8286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106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g num"/>
          <p:cNvSpPr>
            <a:spLocks noGrp="1" noChangeArrowheads="1"/>
          </p:cNvSpPr>
          <p:nvPr>
            <p:ph type="sldNum" sz="quarter" idx="10"/>
          </p:nvPr>
        </p:nvSpPr>
        <p:spPr>
          <a:noFill/>
        </p:spPr>
        <p:txBody>
          <a:bodyPr/>
          <a:lstStyle>
            <a:lvl1pPr defTabSz="912813" eaLnBrk="0" hangingPunct="0">
              <a:defRPr sz="2400">
                <a:solidFill>
                  <a:schemeClr val="tx1"/>
                </a:solidFill>
                <a:latin typeface="Arial" pitchFamily="34" charset="0"/>
              </a:defRPr>
            </a:lvl1pPr>
            <a:lvl2pPr marL="742950" indent="-285750" defTabSz="912813" eaLnBrk="0" hangingPunct="0">
              <a:defRPr sz="2400">
                <a:solidFill>
                  <a:schemeClr val="tx1"/>
                </a:solidFill>
                <a:latin typeface="Arial" pitchFamily="34" charset="0"/>
              </a:defRPr>
            </a:lvl2pPr>
            <a:lvl3pPr marL="1143000" indent="-228600" defTabSz="912813" eaLnBrk="0" hangingPunct="0">
              <a:defRPr sz="2400">
                <a:solidFill>
                  <a:schemeClr val="tx1"/>
                </a:solidFill>
                <a:latin typeface="Arial" pitchFamily="34" charset="0"/>
              </a:defRPr>
            </a:lvl3pPr>
            <a:lvl4pPr marL="1600200" indent="-228600" defTabSz="912813" eaLnBrk="0" hangingPunct="0">
              <a:defRPr sz="2400">
                <a:solidFill>
                  <a:schemeClr val="tx1"/>
                </a:solidFill>
                <a:latin typeface="Arial" pitchFamily="34" charset="0"/>
              </a:defRPr>
            </a:lvl4pPr>
            <a:lvl5pPr marL="2057400" indent="-228600" defTabSz="912813" eaLnBrk="0" hangingPunct="0">
              <a:defRPr sz="2400">
                <a:solidFill>
                  <a:schemeClr val="tx1"/>
                </a:solidFill>
                <a:latin typeface="Arial" pitchFamily="34" charset="0"/>
              </a:defRPr>
            </a:lvl5pPr>
            <a:lvl6pPr marL="25146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6pPr>
            <a:lvl7pPr marL="29718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7pPr>
            <a:lvl8pPr marL="34290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8pPr>
            <a:lvl9pPr marL="3886200" indent="-228600" defTabSz="912813" eaLnBrk="0" fontAlgn="base" hangingPunct="0">
              <a:lnSpc>
                <a:spcPct val="110000"/>
              </a:lnSpc>
              <a:spcBef>
                <a:spcPct val="0"/>
              </a:spcBef>
              <a:spcAft>
                <a:spcPct val="0"/>
              </a:spcAft>
              <a:buClr>
                <a:srgbClr val="EF4632"/>
              </a:buClr>
              <a:buSzPct val="120000"/>
              <a:buFont typeface="Wingdings" pitchFamily="2" charset="2"/>
              <a:defRPr sz="2400">
                <a:solidFill>
                  <a:schemeClr val="tx1"/>
                </a:solidFill>
                <a:latin typeface="Arial" pitchFamily="34" charset="0"/>
              </a:defRPr>
            </a:lvl9pPr>
          </a:lstStyle>
          <a:p>
            <a:pPr eaLnBrk="1" hangingPunct="1"/>
            <a:fld id="{FA764650-F4A5-4208-94A0-2F4D45095020}" type="slidenum">
              <a:rPr lang="en-US" altLang="cs-CZ" sz="1000" smtClean="0">
                <a:solidFill>
                  <a:schemeClr val="bg1"/>
                </a:solidFill>
                <a:latin typeface="Futura CEZ OT Demi" pitchFamily="50" charset="0"/>
              </a:rPr>
              <a:pPr eaLnBrk="1" hangingPunct="1"/>
              <a:t>31</a:t>
            </a:fld>
            <a:endParaRPr lang="en-US" altLang="cs-CZ" sz="1000">
              <a:solidFill>
                <a:schemeClr val="bg1"/>
              </a:solidFill>
              <a:latin typeface="Futura CEZ OT Demi" pitchFamily="50" charset="0"/>
            </a:endParaRPr>
          </a:p>
        </p:txBody>
      </p:sp>
      <p:sp>
        <p:nvSpPr>
          <p:cNvPr id="19459" name="Rectangle 2"/>
          <p:cNvSpPr>
            <a:spLocks noGrp="1" noChangeArrowheads="1"/>
          </p:cNvSpPr>
          <p:nvPr>
            <p:ph type="title"/>
          </p:nvPr>
        </p:nvSpPr>
        <p:spPr>
          <a:xfrm>
            <a:off x="457200" y="477838"/>
            <a:ext cx="7061199" cy="802207"/>
          </a:xfrm>
        </p:spPr>
        <p:txBody>
          <a:bodyPr/>
          <a:lstStyle/>
          <a:p>
            <a:r>
              <a:rPr lang="cs-CZ" dirty="0">
                <a:solidFill>
                  <a:schemeClr val="tx1"/>
                </a:solidFill>
                <a:latin typeface="Futura CEZ OT Medium" pitchFamily="50" charset="0"/>
              </a:rPr>
              <a:t>Specifika lokality PPC</a:t>
            </a:r>
            <a:br>
              <a:rPr lang="cs-CZ" altLang="cs-CZ" cap="all" dirty="0"/>
            </a:br>
            <a:r>
              <a:rPr lang="cs-CZ" altLang="cs-CZ" sz="2000" cap="all" dirty="0"/>
              <a:t>2. </a:t>
            </a:r>
            <a:r>
              <a:rPr lang="cs-CZ" altLang="cs-CZ" sz="2000" cap="all" dirty="0" err="1"/>
              <a:t>činnostI</a:t>
            </a:r>
            <a:r>
              <a:rPr lang="cs-CZ" altLang="cs-CZ" sz="2000" cap="all" dirty="0"/>
              <a:t> s nebezpečím vzniku požáru nebo výbuchu </a:t>
            </a:r>
          </a:p>
        </p:txBody>
      </p:sp>
      <p:sp>
        <p:nvSpPr>
          <p:cNvPr id="22532" name="Rectangle 3"/>
          <p:cNvSpPr>
            <a:spLocks noGrp="1" noChangeArrowheads="1"/>
          </p:cNvSpPr>
          <p:nvPr>
            <p:ph type="body" idx="1"/>
          </p:nvPr>
        </p:nvSpPr>
        <p:spPr>
          <a:xfrm>
            <a:off x="508928" y="1639496"/>
            <a:ext cx="7268609" cy="3792537"/>
          </a:xfrm>
        </p:spPr>
        <p:txBody>
          <a:bodyPr/>
          <a:lstStyle/>
          <a:p>
            <a:pPr marL="304800" indent="-304800">
              <a:buClr>
                <a:schemeClr val="accent2"/>
              </a:buClr>
              <a:buFont typeface="Wingdings" panose="05000000000000000000" pitchFamily="2" charset="2"/>
              <a:buChar char="§"/>
              <a:defRPr/>
            </a:pPr>
            <a:r>
              <a:rPr lang="cs-CZ" b="1" dirty="0"/>
              <a:t>Každý, kdo pracuje s nebezpečnou látkou musí mít u sebe bezpečnostní datový list nebezpečné  látky, jehož pokyny musí dodržovat.</a:t>
            </a:r>
          </a:p>
          <a:p>
            <a:pPr marL="304800" indent="-304800">
              <a:buClr>
                <a:schemeClr val="accent2"/>
              </a:buClr>
              <a:buFont typeface="Wingdings" panose="05000000000000000000" pitchFamily="2" charset="2"/>
              <a:buChar char="§"/>
              <a:defRPr/>
            </a:pPr>
            <a:endParaRPr lang="cs-CZ" b="1" dirty="0"/>
          </a:p>
          <a:p>
            <a:pPr marL="304800" indent="-304800">
              <a:buClr>
                <a:schemeClr val="accent2"/>
              </a:buClr>
              <a:buFont typeface="Wingdings" panose="05000000000000000000" pitchFamily="2" charset="2"/>
              <a:buChar char="§"/>
              <a:defRPr/>
            </a:pPr>
            <a:r>
              <a:rPr lang="cs-CZ" b="1" dirty="0"/>
              <a:t>V případě, že provádí nátěry syntetickou barvou uvolňující těkavé složky musí s technologem zkonzultovat nutnost vystavení písemného příkazu S/V.</a:t>
            </a:r>
          </a:p>
          <a:p>
            <a:pPr marL="304800" indent="-304800">
              <a:buClr>
                <a:schemeClr val="accent2"/>
              </a:buClr>
              <a:buFont typeface="Wingdings" panose="05000000000000000000" pitchFamily="2" charset="2"/>
              <a:buChar char="§"/>
              <a:defRPr/>
            </a:pPr>
            <a:endParaRPr lang="cs-CZ" b="1" dirty="0"/>
          </a:p>
          <a:p>
            <a:pPr marL="304800" indent="-304800">
              <a:buClr>
                <a:schemeClr val="accent2"/>
              </a:buClr>
              <a:buFont typeface="Wingdings" panose="05000000000000000000" pitchFamily="2" charset="2"/>
              <a:buChar char="§"/>
              <a:defRPr/>
            </a:pPr>
            <a:r>
              <a:rPr lang="cs-CZ" b="1" dirty="0"/>
              <a:t>Všechny prostory s nebezpečím výbuchu jsou označeny výstražnou značkou. </a:t>
            </a:r>
          </a:p>
          <a:p>
            <a:pPr marL="304800" indent="-304800">
              <a:buClr>
                <a:schemeClr val="accent2"/>
              </a:buClr>
              <a:buFont typeface="Wingdings" panose="05000000000000000000" pitchFamily="2" charset="2"/>
              <a:buChar char="§"/>
              <a:defRPr/>
            </a:pPr>
            <a:endParaRPr lang="cs-CZ" b="1" dirty="0"/>
          </a:p>
          <a:p>
            <a:pPr marL="304800" indent="-304800">
              <a:buClr>
                <a:schemeClr val="accent2"/>
              </a:buClr>
              <a:buFont typeface="Wingdings" panose="05000000000000000000" pitchFamily="2" charset="2"/>
              <a:buChar char="§"/>
              <a:defRPr/>
            </a:pPr>
            <a:r>
              <a:rPr lang="cs-CZ" b="1" dirty="0"/>
              <a:t>Smluvní partner musí dodržovat Dokumentaci o ochraně před výbuchem OJ.</a:t>
            </a:r>
          </a:p>
          <a:p>
            <a:pPr marL="304800" indent="-304800">
              <a:buClr>
                <a:schemeClr val="accent2"/>
              </a:buClr>
              <a:buFont typeface="Wingdings" panose="05000000000000000000" pitchFamily="2" charset="2"/>
              <a:buChar char="§"/>
              <a:defRPr/>
            </a:pPr>
            <a:endParaRPr lang="cs-CZ" b="1" dirty="0"/>
          </a:p>
          <a:p>
            <a:pPr marL="304800" indent="-304800">
              <a:buClr>
                <a:schemeClr val="accent2"/>
              </a:buClr>
              <a:buFont typeface="Wingdings" panose="05000000000000000000" pitchFamily="2" charset="2"/>
              <a:buChar char="§"/>
              <a:defRPr/>
            </a:pPr>
            <a:r>
              <a:rPr lang="cs-CZ" b="1" dirty="0"/>
              <a:t>Nevstupovat do tohoto prostoru,  nejste-li 	vybaveni pro práci v prostředí  s nebezpečím výbuchu.</a:t>
            </a:r>
          </a:p>
          <a:p>
            <a:pPr marL="304800" indent="-304800">
              <a:buFontTx/>
              <a:buChar char="•"/>
              <a:defRPr/>
            </a:pPr>
            <a:endParaRPr lang="cs-CZ" b="1" dirty="0"/>
          </a:p>
          <a:p>
            <a:pPr marL="304800" indent="-304800">
              <a:defRPr/>
            </a:pPr>
            <a:endParaRPr lang="cs-CZ" dirty="0"/>
          </a:p>
        </p:txBody>
      </p:sp>
      <p:pic>
        <p:nvPicPr>
          <p:cNvPr id="19461" name="Picture 4" descr="MC90034964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3338" y="2765765"/>
            <a:ext cx="4572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descr="ex zóna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3608" y="5183188"/>
            <a:ext cx="1016659" cy="133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513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9"/>
          <p:cNvSpPr>
            <a:spLocks noGrp="1" noChangeArrowheads="1"/>
          </p:cNvSpPr>
          <p:nvPr>
            <p:ph type="title"/>
            <p:custDataLst>
              <p:tags r:id="rId1"/>
            </p:custDataLst>
          </p:nvPr>
        </p:nvSpPr>
        <p:spPr>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042988"/>
            <a:r>
              <a:rPr lang="cs-CZ" cap="all" dirty="0">
                <a:solidFill>
                  <a:schemeClr val="tx1"/>
                </a:solidFill>
              </a:rPr>
              <a:t>Specifika lokality </a:t>
            </a:r>
            <a:r>
              <a:rPr lang="cs-CZ" cap="all" dirty="0" err="1">
                <a:solidFill>
                  <a:schemeClr val="tx1"/>
                </a:solidFill>
              </a:rPr>
              <a:t>pPC</a:t>
            </a:r>
            <a:br>
              <a:rPr lang="cs-CZ" cap="all" dirty="0">
                <a:highlight>
                  <a:srgbClr val="FFFF00"/>
                </a:highlight>
              </a:rPr>
            </a:br>
            <a:r>
              <a:rPr lang="cs-CZ" cap="all" dirty="0"/>
              <a:t>3. Kontakt OŽP</a:t>
            </a:r>
            <a:endParaRPr lang="en-US" altLang="cs-CZ" dirty="0"/>
          </a:p>
        </p:txBody>
      </p:sp>
      <p:sp>
        <p:nvSpPr>
          <p:cNvPr id="2" name="Zástupný symbol pro obsah 1"/>
          <p:cNvSpPr>
            <a:spLocks noGrp="1"/>
          </p:cNvSpPr>
          <p:nvPr>
            <p:ph idx="1"/>
          </p:nvPr>
        </p:nvSpPr>
        <p:spPr/>
        <p:txBody>
          <a:bodyPr/>
          <a:lstStyle/>
          <a:p>
            <a:pPr>
              <a:lnSpc>
                <a:spcPct val="100000"/>
              </a:lnSpc>
              <a:buClr>
                <a:srgbClr val="FF6633"/>
              </a:buClr>
              <a:buSzTx/>
            </a:pPr>
            <a:r>
              <a:rPr lang="cs-CZ" altLang="cs-CZ" sz="1800" dirty="0">
                <a:latin typeface="Arial" pitchFamily="34" charset="0"/>
                <a:cs typeface="Arial" pitchFamily="34" charset="0"/>
              </a:rPr>
              <a:t>Ing. Jiří Kalouš, </a:t>
            </a:r>
            <a:r>
              <a:rPr lang="cs-CZ" altLang="cs-CZ" sz="1800" b="1" dirty="0">
                <a:solidFill>
                  <a:schemeClr val="accent2"/>
                </a:solidFill>
                <a:latin typeface="Arial" pitchFamily="34" charset="0"/>
                <a:cs typeface="Arial" pitchFamily="34" charset="0"/>
              </a:rPr>
              <a:t>ekolog		</a:t>
            </a:r>
          </a:p>
          <a:p>
            <a:pPr>
              <a:lnSpc>
                <a:spcPct val="100000"/>
              </a:lnSpc>
              <a:buClr>
                <a:srgbClr val="FF6633"/>
              </a:buClr>
              <a:buSzTx/>
            </a:pPr>
            <a:endParaRPr lang="cs-CZ" altLang="cs-CZ" sz="1800" b="1" dirty="0">
              <a:solidFill>
                <a:schemeClr val="accent2"/>
              </a:solidFill>
              <a:latin typeface="Arial" pitchFamily="34" charset="0"/>
              <a:cs typeface="Arial" pitchFamily="34" charset="0"/>
            </a:endParaRPr>
          </a:p>
          <a:p>
            <a:pPr>
              <a:lnSpc>
                <a:spcPct val="100000"/>
              </a:lnSpc>
              <a:buClr>
                <a:srgbClr val="FF6633"/>
              </a:buClr>
              <a:buSzTx/>
              <a:buFont typeface="Wingdings" pitchFamily="2" charset="2"/>
              <a:buChar char="("/>
            </a:pPr>
            <a:r>
              <a:rPr lang="cs-CZ" altLang="cs-CZ" sz="1800" dirty="0">
                <a:latin typeface="Arial" pitchFamily="34" charset="0"/>
                <a:cs typeface="Arial" pitchFamily="34" charset="0"/>
              </a:rPr>
              <a:t>(</a:t>
            </a:r>
            <a:r>
              <a:rPr lang="cs-CZ" altLang="cs-CZ" sz="1800" b="1" dirty="0">
                <a:latin typeface="Arial" pitchFamily="34" charset="0"/>
                <a:cs typeface="Arial" pitchFamily="34" charset="0"/>
              </a:rPr>
              <a:t>+420) 725 648 408</a:t>
            </a:r>
            <a:endParaRPr lang="cs-CZ" sz="1800" b="1" dirty="0"/>
          </a:p>
          <a:p>
            <a:pPr>
              <a:lnSpc>
                <a:spcPct val="100000"/>
              </a:lnSpc>
              <a:buClr>
                <a:srgbClr val="FF6633"/>
              </a:buClr>
              <a:buSzTx/>
              <a:buFont typeface="Wingdings" pitchFamily="2" charset="2"/>
              <a:buChar char="("/>
            </a:pPr>
            <a:r>
              <a:rPr lang="cs-CZ" altLang="cs-CZ" sz="1800" dirty="0">
                <a:latin typeface="Arial" pitchFamily="34" charset="0"/>
                <a:cs typeface="Arial" pitchFamily="34" charset="0"/>
              </a:rPr>
              <a:t>(</a:t>
            </a:r>
            <a:r>
              <a:rPr lang="cs-CZ" altLang="cs-CZ" sz="1800" b="1" dirty="0">
                <a:latin typeface="Arial" pitchFamily="34" charset="0"/>
                <a:cs typeface="Arial" pitchFamily="34" charset="0"/>
              </a:rPr>
              <a:t>+420) 411 102 671			</a:t>
            </a:r>
            <a:endParaRPr lang="cs-CZ" altLang="cs-CZ" sz="1800" b="1" dirty="0">
              <a:solidFill>
                <a:schemeClr val="accent2"/>
              </a:solidFill>
              <a:latin typeface="Arial" pitchFamily="34" charset="0"/>
              <a:cs typeface="Arial" pitchFamily="34" charset="0"/>
            </a:endParaRPr>
          </a:p>
          <a:p>
            <a:pPr>
              <a:lnSpc>
                <a:spcPct val="100000"/>
              </a:lnSpc>
              <a:buClr>
                <a:srgbClr val="FF6633"/>
              </a:buClr>
              <a:buSzTx/>
            </a:pPr>
            <a:endParaRPr lang="cs-CZ" altLang="cs-CZ" sz="1800" b="1" dirty="0">
              <a:solidFill>
                <a:schemeClr val="accent2"/>
              </a:solidFill>
              <a:latin typeface="Arial" pitchFamily="34" charset="0"/>
              <a:cs typeface="Arial" pitchFamily="34" charset="0"/>
            </a:endParaRPr>
          </a:p>
          <a:p>
            <a:pPr>
              <a:lnSpc>
                <a:spcPct val="100000"/>
              </a:lnSpc>
              <a:buClr>
                <a:srgbClr val="FF6633"/>
              </a:buClr>
              <a:buSzTx/>
            </a:pPr>
            <a:endParaRPr lang="cs-CZ" altLang="cs-CZ" sz="1800" dirty="0">
              <a:solidFill>
                <a:schemeClr val="accent2"/>
              </a:solidFill>
              <a:latin typeface="Arial" pitchFamily="34" charset="0"/>
              <a:cs typeface="Arial" pitchFamily="34" charset="0"/>
            </a:endParaRPr>
          </a:p>
          <a:p>
            <a:pPr>
              <a:lnSpc>
                <a:spcPct val="100000"/>
              </a:lnSpc>
              <a:buClr>
                <a:srgbClr val="FF6633"/>
              </a:buClr>
              <a:buSzTx/>
            </a:pPr>
            <a:endParaRPr lang="cs-CZ" altLang="cs-CZ" sz="1800" b="1" dirty="0">
              <a:solidFill>
                <a:schemeClr val="accent2"/>
              </a:solidFill>
              <a:latin typeface="Arial" pitchFamily="34" charset="0"/>
              <a:cs typeface="Arial" pitchFamily="34" charset="0"/>
            </a:endParaRPr>
          </a:p>
          <a:p>
            <a:pPr>
              <a:lnSpc>
                <a:spcPct val="100000"/>
              </a:lnSpc>
              <a:buClr>
                <a:srgbClr val="FF6633"/>
              </a:buClr>
              <a:buSzTx/>
            </a:pPr>
            <a:endParaRPr lang="cs-CZ" altLang="cs-CZ" sz="1800" b="1" dirty="0">
              <a:solidFill>
                <a:schemeClr val="bg2"/>
              </a:solidFill>
              <a:latin typeface="Arial" pitchFamily="34" charset="0"/>
              <a:cs typeface="Arial" pitchFamily="34" charset="0"/>
            </a:endParaRPr>
          </a:p>
          <a:p>
            <a:pPr>
              <a:lnSpc>
                <a:spcPct val="100000"/>
              </a:lnSpc>
              <a:spcBef>
                <a:spcPct val="40000"/>
              </a:spcBef>
              <a:buClr>
                <a:srgbClr val="FF6633"/>
              </a:buClr>
              <a:buSzTx/>
              <a:buFont typeface="Wingdings" pitchFamily="2" charset="2"/>
              <a:buChar char="§"/>
            </a:pPr>
            <a:r>
              <a:rPr lang="cs-CZ" altLang="cs-CZ" sz="1800" dirty="0">
                <a:latin typeface="Arial" pitchFamily="34" charset="0"/>
                <a:cs typeface="Arial" pitchFamily="34" charset="0"/>
              </a:rPr>
              <a:t>veškeré informace o rizicích, ohrožení ŽP a únicích látek </a:t>
            </a:r>
          </a:p>
          <a:p>
            <a:pPr>
              <a:lnSpc>
                <a:spcPct val="100000"/>
              </a:lnSpc>
              <a:spcBef>
                <a:spcPct val="40000"/>
              </a:spcBef>
              <a:buClr>
                <a:srgbClr val="FF6633"/>
              </a:buClr>
              <a:buSzTx/>
              <a:buFont typeface="Wingdings" pitchFamily="2" charset="2"/>
              <a:buChar char="§"/>
            </a:pPr>
            <a:r>
              <a:rPr lang="cs-CZ" altLang="cs-CZ" sz="1800" dirty="0">
                <a:latin typeface="Arial" pitchFamily="34" charset="0"/>
                <a:cs typeface="Arial" pitchFamily="34" charset="0"/>
              </a:rPr>
              <a:t>kontrolní činnost</a:t>
            </a:r>
          </a:p>
          <a:p>
            <a:pPr>
              <a:lnSpc>
                <a:spcPct val="100000"/>
              </a:lnSpc>
              <a:spcBef>
                <a:spcPct val="40000"/>
              </a:spcBef>
              <a:buClr>
                <a:srgbClr val="FF6633"/>
              </a:buClr>
              <a:buSzTx/>
              <a:buFont typeface="Wingdings" pitchFamily="2" charset="2"/>
              <a:buChar char="§"/>
            </a:pPr>
            <a:r>
              <a:rPr lang="cs-CZ" altLang="cs-CZ" sz="1800" dirty="0">
                <a:latin typeface="Arial" pitchFamily="34" charset="0"/>
                <a:cs typeface="Arial" pitchFamily="34" charset="0"/>
              </a:rPr>
              <a:t>pravomoc zastavit činnost smluvního partnera, pokud je v rozporu s ochranou ŽP</a:t>
            </a:r>
          </a:p>
          <a:p>
            <a:pPr>
              <a:lnSpc>
                <a:spcPct val="100000"/>
              </a:lnSpc>
              <a:spcBef>
                <a:spcPct val="40000"/>
              </a:spcBef>
              <a:buClr>
                <a:srgbClr val="FF6633"/>
              </a:buClr>
              <a:buSzTx/>
              <a:buFont typeface="Wingdings" pitchFamily="2" charset="2"/>
              <a:buChar char="§"/>
            </a:pPr>
            <a:r>
              <a:rPr lang="cs-CZ" altLang="cs-CZ" sz="1800" dirty="0">
                <a:latin typeface="Arial" pitchFamily="34" charset="0"/>
                <a:cs typeface="Arial" pitchFamily="34" charset="0"/>
              </a:rPr>
              <a:t>podrobněji viz </a:t>
            </a:r>
            <a:r>
              <a:rPr lang="cs-CZ" altLang="cs-CZ" sz="1800" b="1" dirty="0">
                <a:solidFill>
                  <a:schemeClr val="accent2"/>
                </a:solidFill>
                <a:latin typeface="Arial" pitchFamily="34" charset="0"/>
                <a:cs typeface="Arial" pitchFamily="34" charset="0"/>
              </a:rPr>
              <a:t>Seznam příslušných zaměstnanců</a:t>
            </a:r>
            <a:r>
              <a:rPr lang="cs-CZ" altLang="cs-CZ" sz="1800" dirty="0">
                <a:latin typeface="Arial" pitchFamily="34" charset="0"/>
                <a:cs typeface="Arial" pitchFamily="34" charset="0"/>
              </a:rPr>
              <a:t> (příloha Pravidel chování)</a:t>
            </a:r>
          </a:p>
          <a:p>
            <a:endParaRPr lang="cs-CZ" dirty="0"/>
          </a:p>
        </p:txBody>
      </p:sp>
      <p:sp>
        <p:nvSpPr>
          <p:cNvPr id="20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350" eaLnBrk="0" hangingPunct="0">
              <a:lnSpc>
                <a:spcPts val="2300"/>
              </a:lnSpc>
              <a:buSzPct val="120000"/>
              <a:defRPr sz="1600">
                <a:solidFill>
                  <a:schemeClr val="tx1"/>
                </a:solidFill>
                <a:latin typeface="Arial CE" charset="-18"/>
                <a:ea typeface="Arial CE" charset="-18"/>
                <a:cs typeface="Arial CE" charset="-18"/>
              </a:defRPr>
            </a:lvl1pPr>
            <a:lvl2pPr marL="742950" indent="-285750" defTabSz="895350" eaLnBrk="0" hangingPunct="0">
              <a:lnSpc>
                <a:spcPts val="2300"/>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43000" indent="-228600" defTabSz="895350" eaLnBrk="0" hangingPunct="0">
              <a:lnSpc>
                <a:spcPts val="2300"/>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00200" indent="-228600" defTabSz="895350" eaLnBrk="0" hangingPunct="0">
              <a:lnSpc>
                <a:spcPts val="2300"/>
              </a:lnSpc>
              <a:buSzPct val="89000"/>
              <a:defRPr sz="1600">
                <a:solidFill>
                  <a:schemeClr val="tx1"/>
                </a:solidFill>
                <a:latin typeface="Arial CE" charset="-18"/>
                <a:ea typeface="Arial CE" charset="-18"/>
                <a:cs typeface="Arial CE" charset="-18"/>
              </a:defRPr>
            </a:lvl4pPr>
            <a:lvl5pPr marL="2057400" indent="-228600" defTabSz="895350" eaLnBrk="0" hangingPunct="0">
              <a:lnSpc>
                <a:spcPts val="2300"/>
              </a:lnSpc>
              <a:buSzPct val="75000"/>
              <a:defRPr sz="1600">
                <a:solidFill>
                  <a:schemeClr val="tx1"/>
                </a:solidFill>
                <a:latin typeface="Arial CE" charset="-18"/>
                <a:ea typeface="Arial CE" charset="-18"/>
                <a:cs typeface="Arial CE" charset="-18"/>
              </a:defRPr>
            </a:lvl5pPr>
            <a:lvl6pPr marL="25146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6pPr>
            <a:lvl7pPr marL="29718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7pPr>
            <a:lvl8pPr marL="34290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8pPr>
            <a:lvl9pPr marL="3886200" indent="-228600" defTabSz="895350" eaLnBrk="0" fontAlgn="base" hangingPunct="0">
              <a:lnSpc>
                <a:spcPts val="2300"/>
              </a:lnSpc>
              <a:spcBef>
                <a:spcPct val="0"/>
              </a:spcBef>
              <a:spcAft>
                <a:spcPct val="0"/>
              </a:spcAft>
              <a:buSzPct val="75000"/>
              <a:defRPr sz="1600">
                <a:solidFill>
                  <a:schemeClr val="tx1"/>
                </a:solidFill>
                <a:latin typeface="Arial CE" charset="-18"/>
                <a:ea typeface="Arial CE" charset="-18"/>
                <a:cs typeface="Arial CE" charset="-18"/>
              </a:defRPr>
            </a:lvl9pPr>
          </a:lstStyle>
          <a:p>
            <a:pPr eaLnBrk="1" hangingPunct="1">
              <a:lnSpc>
                <a:spcPct val="100000"/>
              </a:lnSpc>
              <a:buSzTx/>
            </a:pPr>
            <a:fld id="{FAE2DEEB-C900-4786-99F2-A2D6660E5F0D}" type="slidenum">
              <a:rPr lang="cs-CZ" altLang="cs-CZ" sz="1000" smtClean="0">
                <a:solidFill>
                  <a:schemeClr val="bg1"/>
                </a:solidFill>
              </a:rPr>
              <a:pPr eaLnBrk="1" hangingPunct="1">
                <a:lnSpc>
                  <a:spcPct val="100000"/>
                </a:lnSpc>
                <a:buSzTx/>
              </a:pPr>
              <a:t>32</a:t>
            </a:fld>
            <a:endParaRPr lang="cs-CZ" altLang="cs-CZ" sz="1000">
              <a:solidFill>
                <a:schemeClr val="bg1"/>
              </a:solidFill>
            </a:endParaRPr>
          </a:p>
        </p:txBody>
      </p:sp>
    </p:spTree>
    <p:extLst>
      <p:ext uri="{BB962C8B-B14F-4D97-AF65-F5344CB8AC3E}">
        <p14:creationId xmlns:p14="http://schemas.microsoft.com/office/powerpoint/2010/main" val="2740706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772" y="437331"/>
            <a:ext cx="6876222" cy="846386"/>
          </a:xfrm>
        </p:spPr>
        <p:txBody>
          <a:bodyPr/>
          <a:lstStyle/>
          <a:p>
            <a:r>
              <a:rPr lang="cs-CZ" dirty="0">
                <a:solidFill>
                  <a:schemeClr val="tx1"/>
                </a:solidFill>
                <a:latin typeface="Futura CEZ OT Medium" pitchFamily="50" charset="0"/>
              </a:rPr>
              <a:t>Specifika lokality PPC</a:t>
            </a:r>
            <a:br>
              <a:rPr lang="cs-CZ" altLang="cs-CZ" cap="none" dirty="0">
                <a:ea typeface="Arial CE" charset="-18"/>
                <a:cs typeface="Arial CE" charset="-18"/>
              </a:rPr>
            </a:br>
            <a:r>
              <a:rPr lang="cs-CZ" altLang="cs-CZ" dirty="0">
                <a:ea typeface="Arial CE" charset="-18"/>
                <a:cs typeface="Arial CE" charset="-18"/>
              </a:rPr>
              <a:t>4. Kontakty v případě mimořádných událostí</a:t>
            </a:r>
            <a:endParaRPr lang="cs-CZ" alt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068563981"/>
              </p:ext>
            </p:extLst>
          </p:nvPr>
        </p:nvGraphicFramePr>
        <p:xfrm>
          <a:off x="945987" y="1476260"/>
          <a:ext cx="6855165" cy="4208444"/>
        </p:xfrm>
        <a:graphic>
          <a:graphicData uri="http://schemas.openxmlformats.org/drawingml/2006/table">
            <a:tbl>
              <a:tblPr/>
              <a:tblGrid>
                <a:gridCol w="2622522">
                  <a:extLst>
                    <a:ext uri="{9D8B030D-6E8A-4147-A177-3AD203B41FA5}">
                      <a16:colId xmlns:a16="http://schemas.microsoft.com/office/drawing/2014/main" val="20000"/>
                    </a:ext>
                  </a:extLst>
                </a:gridCol>
                <a:gridCol w="2620902">
                  <a:extLst>
                    <a:ext uri="{9D8B030D-6E8A-4147-A177-3AD203B41FA5}">
                      <a16:colId xmlns:a16="http://schemas.microsoft.com/office/drawing/2014/main" val="20001"/>
                    </a:ext>
                  </a:extLst>
                </a:gridCol>
                <a:gridCol w="1611741">
                  <a:extLst>
                    <a:ext uri="{9D8B030D-6E8A-4147-A177-3AD203B41FA5}">
                      <a16:colId xmlns:a16="http://schemas.microsoft.com/office/drawing/2014/main" val="20002"/>
                    </a:ext>
                  </a:extLst>
                </a:gridCol>
              </a:tblGrid>
              <a:tr h="245325">
                <a:tc>
                  <a:txBody>
                    <a:bodyPr/>
                    <a:lstStyle>
                      <a:lvl1pPr algn="l" defTabSz="895350">
                        <a:lnSpc>
                          <a:spcPts val="2250"/>
                        </a:lnSpc>
                        <a:spcBef>
                          <a:spcPct val="0"/>
                        </a:spcBef>
                        <a:buSzPct val="120000"/>
                        <a:tabLst>
                          <a:tab pos="1362075" algn="l"/>
                        </a:tabLst>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tabLst>
                          <a:tab pos="1362075" algn="l"/>
                        </a:tabLst>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tabLst>
                          <a:tab pos="1362075" algn="l"/>
                        </a:tabLst>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tabLst>
                          <a:tab pos="1362075" algn="l"/>
                        </a:tabLst>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tabLst>
                          <a:tab pos="1362075" algn="l"/>
                        </a:tabLst>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ts val="1200"/>
                        </a:lnSpc>
                        <a:spcBef>
                          <a:spcPts val="600"/>
                        </a:spcBef>
                        <a:spcAft>
                          <a:spcPct val="0"/>
                        </a:spcAft>
                        <a:buClrTx/>
                        <a:buSzTx/>
                        <a:buFontTx/>
                        <a:buNone/>
                        <a:tabLst>
                          <a:tab pos="1362075" algn="l"/>
                        </a:tabLst>
                      </a:pPr>
                      <a:r>
                        <a:rPr kumimoji="0" lang="cs-CZ" altLang="cs-CZ" sz="1200" b="1" i="0" u="none" strike="noStrike" cap="none" normalizeH="0" baseline="0" dirty="0">
                          <a:ln>
                            <a:noFill/>
                          </a:ln>
                          <a:solidFill>
                            <a:schemeClr val="tx1"/>
                          </a:solidFill>
                          <a:effectLst/>
                          <a:latin typeface="Arial" pitchFamily="34" charset="0"/>
                          <a:cs typeface="Times New Roman" pitchFamily="18" charset="0"/>
                        </a:rPr>
                        <a:t>Služba/úkon</a:t>
                      </a:r>
                      <a:endParaRPr kumimoji="0" lang="cs-CZ" alt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algn="l" defTabSz="895350">
                        <a:lnSpc>
                          <a:spcPts val="2250"/>
                        </a:lnSpc>
                        <a:spcBef>
                          <a:spcPct val="0"/>
                        </a:spcBef>
                        <a:buSzPct val="120000"/>
                        <a:tabLst>
                          <a:tab pos="1362075" algn="l"/>
                        </a:tabLst>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tabLst>
                          <a:tab pos="1362075" algn="l"/>
                        </a:tabLst>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tabLst>
                          <a:tab pos="1362075" algn="l"/>
                        </a:tabLst>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tabLst>
                          <a:tab pos="1362075" algn="l"/>
                        </a:tabLst>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tabLst>
                          <a:tab pos="1362075" algn="l"/>
                        </a:tabLst>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ts val="1200"/>
                        </a:lnSpc>
                        <a:spcBef>
                          <a:spcPts val="600"/>
                        </a:spcBef>
                        <a:spcAft>
                          <a:spcPct val="0"/>
                        </a:spcAft>
                        <a:buClrTx/>
                        <a:buSzTx/>
                        <a:buFontTx/>
                        <a:buNone/>
                        <a:tabLst>
                          <a:tab pos="1362075" algn="l"/>
                        </a:tabLst>
                      </a:pPr>
                      <a:r>
                        <a:rPr kumimoji="0" lang="cs-CZ" altLang="cs-CZ" sz="1200" b="1" i="0" u="none" strike="noStrike" cap="none" normalizeH="0" baseline="0">
                          <a:ln>
                            <a:noFill/>
                          </a:ln>
                          <a:solidFill>
                            <a:schemeClr val="tx1"/>
                          </a:solidFill>
                          <a:effectLst/>
                          <a:latin typeface="Arial" pitchFamily="34" charset="0"/>
                          <a:cs typeface="Times New Roman" pitchFamily="18" charset="0"/>
                        </a:rPr>
                        <a:t>Zajišťuje</a:t>
                      </a:r>
                      <a:endParaRPr kumimoji="0" lang="cs-CZ" altLang="cs-CZ" sz="1200" b="0" i="0" u="none" strike="noStrike" cap="none" normalizeH="0" baseline="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lvl1pPr algn="l" defTabSz="895350">
                        <a:lnSpc>
                          <a:spcPts val="2250"/>
                        </a:lnSpc>
                        <a:spcBef>
                          <a:spcPct val="0"/>
                        </a:spcBef>
                        <a:buSzPct val="120000"/>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1" i="0" u="none" strike="noStrike" cap="none" normalizeH="0" baseline="0">
                          <a:ln>
                            <a:noFill/>
                          </a:ln>
                          <a:solidFill>
                            <a:schemeClr val="tx1"/>
                          </a:solidFill>
                          <a:effectLst/>
                          <a:latin typeface="Arial" pitchFamily="34" charset="0"/>
                          <a:cs typeface="Times New Roman" pitchFamily="18" charset="0"/>
                        </a:rPr>
                        <a:t>Kontaktní údaj</a:t>
                      </a:r>
                      <a:endParaRPr kumimoji="0" lang="cs-CZ" altLang="cs-CZ" sz="1200" b="0" i="0" u="none" strike="noStrike" cap="none" normalizeH="0" baseline="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extLst>
                  <a:ext uri="{0D108BD9-81ED-4DB2-BD59-A6C34878D82A}">
                    <a16:rowId xmlns:a16="http://schemas.microsoft.com/office/drawing/2014/main" val="10000"/>
                  </a:ext>
                </a:extLst>
              </a:tr>
              <a:tr h="710637">
                <a:tc>
                  <a:txBody>
                    <a:bodyPr/>
                    <a:lstStyle>
                      <a:lvl1pPr algn="l" defTabSz="895350">
                        <a:lnSpc>
                          <a:spcPts val="2250"/>
                        </a:lnSpc>
                        <a:spcBef>
                          <a:spcPct val="0"/>
                        </a:spcBef>
                        <a:buSzPct val="120000"/>
                        <a:tabLst>
                          <a:tab pos="1362075" algn="l"/>
                        </a:tabLst>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tabLst>
                          <a:tab pos="1362075" algn="l"/>
                        </a:tabLst>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tabLst>
                          <a:tab pos="1362075" algn="l"/>
                        </a:tabLst>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tabLst>
                          <a:tab pos="1362075" algn="l"/>
                        </a:tabLst>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tabLst>
                          <a:tab pos="1362075" algn="l"/>
                        </a:tabLst>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ts val="1200"/>
                        </a:lnSpc>
                        <a:spcBef>
                          <a:spcPts val="600"/>
                        </a:spcBef>
                        <a:spcAft>
                          <a:spcPct val="0"/>
                        </a:spcAft>
                        <a:buClrTx/>
                        <a:buSzTx/>
                        <a:buFontTx/>
                        <a:buNone/>
                        <a:tabLst>
                          <a:tab pos="1362075" algn="l"/>
                        </a:tabLst>
                      </a:pPr>
                      <a:r>
                        <a:rPr kumimoji="0" lang="cs-CZ" altLang="cs-CZ" sz="1200" b="1" i="0" u="none" strike="noStrike" cap="none" normalizeH="0" baseline="0">
                          <a:ln>
                            <a:noFill/>
                          </a:ln>
                          <a:solidFill>
                            <a:schemeClr val="tx1"/>
                          </a:solidFill>
                          <a:effectLst/>
                          <a:latin typeface="Arial" pitchFamily="34" charset="0"/>
                          <a:cs typeface="Times New Roman" pitchFamily="18" charset="0"/>
                        </a:rPr>
                        <a:t>První pomoc v lokalitě</a:t>
                      </a:r>
                      <a:endParaRPr kumimoji="0" lang="cs-CZ" altLang="cs-CZ" sz="1200" b="0" i="0" u="none" strike="noStrike" cap="none" normalizeH="0" baseline="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895350">
                        <a:lnSpc>
                          <a:spcPts val="2250"/>
                        </a:lnSpc>
                        <a:spcBef>
                          <a:spcPct val="0"/>
                        </a:spcBef>
                        <a:buSzPct val="120000"/>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dirty="0">
                          <a:ln>
                            <a:noFill/>
                          </a:ln>
                          <a:solidFill>
                            <a:srgbClr val="000000"/>
                          </a:solidFill>
                          <a:effectLst/>
                          <a:latin typeface="Arial" pitchFamily="34" charset="0"/>
                          <a:ea typeface="Calibri" pitchFamily="34" charset="0"/>
                          <a:cs typeface="Times New Roman" pitchFamily="18" charset="0"/>
                        </a:rPr>
                        <a:t> </a:t>
                      </a:r>
                    </a:p>
                    <a:p>
                      <a:pPr marL="0" marR="0" lvl="0" indent="0" algn="l" defTabSz="89535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dirty="0">
                          <a:ln>
                            <a:noFill/>
                          </a:ln>
                          <a:solidFill>
                            <a:srgbClr val="000000"/>
                          </a:solidFill>
                          <a:effectLst/>
                          <a:latin typeface="Arial" pitchFamily="34" charset="0"/>
                          <a:ea typeface="Calibri" pitchFamily="34" charset="0"/>
                          <a:cs typeface="Times New Roman" pitchFamily="18" charset="0"/>
                        </a:rPr>
                        <a:t>Jednotka HZS EPC </a:t>
                      </a: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895350">
                        <a:lnSpc>
                          <a:spcPts val="2250"/>
                        </a:lnSpc>
                        <a:spcBef>
                          <a:spcPct val="0"/>
                        </a:spcBef>
                        <a:buSzPct val="120000"/>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Wingdings" pitchFamily="2" charset="2"/>
                        </a:rPr>
                        <a:t></a:t>
                      </a:r>
                      <a:r>
                        <a:rPr kumimoji="0" lang="cs-CZ" altLang="cs-CZ"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112</a:t>
                      </a:r>
                      <a:r>
                        <a:rPr kumimoji="0" lang="cs-CZ" altLang="cs-CZ"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cs-CZ" altLang="cs-CZ" sz="12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p>
                      <a:pPr marL="171450" marR="0" lvl="0" indent="-171450" algn="l" defTabSz="895350" rtl="0" eaLnBrk="1" fontAlgn="base" latinLnBrk="0" hangingPunct="0">
                        <a:lnSpc>
                          <a:spcPct val="100000"/>
                        </a:lnSpc>
                        <a:spcBef>
                          <a:spcPts val="500"/>
                        </a:spcBef>
                        <a:spcAft>
                          <a:spcPct val="0"/>
                        </a:spcAft>
                        <a:buClrTx/>
                        <a:buSzTx/>
                        <a:buFont typeface="Wingdings" panose="05000000000000000000" pitchFamily="2" charset="2"/>
                        <a:buChar char="("/>
                        <a:tabLst/>
                      </a:pPr>
                      <a:r>
                        <a:rPr kumimoji="0" lang="cs-CZ" altLang="cs-CZ" sz="1200" b="0" i="0" u="none" strike="noStrike" cap="none" normalizeH="0" baseline="0" dirty="0">
                          <a:ln>
                            <a:noFill/>
                          </a:ln>
                          <a:solidFill>
                            <a:schemeClr val="tx1"/>
                          </a:solidFill>
                          <a:effectLst/>
                          <a:latin typeface="Arial" pitchFamily="34" charset="0"/>
                          <a:cs typeface="Times New Roman" pitchFamily="18" charset="0"/>
                        </a:rPr>
                        <a:t> 411 112 333 </a:t>
                      </a:r>
                    </a:p>
                    <a:p>
                      <a:pPr marL="0" marR="0" lvl="0" indent="0" algn="l" defTabSz="895350" rtl="0" eaLnBrk="1" fontAlgn="base" latinLnBrk="0" hangingPunct="0">
                        <a:lnSpc>
                          <a:spcPct val="100000"/>
                        </a:lnSpc>
                        <a:spcBef>
                          <a:spcPts val="500"/>
                        </a:spcBef>
                        <a:spcAft>
                          <a:spcPct val="0"/>
                        </a:spcAft>
                        <a:buClrTx/>
                        <a:buSzTx/>
                        <a:buFont typeface="Wingdings" panose="05000000000000000000" pitchFamily="2" charset="2"/>
                        <a:buNone/>
                        <a:tabLst/>
                      </a:pPr>
                      <a:r>
                        <a:rPr kumimoji="0" lang="cs-CZ" altLang="cs-CZ" sz="1200"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Webdings" pitchFamily="18" charset="2"/>
                        </a:rPr>
                        <a:t> 724 958 671</a:t>
                      </a:r>
                      <a:endParaRPr kumimoji="0" lang="cs-CZ" alt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0637">
                <a:tc>
                  <a:txBody>
                    <a:bodyPr/>
                    <a:lstStyle>
                      <a:lvl1pPr algn="l" defTabSz="895350">
                        <a:lnSpc>
                          <a:spcPts val="2250"/>
                        </a:lnSpc>
                        <a:spcBef>
                          <a:spcPct val="0"/>
                        </a:spcBef>
                        <a:buSzPct val="120000"/>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1" i="0" u="none" strike="noStrike" cap="none" normalizeH="0" baseline="0" dirty="0">
                          <a:ln>
                            <a:noFill/>
                          </a:ln>
                          <a:solidFill>
                            <a:schemeClr val="tx1"/>
                          </a:solidFill>
                          <a:effectLst/>
                          <a:latin typeface="Arial" pitchFamily="34" charset="0"/>
                          <a:cs typeface="Times New Roman" pitchFamily="18" charset="0"/>
                        </a:rPr>
                        <a:t>Požár v lokalitě</a:t>
                      </a:r>
                      <a:endParaRPr kumimoji="0" lang="cs-CZ" alt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895350">
                        <a:lnSpc>
                          <a:spcPts val="2250"/>
                        </a:lnSpc>
                        <a:spcBef>
                          <a:spcPct val="0"/>
                        </a:spcBef>
                        <a:buSzPct val="120000"/>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0" i="0" u="none" strike="noStrike" cap="none" normalizeH="0" baseline="0" dirty="0">
                          <a:ln>
                            <a:noFill/>
                          </a:ln>
                          <a:solidFill>
                            <a:schemeClr val="tx1"/>
                          </a:solidFill>
                          <a:effectLst/>
                          <a:latin typeface="Arial" pitchFamily="34" charset="0"/>
                          <a:cs typeface="Times New Roman" pitchFamily="18" charset="0"/>
                        </a:rPr>
                        <a:t>Jednotka HZS EPC </a:t>
                      </a:r>
                      <a:endParaRPr kumimoji="0" lang="cs-CZ" alt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895350">
                        <a:lnSpc>
                          <a:spcPts val="2250"/>
                        </a:lnSpc>
                        <a:spcBef>
                          <a:spcPct val="0"/>
                        </a:spcBef>
                        <a:buSzPct val="120000"/>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Wingdings" pitchFamily="2" charset="2"/>
                        </a:rPr>
                        <a:t></a:t>
                      </a:r>
                      <a:r>
                        <a:rPr kumimoji="0" lang="cs-CZ" altLang="cs-CZ"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112</a:t>
                      </a:r>
                      <a:r>
                        <a:rPr kumimoji="0" lang="cs-CZ" altLang="cs-CZ" sz="1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cs-CZ" altLang="cs-CZ" sz="12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p>
                      <a:pPr marL="171450" marR="0" lvl="0" indent="-171450" algn="l" defTabSz="895350" rtl="0" eaLnBrk="1" fontAlgn="base" latinLnBrk="0" hangingPunct="0">
                        <a:lnSpc>
                          <a:spcPct val="100000"/>
                        </a:lnSpc>
                        <a:spcBef>
                          <a:spcPts val="500"/>
                        </a:spcBef>
                        <a:spcAft>
                          <a:spcPct val="0"/>
                        </a:spcAft>
                        <a:buClrTx/>
                        <a:buSzTx/>
                        <a:buFont typeface="Wingdings" panose="05000000000000000000" pitchFamily="2" charset="2"/>
                        <a:buChar char="("/>
                        <a:tabLst/>
                      </a:pPr>
                      <a:r>
                        <a:rPr kumimoji="0" lang="cs-CZ" altLang="cs-CZ" sz="1200" b="0" i="0" u="none" strike="noStrike" cap="none" normalizeH="0" baseline="0" dirty="0">
                          <a:ln>
                            <a:noFill/>
                          </a:ln>
                          <a:solidFill>
                            <a:schemeClr val="tx1"/>
                          </a:solidFill>
                          <a:effectLst/>
                          <a:latin typeface="Arial" pitchFamily="34" charset="0"/>
                          <a:cs typeface="Times New Roman" pitchFamily="18" charset="0"/>
                        </a:rPr>
                        <a:t> 411 112 333</a:t>
                      </a:r>
                    </a:p>
                    <a:p>
                      <a:pPr marL="0" marR="0" lvl="0" indent="0" algn="l" defTabSz="895350" rtl="0" eaLnBrk="1" fontAlgn="base" latinLnBrk="0" hangingPunct="0">
                        <a:lnSpc>
                          <a:spcPct val="100000"/>
                        </a:lnSpc>
                        <a:spcBef>
                          <a:spcPts val="500"/>
                        </a:spcBef>
                        <a:spcAft>
                          <a:spcPct val="0"/>
                        </a:spcAft>
                        <a:buClrTx/>
                        <a:buSzTx/>
                        <a:buFont typeface="Wingdings" panose="05000000000000000000" pitchFamily="2" charset="2"/>
                        <a:buNone/>
                        <a:tabLst/>
                      </a:pPr>
                      <a:r>
                        <a:rPr kumimoji="0" lang="cs-CZ" altLang="cs-CZ" sz="1200"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Webdings" pitchFamily="18" charset="2"/>
                        </a:rPr>
                        <a:t> 724 958 671</a:t>
                      </a:r>
                      <a:endParaRPr kumimoji="0" lang="cs-CZ" alt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4130">
                <a:tc rowSpan="2">
                  <a:txBody>
                    <a:bodyPr/>
                    <a:lstStyle>
                      <a:lvl1pPr algn="l" defTabSz="895350">
                        <a:lnSpc>
                          <a:spcPts val="2250"/>
                        </a:lnSpc>
                        <a:spcBef>
                          <a:spcPct val="0"/>
                        </a:spcBef>
                        <a:buSzPct val="120000"/>
                        <a:tabLst>
                          <a:tab pos="1362075" algn="l"/>
                        </a:tabLst>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tabLst>
                          <a:tab pos="1362075" algn="l"/>
                        </a:tabLst>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tabLst>
                          <a:tab pos="1362075" algn="l"/>
                        </a:tabLst>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tabLst>
                          <a:tab pos="1362075" algn="l"/>
                        </a:tabLst>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tabLst>
                          <a:tab pos="1362075" algn="l"/>
                        </a:tabLst>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ts val="1200"/>
                        </a:lnSpc>
                        <a:spcBef>
                          <a:spcPts val="600"/>
                        </a:spcBef>
                        <a:spcAft>
                          <a:spcPct val="0"/>
                        </a:spcAft>
                        <a:buClrTx/>
                        <a:buSzTx/>
                        <a:buFontTx/>
                        <a:buNone/>
                        <a:tabLst>
                          <a:tab pos="1362075" algn="l"/>
                        </a:tabLst>
                      </a:pPr>
                      <a:r>
                        <a:rPr kumimoji="0" lang="cs-CZ" altLang="cs-CZ" sz="1200" b="1" i="0" u="none" strike="noStrike" cap="none" normalizeH="0" baseline="0">
                          <a:ln>
                            <a:noFill/>
                          </a:ln>
                          <a:solidFill>
                            <a:schemeClr val="tx1"/>
                          </a:solidFill>
                          <a:effectLst/>
                          <a:latin typeface="Arial" pitchFamily="34" charset="0"/>
                          <a:cs typeface="Times New Roman" pitchFamily="18" charset="0"/>
                        </a:rPr>
                        <a:t>Provozní nehody </a:t>
                      </a:r>
                      <a:endParaRPr kumimoji="0" lang="cs-CZ" altLang="cs-CZ" sz="1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895350" rtl="0" eaLnBrk="1" fontAlgn="base" latinLnBrk="0" hangingPunct="0">
                        <a:lnSpc>
                          <a:spcPts val="1200"/>
                        </a:lnSpc>
                        <a:spcBef>
                          <a:spcPts val="600"/>
                        </a:spcBef>
                        <a:spcAft>
                          <a:spcPct val="0"/>
                        </a:spcAft>
                        <a:buClrTx/>
                        <a:buSzTx/>
                        <a:buFontTx/>
                        <a:buNone/>
                        <a:tabLst>
                          <a:tab pos="1362075" algn="l"/>
                        </a:tabLst>
                      </a:pPr>
                      <a:r>
                        <a:rPr kumimoji="0" lang="cs-CZ" altLang="cs-CZ" sz="1200" b="1" i="0" u="none" strike="noStrike" cap="none" normalizeH="0" baseline="0">
                          <a:ln>
                            <a:noFill/>
                          </a:ln>
                          <a:solidFill>
                            <a:schemeClr val="tx1"/>
                          </a:solidFill>
                          <a:effectLst/>
                          <a:latin typeface="Arial" pitchFamily="34" charset="0"/>
                          <a:cs typeface="Times New Roman" pitchFamily="18" charset="0"/>
                        </a:rPr>
                        <a:t>a události</a:t>
                      </a:r>
                      <a:endParaRPr kumimoji="0" lang="cs-CZ" altLang="cs-CZ" sz="1200" b="0" i="0" u="none" strike="noStrike" cap="none" normalizeH="0" baseline="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895350">
                        <a:lnSpc>
                          <a:spcPts val="2250"/>
                        </a:lnSpc>
                        <a:spcBef>
                          <a:spcPct val="0"/>
                        </a:spcBef>
                        <a:buSzPct val="120000"/>
                        <a:tabLst>
                          <a:tab pos="1362075" algn="l"/>
                        </a:tabLst>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tabLst>
                          <a:tab pos="1362075" algn="l"/>
                        </a:tabLst>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tabLst>
                          <a:tab pos="1362075" algn="l"/>
                        </a:tabLst>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tabLst>
                          <a:tab pos="1362075" algn="l"/>
                        </a:tabLst>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tabLst>
                          <a:tab pos="1362075" algn="l"/>
                        </a:tabLst>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ts val="1200"/>
                        </a:lnSpc>
                        <a:spcBef>
                          <a:spcPts val="600"/>
                        </a:spcBef>
                        <a:spcAft>
                          <a:spcPct val="0"/>
                        </a:spcAft>
                        <a:buClrTx/>
                        <a:buSzTx/>
                        <a:buFontTx/>
                        <a:buNone/>
                        <a:tabLst>
                          <a:tab pos="1362075" algn="l"/>
                        </a:tabLst>
                      </a:pPr>
                      <a:r>
                        <a:rPr kumimoji="0" lang="cs-CZ" altLang="cs-CZ" sz="1200" b="0" i="0" u="none" strike="noStrike" cap="none" normalizeH="0" baseline="0">
                          <a:ln>
                            <a:noFill/>
                          </a:ln>
                          <a:solidFill>
                            <a:schemeClr val="tx1"/>
                          </a:solidFill>
                          <a:effectLst/>
                          <a:latin typeface="Arial" pitchFamily="34" charset="0"/>
                          <a:cs typeface="Times New Roman" pitchFamily="18" charset="0"/>
                        </a:rPr>
                        <a:t>SI</a:t>
                      </a:r>
                      <a:endParaRPr kumimoji="0" lang="cs-CZ" altLang="cs-CZ" sz="1200" b="0" i="0" u="none" strike="noStrike" cap="none" normalizeH="0" baseline="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895350">
                        <a:lnSpc>
                          <a:spcPts val="2250"/>
                        </a:lnSpc>
                        <a:spcBef>
                          <a:spcPct val="0"/>
                        </a:spcBef>
                        <a:buSzPct val="120000"/>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Wingdings" pitchFamily="2" charset="2"/>
                        </a:rPr>
                        <a:t></a:t>
                      </a:r>
                      <a:r>
                        <a:rPr kumimoji="0" lang="cs-CZ" altLang="cs-CZ"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411 112 615 </a:t>
                      </a:r>
                      <a:endParaRPr kumimoji="0" lang="cs-CZ" altLang="cs-CZ" sz="12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Webdings" pitchFamily="18" charset="2"/>
                        </a:rPr>
                        <a:t></a:t>
                      </a:r>
                      <a:r>
                        <a:rPr kumimoji="0" lang="cs-CZ" altLang="cs-CZ" sz="1200" b="0" i="0" u="none" strike="noStrike" cap="none" normalizeH="0" baseline="0" dirty="0">
                          <a:ln>
                            <a:noFill/>
                          </a:ln>
                          <a:solidFill>
                            <a:schemeClr val="tx1"/>
                          </a:solidFill>
                          <a:effectLst/>
                          <a:latin typeface="Arial" pitchFamily="34" charset="0"/>
                          <a:cs typeface="Times New Roman" pitchFamily="18" charset="0"/>
                        </a:rPr>
                        <a:t> 720 737 066</a:t>
                      </a:r>
                      <a:endParaRPr kumimoji="0" lang="cs-CZ" alt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5325">
                <a:tc vMerge="1">
                  <a:txBody>
                    <a:bodyPr/>
                    <a:lstStyle/>
                    <a:p>
                      <a:endParaRPr lang="cs-CZ"/>
                    </a:p>
                  </a:txBody>
                  <a:tcPr/>
                </a:tc>
                <a:tc>
                  <a:txBody>
                    <a:bodyPr/>
                    <a:lstStyle>
                      <a:lvl1pPr algn="l" defTabSz="895350">
                        <a:lnSpc>
                          <a:spcPts val="2250"/>
                        </a:lnSpc>
                        <a:spcBef>
                          <a:spcPct val="0"/>
                        </a:spcBef>
                        <a:buSzPct val="120000"/>
                        <a:tabLst>
                          <a:tab pos="1362075" algn="l"/>
                        </a:tabLst>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tabLst>
                          <a:tab pos="1362075" algn="l"/>
                        </a:tabLst>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tabLst>
                          <a:tab pos="1362075" algn="l"/>
                        </a:tabLst>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tabLst>
                          <a:tab pos="1362075" algn="l"/>
                        </a:tabLst>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tabLst>
                          <a:tab pos="1362075" algn="l"/>
                        </a:tabLst>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tabLst>
                          <a:tab pos="1362075" algn="l"/>
                        </a:tabLst>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ts val="1200"/>
                        </a:lnSpc>
                        <a:spcBef>
                          <a:spcPts val="600"/>
                        </a:spcBef>
                        <a:spcAft>
                          <a:spcPct val="0"/>
                        </a:spcAft>
                        <a:buClrTx/>
                        <a:buSzTx/>
                        <a:buFontTx/>
                        <a:buNone/>
                        <a:tabLst>
                          <a:tab pos="1362075" algn="l"/>
                        </a:tabLst>
                      </a:pPr>
                      <a:r>
                        <a:rPr kumimoji="0" lang="cs-CZ" altLang="cs-CZ" sz="1200" b="0" i="0" u="none" strike="noStrike" cap="none" normalizeH="0" baseline="0" dirty="0">
                          <a:ln>
                            <a:noFill/>
                          </a:ln>
                          <a:solidFill>
                            <a:schemeClr val="tx1"/>
                          </a:solidFill>
                          <a:effectLst/>
                          <a:latin typeface="Arial" pitchFamily="34" charset="0"/>
                          <a:cs typeface="Times New Roman" pitchFamily="18" charset="0"/>
                        </a:rPr>
                        <a:t>Provoz elektro</a:t>
                      </a:r>
                      <a:endParaRPr kumimoji="0" lang="cs-CZ" alt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895350">
                        <a:lnSpc>
                          <a:spcPts val="2250"/>
                        </a:lnSpc>
                        <a:spcBef>
                          <a:spcPct val="0"/>
                        </a:spcBef>
                        <a:buSzPct val="120000"/>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Webdings" pitchFamily="18" charset="2"/>
                        </a:rPr>
                        <a:t> </a:t>
                      </a:r>
                      <a:r>
                        <a:rPr kumimoji="0" lang="cs-CZ" altLang="cs-CZ"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720 733 269 </a:t>
                      </a:r>
                      <a:endParaRPr kumimoji="0" lang="cs-CZ" altLang="cs-CZ" sz="12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4130">
                <a:tc>
                  <a:txBody>
                    <a:bodyPr/>
                    <a:lstStyle>
                      <a:lvl1pPr algn="l" defTabSz="895350">
                        <a:lnSpc>
                          <a:spcPts val="2250"/>
                        </a:lnSpc>
                        <a:spcBef>
                          <a:spcPct val="0"/>
                        </a:spcBef>
                        <a:buSzPct val="120000"/>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1" i="0" u="none" strike="noStrike" cap="none" normalizeH="0" baseline="0">
                          <a:ln>
                            <a:noFill/>
                          </a:ln>
                          <a:solidFill>
                            <a:schemeClr val="tx1"/>
                          </a:solidFill>
                          <a:effectLst/>
                          <a:latin typeface="Arial" pitchFamily="34" charset="0"/>
                          <a:cs typeface="Times New Roman" pitchFamily="18" charset="0"/>
                        </a:rPr>
                        <a:t>BOZP</a:t>
                      </a:r>
                      <a:endParaRPr kumimoji="0" lang="cs-CZ" altLang="cs-CZ" sz="1200" b="0" i="0" u="none" strike="noStrike" cap="none" normalizeH="0" baseline="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895350">
                        <a:lnSpc>
                          <a:spcPts val="2250"/>
                        </a:lnSpc>
                        <a:spcBef>
                          <a:spcPct val="0"/>
                        </a:spcBef>
                        <a:buSzPct val="120000"/>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0" i="0" u="none" strike="noStrike" cap="none" normalizeH="0" baseline="0" dirty="0">
                          <a:ln>
                            <a:noFill/>
                          </a:ln>
                          <a:solidFill>
                            <a:schemeClr val="tx1"/>
                          </a:solidFill>
                          <a:effectLst/>
                          <a:latin typeface="Arial" pitchFamily="34" charset="0"/>
                          <a:cs typeface="Times New Roman" pitchFamily="18" charset="0"/>
                        </a:rPr>
                        <a:t>Koordinátor BOZP – František Hrstka</a:t>
                      </a:r>
                      <a:endParaRPr kumimoji="0" lang="cs-CZ" alt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895350">
                        <a:lnSpc>
                          <a:spcPts val="2250"/>
                        </a:lnSpc>
                        <a:spcBef>
                          <a:spcPct val="0"/>
                        </a:spcBef>
                        <a:buSzPct val="120000"/>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Webdings" pitchFamily="18" charset="2"/>
                        </a:rPr>
                        <a:t></a:t>
                      </a:r>
                      <a:r>
                        <a:rPr kumimoji="0" lang="cs-CZ" altLang="cs-CZ" sz="1200" b="0" i="0" u="none" strike="noStrike" cap="none" normalizeH="0" baseline="0" dirty="0">
                          <a:ln>
                            <a:noFill/>
                          </a:ln>
                          <a:solidFill>
                            <a:schemeClr val="tx1"/>
                          </a:solidFill>
                          <a:effectLst/>
                          <a:latin typeface="Arial" pitchFamily="34" charset="0"/>
                          <a:cs typeface="Times New Roman" pitchFamily="18" charset="0"/>
                        </a:rPr>
                        <a:t> 725 649 768</a:t>
                      </a:r>
                      <a:endParaRPr kumimoji="0" lang="cs-CZ" alt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4130">
                <a:tc>
                  <a:txBody>
                    <a:bodyPr/>
                    <a:lstStyle>
                      <a:lvl1pPr algn="l" defTabSz="895350">
                        <a:lnSpc>
                          <a:spcPts val="2250"/>
                        </a:lnSpc>
                        <a:spcBef>
                          <a:spcPct val="0"/>
                        </a:spcBef>
                        <a:buSzPct val="120000"/>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1" i="0" u="none" strike="noStrike" cap="none" normalizeH="0" baseline="0" dirty="0">
                          <a:ln>
                            <a:noFill/>
                          </a:ln>
                          <a:solidFill>
                            <a:schemeClr val="tx1"/>
                          </a:solidFill>
                          <a:effectLst/>
                          <a:latin typeface="Arial" pitchFamily="34" charset="0"/>
                          <a:cs typeface="Times New Roman" pitchFamily="18" charset="0"/>
                        </a:rPr>
                        <a:t>PO</a:t>
                      </a:r>
                      <a:endParaRPr kumimoji="0" lang="cs-CZ" alt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895350">
                        <a:lnSpc>
                          <a:spcPts val="2250"/>
                        </a:lnSpc>
                        <a:spcBef>
                          <a:spcPct val="0"/>
                        </a:spcBef>
                        <a:buSzPct val="120000"/>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0" i="0" u="none" strike="noStrike" cap="none" normalizeH="0" baseline="0" dirty="0">
                          <a:ln>
                            <a:noFill/>
                          </a:ln>
                          <a:solidFill>
                            <a:schemeClr val="tx1"/>
                          </a:solidFill>
                          <a:effectLst/>
                          <a:latin typeface="Arial" pitchFamily="34" charset="0"/>
                          <a:cs typeface="Times New Roman" pitchFamily="18" charset="0"/>
                        </a:rPr>
                        <a:t>Koordinátor PO a HP – Iva Poncová</a:t>
                      </a:r>
                      <a:endParaRPr kumimoji="0" lang="cs-CZ" alt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895350">
                        <a:lnSpc>
                          <a:spcPts val="2250"/>
                        </a:lnSpc>
                        <a:spcBef>
                          <a:spcPct val="0"/>
                        </a:spcBef>
                        <a:buSzPct val="120000"/>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Wingdings" pitchFamily="2" charset="2"/>
                        </a:rPr>
                        <a:t></a:t>
                      </a:r>
                      <a:r>
                        <a:rPr kumimoji="0" lang="cs-CZ" altLang="cs-CZ"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411 112 325 </a:t>
                      </a:r>
                      <a:endParaRPr kumimoji="0" lang="cs-CZ" altLang="cs-CZ" sz="12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Webdings" pitchFamily="18" charset="2"/>
                        </a:rPr>
                        <a:t></a:t>
                      </a:r>
                      <a:r>
                        <a:rPr kumimoji="0" lang="cs-CZ" altLang="cs-CZ" sz="1200" b="0" i="0" u="none" strike="noStrike" cap="none" normalizeH="0" baseline="0" dirty="0">
                          <a:ln>
                            <a:noFill/>
                          </a:ln>
                          <a:solidFill>
                            <a:schemeClr val="tx1"/>
                          </a:solidFill>
                          <a:effectLst/>
                          <a:latin typeface="Arial" pitchFamily="34" charset="0"/>
                          <a:cs typeface="Times New Roman" pitchFamily="18" charset="0"/>
                        </a:rPr>
                        <a:t> 725 633 863</a:t>
                      </a:r>
                      <a:endParaRPr kumimoji="0" lang="cs-CZ" alt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4130">
                <a:tc>
                  <a:txBody>
                    <a:bodyPr/>
                    <a:lstStyle>
                      <a:lvl1pPr algn="l" defTabSz="895350">
                        <a:lnSpc>
                          <a:spcPts val="2250"/>
                        </a:lnSpc>
                        <a:spcBef>
                          <a:spcPct val="0"/>
                        </a:spcBef>
                        <a:buSzPct val="120000"/>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1" i="0" u="none" strike="noStrike" cap="none" normalizeH="0" baseline="0" dirty="0">
                          <a:ln>
                            <a:noFill/>
                          </a:ln>
                          <a:solidFill>
                            <a:schemeClr val="tx1"/>
                          </a:solidFill>
                          <a:effectLst/>
                          <a:latin typeface="Arial" pitchFamily="34" charset="0"/>
                          <a:cs typeface="Times New Roman" pitchFamily="18" charset="0"/>
                        </a:rPr>
                        <a:t>OŽP</a:t>
                      </a:r>
                      <a:endParaRPr kumimoji="0" lang="cs-CZ" alt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895350">
                        <a:lnSpc>
                          <a:spcPts val="2250"/>
                        </a:lnSpc>
                        <a:spcBef>
                          <a:spcPct val="0"/>
                        </a:spcBef>
                        <a:buSzPct val="120000"/>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0" i="0" u="none" strike="noStrike" cap="none" normalizeH="0" baseline="0" dirty="0">
                          <a:ln>
                            <a:noFill/>
                          </a:ln>
                          <a:solidFill>
                            <a:schemeClr val="tx1"/>
                          </a:solidFill>
                          <a:effectLst/>
                          <a:latin typeface="Arial" pitchFamily="34" charset="0"/>
                          <a:cs typeface="Times New Roman" pitchFamily="18" charset="0"/>
                        </a:rPr>
                        <a:t>Ekolog – Ing. Jiří </a:t>
                      </a:r>
                      <a:r>
                        <a:rPr kumimoji="0" lang="cs-CZ" altLang="cs-CZ" sz="1200" b="0" i="0" u="none" strike="noStrike" cap="none" normalizeH="0" baseline="0" dirty="0" err="1">
                          <a:ln>
                            <a:noFill/>
                          </a:ln>
                          <a:solidFill>
                            <a:schemeClr val="tx1"/>
                          </a:solidFill>
                          <a:effectLst/>
                          <a:latin typeface="Arial" pitchFamily="34" charset="0"/>
                          <a:cs typeface="Times New Roman" pitchFamily="18" charset="0"/>
                        </a:rPr>
                        <a:t>Kalouš</a:t>
                      </a:r>
                      <a:endParaRPr kumimoji="0" lang="cs-CZ" alt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defTabSz="895350">
                        <a:lnSpc>
                          <a:spcPts val="2250"/>
                        </a:lnSpc>
                        <a:spcBef>
                          <a:spcPct val="0"/>
                        </a:spcBef>
                        <a:buSzPct val="120000"/>
                        <a:defRPr sz="1400">
                          <a:solidFill>
                            <a:schemeClr val="tx1"/>
                          </a:solidFill>
                          <a:latin typeface="Arial CE" charset="-18"/>
                          <a:ea typeface="Arial CE" charset="-18"/>
                          <a:cs typeface="Arial CE" charset="-18"/>
                        </a:defRPr>
                      </a:lvl1pPr>
                      <a:lvl2pPr marL="742950" indent="-285750" algn="l" defTabSz="895350">
                        <a:lnSpc>
                          <a:spcPts val="2250"/>
                        </a:lnSpc>
                        <a:spcBef>
                          <a:spcPct val="0"/>
                        </a:spcBef>
                        <a:buClr>
                          <a:srgbClr val="F24F00"/>
                        </a:buClr>
                        <a:buSzPct val="120000"/>
                        <a:defRPr sz="1400">
                          <a:solidFill>
                            <a:schemeClr val="tx1"/>
                          </a:solidFill>
                          <a:latin typeface="Arial CE" charset="-18"/>
                          <a:ea typeface="Arial CE" charset="-18"/>
                          <a:cs typeface="Arial CE" charset="-18"/>
                        </a:defRPr>
                      </a:lvl2pPr>
                      <a:lvl3pPr marL="1143000" indent="-228600" algn="l" defTabSz="895350">
                        <a:lnSpc>
                          <a:spcPts val="2250"/>
                        </a:lnSpc>
                        <a:spcBef>
                          <a:spcPct val="0"/>
                        </a:spcBef>
                        <a:buClr>
                          <a:srgbClr val="C8C8C8"/>
                        </a:buClr>
                        <a:buSzPct val="120000"/>
                        <a:defRPr sz="1400">
                          <a:solidFill>
                            <a:schemeClr val="tx1"/>
                          </a:solidFill>
                          <a:latin typeface="Arial CE" charset="-18"/>
                          <a:ea typeface="Arial CE" charset="-18"/>
                          <a:cs typeface="Arial CE" charset="-18"/>
                        </a:defRPr>
                      </a:lvl3pPr>
                      <a:lvl4pPr marL="1600200" indent="-228600" algn="l" defTabSz="895350">
                        <a:lnSpc>
                          <a:spcPts val="2250"/>
                        </a:lnSpc>
                        <a:spcBef>
                          <a:spcPct val="0"/>
                        </a:spcBef>
                        <a:buSzPct val="89000"/>
                        <a:defRPr sz="1400">
                          <a:solidFill>
                            <a:schemeClr val="tx1"/>
                          </a:solidFill>
                          <a:latin typeface="Arial CE" charset="-18"/>
                          <a:ea typeface="Arial CE" charset="-18"/>
                          <a:cs typeface="Arial CE" charset="-18"/>
                        </a:defRPr>
                      </a:lvl4pPr>
                      <a:lvl5pPr marL="2057400" indent="-228600" algn="l" defTabSz="895350">
                        <a:lnSpc>
                          <a:spcPts val="2250"/>
                        </a:lnSpc>
                        <a:spcBef>
                          <a:spcPct val="0"/>
                        </a:spcBef>
                        <a:buSzPct val="75000"/>
                        <a:defRPr sz="1400">
                          <a:solidFill>
                            <a:schemeClr val="tx1"/>
                          </a:solidFill>
                          <a:latin typeface="Arial CE" charset="-18"/>
                          <a:ea typeface="Arial CE" charset="-18"/>
                          <a:cs typeface="Arial CE" charset="-18"/>
                        </a:defRPr>
                      </a:lvl5pPr>
                      <a:lvl6pPr marL="25146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6pPr>
                      <a:lvl7pPr marL="29718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7pPr>
                      <a:lvl8pPr marL="34290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8pPr>
                      <a:lvl9pPr marL="3886200" indent="-228600" defTabSz="895350" eaLnBrk="0" fontAlgn="base" hangingPunct="0">
                        <a:lnSpc>
                          <a:spcPts val="2250"/>
                        </a:lnSpc>
                        <a:spcBef>
                          <a:spcPct val="0"/>
                        </a:spcBef>
                        <a:spcAft>
                          <a:spcPct val="0"/>
                        </a:spcAft>
                        <a:buSzPct val="75000"/>
                        <a:defRPr sz="1400">
                          <a:solidFill>
                            <a:schemeClr val="tx1"/>
                          </a:solidFill>
                          <a:latin typeface="Arial CE" charset="-18"/>
                          <a:ea typeface="Arial CE" charset="-18"/>
                          <a:cs typeface="Arial CE" charset="-18"/>
                        </a:defRPr>
                      </a:lvl9pPr>
                    </a:lstStyle>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Wingdings" pitchFamily="2" charset="2"/>
                        </a:rPr>
                        <a:t></a:t>
                      </a:r>
                      <a:r>
                        <a:rPr kumimoji="0" lang="cs-CZ" altLang="cs-CZ"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411 102 671 </a:t>
                      </a:r>
                      <a:endParaRPr kumimoji="0" lang="cs-CZ" altLang="cs-CZ" sz="12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p>
                      <a:pPr marL="0" marR="0" lvl="0" indent="0" algn="l" defTabSz="895350" rtl="0" eaLnBrk="1" fontAlgn="base" latinLnBrk="0" hangingPunct="0">
                        <a:lnSpc>
                          <a:spcPct val="100000"/>
                        </a:lnSpc>
                        <a:spcBef>
                          <a:spcPts val="500"/>
                        </a:spcBef>
                        <a:spcAft>
                          <a:spcPct val="0"/>
                        </a:spcAft>
                        <a:buClrTx/>
                        <a:buSzTx/>
                        <a:buFontTx/>
                        <a:buNone/>
                        <a:tabLst/>
                      </a:pPr>
                      <a:r>
                        <a:rPr kumimoji="0" lang="cs-CZ" altLang="cs-CZ" sz="1200"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Webdings" pitchFamily="18" charset="2"/>
                        </a:rPr>
                        <a:t></a:t>
                      </a:r>
                      <a:r>
                        <a:rPr kumimoji="0" lang="cs-CZ" altLang="cs-CZ" sz="1200" b="0" i="0" u="none" strike="noStrike" cap="none" normalizeH="0" baseline="0" dirty="0">
                          <a:ln>
                            <a:noFill/>
                          </a:ln>
                          <a:solidFill>
                            <a:schemeClr val="tx1"/>
                          </a:solidFill>
                          <a:effectLst/>
                          <a:latin typeface="Arial" pitchFamily="34" charset="0"/>
                          <a:cs typeface="Times New Roman" pitchFamily="18" charset="0"/>
                        </a:rPr>
                        <a:t> 725 648 408</a:t>
                      </a:r>
                      <a:endParaRPr kumimoji="0" lang="cs-CZ" altLang="cs-CZ" sz="1200" b="0" i="0" u="none" strike="noStrike" cap="none" normalizeH="0" baseline="0" dirty="0">
                        <a:ln>
                          <a:noFill/>
                        </a:ln>
                        <a:solidFill>
                          <a:schemeClr val="tx1"/>
                        </a:solidFill>
                        <a:effectLst/>
                        <a:latin typeface="Times New Roman" pitchFamily="18" charset="0"/>
                        <a:cs typeface="Times New Roman" pitchFamily="18" charset="0"/>
                      </a:endParaRPr>
                    </a:p>
                  </a:txBody>
                  <a:tcPr marL="45356" marR="4535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6600"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089">
              <a:defRPr>
                <a:solidFill>
                  <a:schemeClr val="tx1"/>
                </a:solidFill>
                <a:latin typeface="Arial" pitchFamily="34" charset="0"/>
              </a:defRPr>
            </a:lvl1pPr>
            <a:lvl2pPr marL="758032" indent="-291551" defTabSz="894089">
              <a:defRPr>
                <a:solidFill>
                  <a:schemeClr val="tx1"/>
                </a:solidFill>
                <a:latin typeface="Arial" pitchFamily="34" charset="0"/>
              </a:defRPr>
            </a:lvl2pPr>
            <a:lvl3pPr marL="1166203" indent="-233241" defTabSz="894089">
              <a:defRPr>
                <a:solidFill>
                  <a:schemeClr val="tx1"/>
                </a:solidFill>
                <a:latin typeface="Arial" pitchFamily="34" charset="0"/>
              </a:defRPr>
            </a:lvl3pPr>
            <a:lvl4pPr marL="1632684" indent="-233241" defTabSz="894089">
              <a:defRPr>
                <a:solidFill>
                  <a:schemeClr val="tx1"/>
                </a:solidFill>
                <a:latin typeface="Arial" pitchFamily="34" charset="0"/>
              </a:defRPr>
            </a:lvl4pPr>
            <a:lvl5pPr marL="2099165" indent="-233241" defTabSz="894089">
              <a:defRPr>
                <a:solidFill>
                  <a:schemeClr val="tx1"/>
                </a:solidFill>
                <a:latin typeface="Arial" pitchFamily="34" charset="0"/>
              </a:defRPr>
            </a:lvl5pPr>
            <a:lvl6pPr marL="2565646" indent="-233241" algn="ctr" defTabSz="894089" eaLnBrk="0" fontAlgn="base" hangingPunct="0">
              <a:spcBef>
                <a:spcPct val="50000"/>
              </a:spcBef>
              <a:spcAft>
                <a:spcPct val="0"/>
              </a:spcAft>
              <a:buClr>
                <a:schemeClr val="accent2"/>
              </a:buClr>
              <a:buFont typeface="Wingdings" pitchFamily="2" charset="2"/>
              <a:defRPr>
                <a:solidFill>
                  <a:schemeClr val="tx1"/>
                </a:solidFill>
                <a:latin typeface="Arial" pitchFamily="34" charset="0"/>
              </a:defRPr>
            </a:lvl6pPr>
            <a:lvl7pPr marL="3032128" indent="-233241" algn="ctr" defTabSz="894089" eaLnBrk="0" fontAlgn="base" hangingPunct="0">
              <a:spcBef>
                <a:spcPct val="50000"/>
              </a:spcBef>
              <a:spcAft>
                <a:spcPct val="0"/>
              </a:spcAft>
              <a:buClr>
                <a:schemeClr val="accent2"/>
              </a:buClr>
              <a:buFont typeface="Wingdings" pitchFamily="2" charset="2"/>
              <a:defRPr>
                <a:solidFill>
                  <a:schemeClr val="tx1"/>
                </a:solidFill>
                <a:latin typeface="Arial" pitchFamily="34" charset="0"/>
              </a:defRPr>
            </a:lvl7pPr>
            <a:lvl8pPr marL="3498609" indent="-233241" algn="ctr" defTabSz="894089" eaLnBrk="0" fontAlgn="base" hangingPunct="0">
              <a:spcBef>
                <a:spcPct val="50000"/>
              </a:spcBef>
              <a:spcAft>
                <a:spcPct val="0"/>
              </a:spcAft>
              <a:buClr>
                <a:schemeClr val="accent2"/>
              </a:buClr>
              <a:buFont typeface="Wingdings" pitchFamily="2" charset="2"/>
              <a:defRPr>
                <a:solidFill>
                  <a:schemeClr val="tx1"/>
                </a:solidFill>
                <a:latin typeface="Arial" pitchFamily="34" charset="0"/>
              </a:defRPr>
            </a:lvl8pPr>
            <a:lvl9pPr marL="3965090" indent="-233241" algn="ctr" defTabSz="894089" eaLnBrk="0" fontAlgn="base" hangingPunct="0">
              <a:spcBef>
                <a:spcPct val="50000"/>
              </a:spcBef>
              <a:spcAft>
                <a:spcPct val="0"/>
              </a:spcAft>
              <a:buClr>
                <a:schemeClr val="accent2"/>
              </a:buClr>
              <a:buFont typeface="Wingdings" pitchFamily="2" charset="2"/>
              <a:defRPr>
                <a:solidFill>
                  <a:schemeClr val="tx1"/>
                </a:solidFill>
                <a:latin typeface="Arial" pitchFamily="34" charset="0"/>
              </a:defRPr>
            </a:lvl9pPr>
          </a:lstStyle>
          <a:p>
            <a:fld id="{D722C21B-5882-4CF4-BBA9-FC8DE292BEBE}" type="slidenum">
              <a:rPr lang="cs-CZ" altLang="cs-CZ" smtClean="0">
                <a:solidFill>
                  <a:srgbClr val="FFFFFF"/>
                </a:solidFill>
                <a:latin typeface="Arial CE" charset="-18"/>
                <a:ea typeface="Arial CE" charset="-18"/>
                <a:cs typeface="Arial CE" charset="-18"/>
              </a:rPr>
              <a:pPr/>
              <a:t>33</a:t>
            </a:fld>
            <a:endParaRPr lang="cs-CZ" altLang="cs-CZ">
              <a:solidFill>
                <a:srgbClr val="FFFFFF"/>
              </a:solidFill>
              <a:latin typeface="Arial CE" charset="-18"/>
              <a:ea typeface="Arial CE" charset="-18"/>
              <a:cs typeface="Arial CE" charset="-18"/>
            </a:endParaRPr>
          </a:p>
        </p:txBody>
      </p:sp>
      <p:sp>
        <p:nvSpPr>
          <p:cNvPr id="6" name="Zástupný symbol pro obsah 12"/>
          <p:cNvSpPr txBox="1">
            <a:spLocks/>
          </p:cNvSpPr>
          <p:nvPr/>
        </p:nvSpPr>
        <p:spPr bwMode="auto">
          <a:xfrm>
            <a:off x="451402" y="5789384"/>
            <a:ext cx="8241196" cy="657432"/>
          </a:xfrm>
          <a:prstGeom prst="rect">
            <a:avLst/>
          </a:prstGeom>
          <a:solidFill>
            <a:schemeClr val="accent2">
              <a:lumMod val="20000"/>
              <a:lumOff val="80000"/>
            </a:schemeClr>
          </a:solidFill>
          <a:ln w="12700" cap="flat" cmpd="sng" algn="ctr">
            <a:noFill/>
            <a:prstDash val="solid"/>
            <a:round/>
            <a:headEnd type="none" w="med" len="med"/>
            <a:tailEnd type="none" w="med" len="med"/>
          </a:ln>
          <a:effectLst/>
        </p:spPr>
        <p:txBody>
          <a:bodyPr vert="horz" wrap="none" lIns="78762" tIns="39382" rIns="78762" bIns="39382" numCol="1" anchor="t" anchorCtr="0" compatLnSpc="1">
            <a:prstTxWarp prst="textNoShape">
              <a:avLst/>
            </a:prstTxWarp>
          </a:bodyPr>
          <a:lstStyle>
            <a:lvl1pPr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a:lstStyle>
          <a:p>
            <a:pPr>
              <a:buClrTx/>
              <a:buFontTx/>
            </a:pPr>
            <a:r>
              <a:rPr lang="cs-CZ" altLang="cs-CZ" b="1" i="0" kern="0" dirty="0">
                <a:latin typeface="Arial CE" charset="-18"/>
                <a:cs typeface="Arial CE" charset="-18"/>
              </a:rPr>
              <a:t>Další odpovědné osoby </a:t>
            </a:r>
            <a:r>
              <a:rPr lang="cs-CZ" altLang="cs-CZ" i="0" kern="0" dirty="0">
                <a:latin typeface="Arial CE" charset="-18"/>
                <a:cs typeface="Arial CE" charset="-18"/>
              </a:rPr>
              <a:t>ČEZ jsou uvedeny </a:t>
            </a:r>
            <a:r>
              <a:rPr lang="cs-CZ" altLang="cs-CZ" b="1" i="0" kern="0" dirty="0">
                <a:latin typeface="Arial CE" charset="-18"/>
                <a:cs typeface="Arial CE" charset="-18"/>
              </a:rPr>
              <a:t>v Seznamu příslušných zaměstnanců ČEZ, </a:t>
            </a:r>
          </a:p>
          <a:p>
            <a:pPr>
              <a:buClrTx/>
              <a:buFontTx/>
            </a:pPr>
            <a:r>
              <a:rPr lang="cs-CZ" altLang="cs-CZ" i="0" kern="0" dirty="0">
                <a:latin typeface="Arial CE" charset="-18"/>
                <a:cs typeface="Arial CE" charset="-18"/>
              </a:rPr>
              <a:t>který naleznete na stránkách </a:t>
            </a:r>
            <a:r>
              <a:rPr lang="cs-CZ" altLang="cs-CZ" b="1" i="0" kern="0" dirty="0">
                <a:latin typeface="Arial CE" charset="-18"/>
                <a:cs typeface="Arial CE" charset="-18"/>
                <a:hlinkClick r:id="rId2"/>
              </a:rPr>
              <a:t>www.cez.cz/pravidla-chovani</a:t>
            </a:r>
            <a:endParaRPr lang="cs-CZ" altLang="cs-CZ" b="1" i="0" kern="0" dirty="0">
              <a:latin typeface="Arial CE" charset="-18"/>
              <a:cs typeface="Arial CE" charset="-18"/>
            </a:endParaRPr>
          </a:p>
          <a:p>
            <a:pPr>
              <a:buClrTx/>
              <a:buFontTx/>
            </a:pPr>
            <a:endParaRPr lang="cs-CZ" i="0" kern="0" dirty="0"/>
          </a:p>
        </p:txBody>
      </p:sp>
    </p:spTree>
    <p:extLst>
      <p:ext uri="{BB962C8B-B14F-4D97-AF65-F5344CB8AC3E}">
        <p14:creationId xmlns:p14="http://schemas.microsoft.com/office/powerpoint/2010/main" val="761846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KONEC PREZENTACE</a:t>
            </a:r>
          </a:p>
        </p:txBody>
      </p:sp>
      <p:sp>
        <p:nvSpPr>
          <p:cNvPr id="2" name="Zástupný symbol pro číslo snímku 1"/>
          <p:cNvSpPr>
            <a:spLocks noGrp="1"/>
          </p:cNvSpPr>
          <p:nvPr>
            <p:ph type="sldNum" sz="quarter" idx="10"/>
          </p:nvPr>
        </p:nvSpPr>
        <p:spPr/>
        <p:txBody>
          <a:bodyPr/>
          <a:lstStyle/>
          <a:p>
            <a:pPr>
              <a:defRPr/>
            </a:pPr>
            <a:fld id="{EE64582A-D938-4D85-81E6-EA21A2BD1C57}" type="slidenum">
              <a:rPr lang="cs-CZ" smtClean="0"/>
              <a:pPr>
                <a:defRPr/>
              </a:pPr>
              <a:t>34</a:t>
            </a:fld>
            <a:endParaRPr lang="cs-CZ"/>
          </a:p>
        </p:txBody>
      </p:sp>
      <p:pic>
        <p:nvPicPr>
          <p:cNvPr id="3" name="Picture 2" descr="C:\Users\pohlodkoale\Documents\OBNOVA ZDROJŮ\PV DV\foto epc\MIK_233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00" t="9819" r="6413" b="9669"/>
          <a:stretch/>
        </p:blipFill>
        <p:spPr bwMode="auto">
          <a:xfrm>
            <a:off x="1123950" y="1410321"/>
            <a:ext cx="6896100" cy="510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01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9"/>
          <p:cNvSpPr>
            <a:spLocks noGrp="1" noChangeArrowheads="1"/>
          </p:cNvSpPr>
          <p:nvPr>
            <p:ph type="title"/>
          </p:nvPr>
        </p:nvSpPr>
        <p:spPr>
          <a:xfrm>
            <a:off x="477854" y="416275"/>
            <a:ext cx="6973413" cy="846386"/>
          </a:xfrm>
        </p:spPr>
        <p:txBody>
          <a:bodyPr/>
          <a:lstStyle/>
          <a:p>
            <a:pPr defTabSz="895255">
              <a:defRPr/>
            </a:pPr>
            <a:r>
              <a:rPr lang="cs-CZ" cap="all" dirty="0">
                <a:solidFill>
                  <a:schemeClr val="tx1"/>
                </a:solidFill>
              </a:rPr>
              <a:t>Specifika lokality PPC</a:t>
            </a:r>
            <a:br>
              <a:rPr lang="cs-CZ" cap="all" dirty="0">
                <a:solidFill>
                  <a:schemeClr val="tx1"/>
                </a:solidFill>
              </a:rPr>
            </a:br>
            <a:r>
              <a:rPr lang="cs-CZ" cap="all" dirty="0">
                <a:solidFill>
                  <a:schemeClr val="accent2"/>
                </a:solidFill>
              </a:rPr>
              <a:t>1. </a:t>
            </a:r>
            <a:r>
              <a:rPr lang="cs-CZ" cap="all" dirty="0"/>
              <a:t>vstupy, vjezdy</a:t>
            </a:r>
          </a:p>
        </p:txBody>
      </p:sp>
      <p:sp>
        <p:nvSpPr>
          <p:cNvPr id="24579" name="Rectangle 3"/>
          <p:cNvSpPr>
            <a:spLocks noGrp="1" noChangeArrowheads="1"/>
          </p:cNvSpPr>
          <p:nvPr>
            <p:ph idx="1"/>
          </p:nvPr>
        </p:nvSpPr>
        <p:spPr>
          <a:xfrm>
            <a:off x="503771" y="1439954"/>
            <a:ext cx="6766162" cy="4430002"/>
          </a:xfrm>
        </p:spPr>
        <p:txBody>
          <a:bodyPr/>
          <a:lstStyle/>
          <a:p>
            <a:pPr marL="0" indent="1620" defTabSz="932962">
              <a:lnSpc>
                <a:spcPct val="100000"/>
              </a:lnSpc>
              <a:spcAft>
                <a:spcPct val="30000"/>
              </a:spcAft>
              <a:buClr>
                <a:srgbClr val="FF3300"/>
              </a:buClr>
              <a:tabLst>
                <a:tab pos="553946" algn="l"/>
              </a:tabLst>
            </a:pPr>
            <a:endParaRPr lang="cs-CZ" altLang="cs-CZ" b="1" dirty="0">
              <a:solidFill>
                <a:srgbClr val="0000CC"/>
              </a:solidFill>
              <a:latin typeface="Arial CE" charset="-18"/>
              <a:cs typeface="Arial CE" charset="-18"/>
            </a:endParaRPr>
          </a:p>
          <a:p>
            <a:pPr marL="0" indent="1620" defTabSz="932962">
              <a:lnSpc>
                <a:spcPct val="100000"/>
              </a:lnSpc>
              <a:buClr>
                <a:srgbClr val="FF3300"/>
              </a:buClr>
              <a:tabLst>
                <a:tab pos="553946" algn="l"/>
              </a:tabLst>
            </a:pPr>
            <a:endParaRPr lang="cs-CZ" altLang="cs-CZ" sz="1200" dirty="0">
              <a:latin typeface="Arial CE" charset="-18"/>
              <a:cs typeface="Arial CE" charset="-18"/>
            </a:endParaRPr>
          </a:p>
          <a:p>
            <a:pPr marL="0" indent="1620" defTabSz="932962">
              <a:lnSpc>
                <a:spcPct val="100000"/>
              </a:lnSpc>
              <a:buClr>
                <a:srgbClr val="FF3300"/>
              </a:buClr>
              <a:tabLst>
                <a:tab pos="553946" algn="l"/>
              </a:tabLst>
            </a:pPr>
            <a:endParaRPr lang="cs-CZ" altLang="cs-CZ" sz="1200" dirty="0">
              <a:latin typeface="Arial CE" charset="-18"/>
              <a:cs typeface="Arial CE" charset="-18"/>
            </a:endParaRPr>
          </a:p>
          <a:p>
            <a:pPr marL="0" indent="1620" defTabSz="932962">
              <a:lnSpc>
                <a:spcPct val="100000"/>
              </a:lnSpc>
              <a:buClr>
                <a:srgbClr val="FF3300"/>
              </a:buClr>
              <a:tabLst>
                <a:tab pos="553946" algn="l"/>
              </a:tabLst>
            </a:pPr>
            <a:endParaRPr lang="cs-CZ" altLang="cs-CZ" sz="1200" dirty="0">
              <a:latin typeface="Arial CE" charset="-18"/>
              <a:cs typeface="Arial CE" charset="-18"/>
            </a:endParaRPr>
          </a:p>
          <a:p>
            <a:pPr marL="0" indent="1620" defTabSz="932962">
              <a:lnSpc>
                <a:spcPct val="100000"/>
              </a:lnSpc>
              <a:buClr>
                <a:srgbClr val="FF3300"/>
              </a:buClr>
              <a:tabLst>
                <a:tab pos="553946" algn="l"/>
              </a:tabLst>
            </a:pPr>
            <a:endParaRPr lang="cs-CZ" altLang="cs-CZ" sz="1200" dirty="0">
              <a:latin typeface="Arial CE" charset="-18"/>
              <a:cs typeface="Arial CE" charset="-18"/>
            </a:endParaRPr>
          </a:p>
          <a:p>
            <a:pPr marL="0" indent="1620" defTabSz="932962">
              <a:lnSpc>
                <a:spcPct val="100000"/>
              </a:lnSpc>
              <a:buClr>
                <a:srgbClr val="FF3300"/>
              </a:buClr>
              <a:tabLst>
                <a:tab pos="553946" algn="l"/>
              </a:tabLst>
            </a:pPr>
            <a:endParaRPr lang="cs-CZ" altLang="cs-CZ" sz="1200" dirty="0">
              <a:latin typeface="Arial CE" charset="-18"/>
              <a:cs typeface="Arial CE" charset="-18"/>
            </a:endParaRPr>
          </a:p>
          <a:p>
            <a:pPr marL="184649" lvl="1" indent="0" defTabSz="932962">
              <a:lnSpc>
                <a:spcPct val="100000"/>
              </a:lnSpc>
              <a:buClr>
                <a:srgbClr val="FF3300"/>
              </a:buClr>
              <a:buNone/>
              <a:tabLst>
                <a:tab pos="553946" algn="l"/>
              </a:tabLst>
            </a:pPr>
            <a:endParaRPr lang="cs-CZ" altLang="cs-CZ" sz="1400" dirty="0">
              <a:latin typeface="Arial CE" charset="-18"/>
              <a:cs typeface="Arial CE" charset="-18"/>
            </a:endParaRPr>
          </a:p>
          <a:p>
            <a:pPr marL="184649" lvl="1" indent="0" defTabSz="932962">
              <a:lnSpc>
                <a:spcPct val="100000"/>
              </a:lnSpc>
              <a:buClr>
                <a:srgbClr val="FF3300"/>
              </a:buClr>
              <a:buNone/>
              <a:tabLst>
                <a:tab pos="553946" algn="l"/>
              </a:tabLst>
            </a:pPr>
            <a:endParaRPr lang="cs-CZ" altLang="cs-CZ" sz="1400" dirty="0">
              <a:latin typeface="Arial CE" charset="-18"/>
              <a:cs typeface="Arial CE" charset="-18"/>
            </a:endParaRPr>
          </a:p>
          <a:p>
            <a:pPr marL="184649" lvl="1" indent="0" defTabSz="932962">
              <a:lnSpc>
                <a:spcPct val="100000"/>
              </a:lnSpc>
              <a:buClr>
                <a:srgbClr val="FF3300"/>
              </a:buClr>
              <a:buNone/>
              <a:tabLst>
                <a:tab pos="553946" algn="l"/>
              </a:tabLst>
            </a:pPr>
            <a:endParaRPr lang="cs-CZ" altLang="cs-CZ" sz="1400" dirty="0">
              <a:latin typeface="Arial CE" charset="-18"/>
              <a:cs typeface="Arial CE" charset="-18"/>
            </a:endParaRPr>
          </a:p>
          <a:p>
            <a:pPr marL="184649" lvl="1" indent="0" defTabSz="932962">
              <a:lnSpc>
                <a:spcPct val="100000"/>
              </a:lnSpc>
              <a:buClr>
                <a:srgbClr val="FF3300"/>
              </a:buClr>
              <a:buNone/>
              <a:tabLst>
                <a:tab pos="553946" algn="l"/>
              </a:tabLst>
            </a:pPr>
            <a:endParaRPr lang="cs-CZ" altLang="cs-CZ" sz="1400" dirty="0">
              <a:latin typeface="Arial CE" charset="-18"/>
              <a:cs typeface="Arial CE" charset="-18"/>
            </a:endParaRPr>
          </a:p>
          <a:p>
            <a:pPr marL="0" indent="1620" defTabSz="932962">
              <a:lnSpc>
                <a:spcPct val="100000"/>
              </a:lnSpc>
              <a:buClr>
                <a:srgbClr val="FF3300"/>
              </a:buClr>
              <a:tabLst>
                <a:tab pos="553946" algn="l"/>
              </a:tabLst>
            </a:pPr>
            <a:r>
              <a:rPr lang="cs-CZ" altLang="cs-CZ" sz="1400" dirty="0">
                <a:latin typeface="Arial CE" charset="-18"/>
                <a:cs typeface="Arial CE" charset="-18"/>
              </a:rPr>
              <a:t>	</a:t>
            </a:r>
          </a:p>
          <a:p>
            <a:pPr marL="0" indent="1620" defTabSz="932962">
              <a:lnSpc>
                <a:spcPct val="100000"/>
              </a:lnSpc>
              <a:buClr>
                <a:srgbClr val="FF3300"/>
              </a:buClr>
              <a:tabLst>
                <a:tab pos="553946" algn="l"/>
              </a:tabLst>
            </a:pPr>
            <a:endParaRPr lang="cs-CZ" altLang="cs-CZ" sz="1400" dirty="0">
              <a:latin typeface="Arial CE" charset="-18"/>
              <a:cs typeface="Arial CE" charset="-18"/>
            </a:endParaRPr>
          </a:p>
          <a:p>
            <a:pPr marL="0" indent="1620" defTabSz="932962">
              <a:lnSpc>
                <a:spcPct val="100000"/>
              </a:lnSpc>
              <a:buClr>
                <a:srgbClr val="FF3300"/>
              </a:buClr>
              <a:tabLst>
                <a:tab pos="553946" algn="l"/>
              </a:tabLst>
            </a:pPr>
            <a:r>
              <a:rPr lang="cs-CZ" altLang="cs-CZ" sz="1400" dirty="0">
                <a:latin typeface="Arial CE" charset="-18"/>
                <a:cs typeface="Arial CE" charset="-18"/>
              </a:rPr>
              <a:t>	</a:t>
            </a:r>
            <a:r>
              <a:rPr lang="cs-CZ" altLang="cs-CZ" b="1" dirty="0">
                <a:solidFill>
                  <a:srgbClr val="0000CC"/>
                </a:solidFill>
                <a:latin typeface="Arial CE" charset="-18"/>
                <a:cs typeface="Arial CE" charset="-18"/>
              </a:rPr>
              <a:t>  </a:t>
            </a:r>
          </a:p>
          <a:p>
            <a:pPr marL="0" indent="1620" defTabSz="932962">
              <a:lnSpc>
                <a:spcPct val="100000"/>
              </a:lnSpc>
              <a:buClr>
                <a:srgbClr val="FF3300"/>
              </a:buClr>
              <a:tabLst>
                <a:tab pos="553946" algn="l"/>
              </a:tabLst>
            </a:pPr>
            <a:endParaRPr lang="cs-CZ" altLang="cs-CZ" b="1" dirty="0">
              <a:solidFill>
                <a:srgbClr val="0000CC"/>
              </a:solidFill>
              <a:latin typeface="Arial CE" charset="-18"/>
              <a:cs typeface="Arial CE" charset="-18"/>
            </a:endParaRPr>
          </a:p>
          <a:p>
            <a:pPr marL="0" indent="1620" defTabSz="932962">
              <a:lnSpc>
                <a:spcPct val="100000"/>
              </a:lnSpc>
              <a:buClr>
                <a:srgbClr val="FF3300"/>
              </a:buClr>
              <a:tabLst>
                <a:tab pos="553946" algn="l"/>
              </a:tabLst>
            </a:pPr>
            <a:endParaRPr lang="cs-CZ" altLang="cs-CZ" b="1" dirty="0">
              <a:solidFill>
                <a:srgbClr val="0000CC"/>
              </a:solidFill>
              <a:latin typeface="Arial CE" charset="-18"/>
              <a:cs typeface="Arial CE" charset="-18"/>
            </a:endParaRPr>
          </a:p>
          <a:p>
            <a:pPr marL="0" indent="1620" defTabSz="932962">
              <a:lnSpc>
                <a:spcPct val="100000"/>
              </a:lnSpc>
              <a:buClr>
                <a:srgbClr val="FF3300"/>
              </a:buClr>
              <a:tabLst>
                <a:tab pos="553946" algn="l"/>
              </a:tabLst>
            </a:pPr>
            <a:endParaRPr lang="cs-CZ" altLang="cs-CZ" b="1" dirty="0">
              <a:solidFill>
                <a:srgbClr val="0000CC"/>
              </a:solidFill>
              <a:latin typeface="Arial CE" charset="-18"/>
              <a:cs typeface="Arial CE" charset="-18"/>
            </a:endParaRPr>
          </a:p>
          <a:p>
            <a:pPr marL="0" indent="1620" defTabSz="932962">
              <a:lnSpc>
                <a:spcPct val="100000"/>
              </a:lnSpc>
              <a:buClr>
                <a:srgbClr val="FF3300"/>
              </a:buClr>
              <a:tabLst>
                <a:tab pos="553946" algn="l"/>
              </a:tabLst>
            </a:pPr>
            <a:r>
              <a:rPr lang="cs-CZ" altLang="cs-CZ" b="1" dirty="0">
                <a:solidFill>
                  <a:srgbClr val="0000CC"/>
                </a:solidFill>
                <a:latin typeface="Arial CE" charset="-18"/>
                <a:cs typeface="Arial CE" charset="-18"/>
              </a:rPr>
              <a:t>   vrátnice č. 2</a:t>
            </a:r>
            <a:r>
              <a:rPr lang="cs-CZ" altLang="cs-CZ" sz="1400" dirty="0">
                <a:latin typeface="Arial CE" charset="-18"/>
                <a:cs typeface="Arial CE" charset="-18"/>
              </a:rPr>
              <a:t>		     celoroční provoz</a:t>
            </a:r>
          </a:p>
          <a:p>
            <a:pPr marL="0" indent="1620" defTabSz="932962">
              <a:lnSpc>
                <a:spcPct val="100000"/>
              </a:lnSpc>
              <a:buClr>
                <a:srgbClr val="FF3300"/>
              </a:buClr>
              <a:tabLst>
                <a:tab pos="553946" algn="l"/>
              </a:tabLst>
            </a:pPr>
            <a:endParaRPr lang="cs-CZ" altLang="cs-CZ" sz="1200" b="1" dirty="0">
              <a:latin typeface="Arial CE" charset="-18"/>
              <a:cs typeface="Arial CE" charset="-18"/>
            </a:endParaRPr>
          </a:p>
          <a:p>
            <a:pPr marL="0" indent="1620" algn="ctr" defTabSz="932962">
              <a:lnSpc>
                <a:spcPct val="100000"/>
              </a:lnSpc>
              <a:buClr>
                <a:srgbClr val="FF3300"/>
              </a:buClr>
              <a:tabLst>
                <a:tab pos="553946" algn="l"/>
              </a:tabLst>
            </a:pPr>
            <a:r>
              <a:rPr lang="cs-CZ" altLang="cs-CZ" sz="2000" b="1" dirty="0">
                <a:latin typeface="Arial CE" charset="-18"/>
                <a:cs typeface="Arial CE" charset="-18"/>
              </a:rPr>
              <a:t>tel.: +420 411 112 912</a:t>
            </a:r>
            <a:r>
              <a:rPr lang="cs-CZ" altLang="cs-CZ" b="1" dirty="0">
                <a:latin typeface="Arial CE" charset="-18"/>
                <a:cs typeface="Arial CE" charset="-18"/>
              </a:rPr>
              <a:t>	</a:t>
            </a:r>
          </a:p>
          <a:p>
            <a:pPr marL="0" indent="1620" algn="ctr" defTabSz="932962">
              <a:lnSpc>
                <a:spcPct val="100000"/>
              </a:lnSpc>
              <a:buClr>
                <a:srgbClr val="FF3300"/>
              </a:buClr>
              <a:tabLst>
                <a:tab pos="553946" algn="l"/>
              </a:tabLst>
            </a:pPr>
            <a:endParaRPr lang="cs-CZ" altLang="cs-CZ" b="1" dirty="0">
              <a:latin typeface="Arial CE" charset="-18"/>
              <a:cs typeface="Arial CE" charset="-18"/>
            </a:endParaRPr>
          </a:p>
        </p:txBody>
      </p:sp>
      <p:sp>
        <p:nvSpPr>
          <p:cNvPr id="24580"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26">
              <a:defRPr>
                <a:solidFill>
                  <a:schemeClr val="tx1"/>
                </a:solidFill>
                <a:latin typeface="Arial" pitchFamily="34" charset="0"/>
              </a:defRPr>
            </a:lvl1pPr>
            <a:lvl2pPr marL="758032" indent="-291551" defTabSz="913526">
              <a:defRPr>
                <a:solidFill>
                  <a:schemeClr val="tx1"/>
                </a:solidFill>
                <a:latin typeface="Arial" pitchFamily="34" charset="0"/>
              </a:defRPr>
            </a:lvl2pPr>
            <a:lvl3pPr marL="1166203" indent="-233241" defTabSz="913526">
              <a:defRPr>
                <a:solidFill>
                  <a:schemeClr val="tx1"/>
                </a:solidFill>
                <a:latin typeface="Arial" pitchFamily="34" charset="0"/>
              </a:defRPr>
            </a:lvl3pPr>
            <a:lvl4pPr marL="1632684" indent="-233241" defTabSz="913526">
              <a:defRPr>
                <a:solidFill>
                  <a:schemeClr val="tx1"/>
                </a:solidFill>
                <a:latin typeface="Arial" pitchFamily="34" charset="0"/>
              </a:defRPr>
            </a:lvl4pPr>
            <a:lvl5pPr marL="2099165" indent="-233241" defTabSz="913526">
              <a:defRPr>
                <a:solidFill>
                  <a:schemeClr val="tx1"/>
                </a:solidFill>
                <a:latin typeface="Arial" pitchFamily="34" charset="0"/>
              </a:defRPr>
            </a:lvl5pPr>
            <a:lvl6pPr marL="2565646" indent="-233241" defTabSz="913526" eaLnBrk="0" fontAlgn="base" hangingPunct="0">
              <a:spcBef>
                <a:spcPct val="0"/>
              </a:spcBef>
              <a:spcAft>
                <a:spcPct val="0"/>
              </a:spcAft>
              <a:defRPr>
                <a:solidFill>
                  <a:schemeClr val="tx1"/>
                </a:solidFill>
                <a:latin typeface="Arial" pitchFamily="34" charset="0"/>
              </a:defRPr>
            </a:lvl6pPr>
            <a:lvl7pPr marL="3032128" indent="-233241" defTabSz="913526" eaLnBrk="0" fontAlgn="base" hangingPunct="0">
              <a:spcBef>
                <a:spcPct val="0"/>
              </a:spcBef>
              <a:spcAft>
                <a:spcPct val="0"/>
              </a:spcAft>
              <a:defRPr>
                <a:solidFill>
                  <a:schemeClr val="tx1"/>
                </a:solidFill>
                <a:latin typeface="Arial" pitchFamily="34" charset="0"/>
              </a:defRPr>
            </a:lvl7pPr>
            <a:lvl8pPr marL="3498609" indent="-233241" defTabSz="913526" eaLnBrk="0" fontAlgn="base" hangingPunct="0">
              <a:spcBef>
                <a:spcPct val="0"/>
              </a:spcBef>
              <a:spcAft>
                <a:spcPct val="0"/>
              </a:spcAft>
              <a:defRPr>
                <a:solidFill>
                  <a:schemeClr val="tx1"/>
                </a:solidFill>
                <a:latin typeface="Arial" pitchFamily="34" charset="0"/>
              </a:defRPr>
            </a:lvl8pPr>
            <a:lvl9pPr marL="3965090" indent="-233241" defTabSz="913526" eaLnBrk="0" fontAlgn="base" hangingPunct="0">
              <a:spcBef>
                <a:spcPct val="0"/>
              </a:spcBef>
              <a:spcAft>
                <a:spcPct val="0"/>
              </a:spcAft>
              <a:defRPr>
                <a:solidFill>
                  <a:schemeClr val="tx1"/>
                </a:solidFill>
                <a:latin typeface="Arial" pitchFamily="34" charset="0"/>
              </a:defRPr>
            </a:lvl9pPr>
          </a:lstStyle>
          <a:p>
            <a:fld id="{82947852-4AA4-4537-84C4-9EE55D36550F}" type="slidenum">
              <a:rPr lang="cs-CZ" altLang="cs-CZ" smtClean="0">
                <a:solidFill>
                  <a:schemeClr val="bg1"/>
                </a:solidFill>
                <a:latin typeface="Futura CEZ Demi" pitchFamily="2" charset="0"/>
                <a:ea typeface="Arial CE" charset="-18"/>
                <a:cs typeface="Arial CE" charset="-18"/>
              </a:rPr>
              <a:pPr/>
              <a:t>3</a:t>
            </a:fld>
            <a:endParaRPr lang="cs-CZ" altLang="cs-CZ">
              <a:solidFill>
                <a:schemeClr val="bg1"/>
              </a:solidFill>
              <a:latin typeface="Futura CEZ Demi" pitchFamily="2" charset="0"/>
              <a:ea typeface="Arial CE" charset="-18"/>
              <a:cs typeface="Arial CE" charset="-18"/>
            </a:endParaRPr>
          </a:p>
        </p:txBody>
      </p:sp>
      <p:sp>
        <p:nvSpPr>
          <p:cNvPr id="24581" name="Line 5"/>
          <p:cNvSpPr>
            <a:spLocks noChangeShapeType="1"/>
          </p:cNvSpPr>
          <p:nvPr/>
        </p:nvSpPr>
        <p:spPr bwMode="auto">
          <a:xfrm>
            <a:off x="4423785" y="6825605"/>
            <a:ext cx="1028598"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66" tIns="46633" rIns="93266" bIns="46633"/>
          <a:lstStyle/>
          <a:p>
            <a:endParaRPr lang="cs-CZ"/>
          </a:p>
        </p:txBody>
      </p:sp>
      <p:sp>
        <p:nvSpPr>
          <p:cNvPr id="24584" name="Rectangle 3"/>
          <p:cNvSpPr txBox="1">
            <a:spLocks noChangeArrowheads="1"/>
          </p:cNvSpPr>
          <p:nvPr/>
        </p:nvSpPr>
        <p:spPr bwMode="auto">
          <a:xfrm>
            <a:off x="4793108" y="1439954"/>
            <a:ext cx="3218623" cy="433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1588">
              <a:lnSpc>
                <a:spcPts val="2250"/>
              </a:lnSpc>
              <a:buSzPct val="120000"/>
              <a:tabLst>
                <a:tab pos="542925" algn="l"/>
              </a:tabLst>
              <a:defRPr sz="1600">
                <a:solidFill>
                  <a:schemeClr val="tx1"/>
                </a:solidFill>
                <a:latin typeface="Arial CE" charset="-18"/>
                <a:ea typeface="Arial CE" charset="-18"/>
                <a:cs typeface="Arial CE" charset="-18"/>
              </a:defRPr>
            </a:lvl1pPr>
            <a:lvl2pPr marL="180975">
              <a:lnSpc>
                <a:spcPts val="2250"/>
              </a:lnSpc>
              <a:buClr>
                <a:srgbClr val="F24F00"/>
              </a:buClr>
              <a:buSzPct val="120000"/>
              <a:buFont typeface="Wingdings" pitchFamily="2" charset="2"/>
              <a:buChar char="§"/>
              <a:tabLst>
                <a:tab pos="542925" algn="l"/>
              </a:tabLst>
              <a:defRPr sz="1600">
                <a:solidFill>
                  <a:schemeClr val="tx1"/>
                </a:solidFill>
                <a:latin typeface="Arial CE" charset="-18"/>
                <a:ea typeface="Arial CE" charset="-18"/>
                <a:cs typeface="Arial CE" charset="-18"/>
              </a:defRPr>
            </a:lvl2pPr>
            <a:lvl3pPr marL="354013" indent="-176213">
              <a:lnSpc>
                <a:spcPts val="2250"/>
              </a:lnSpc>
              <a:buClr>
                <a:srgbClr val="C8C8C8"/>
              </a:buClr>
              <a:buSzPct val="120000"/>
              <a:buFont typeface="Wingdings" pitchFamily="2" charset="2"/>
              <a:buChar char="§"/>
              <a:tabLst>
                <a:tab pos="542925" algn="l"/>
              </a:tabLst>
              <a:defRPr sz="1600">
                <a:solidFill>
                  <a:schemeClr val="tx1"/>
                </a:solidFill>
                <a:latin typeface="Arial CE" charset="-18"/>
                <a:ea typeface="Arial CE" charset="-18"/>
                <a:cs typeface="Arial CE" charset="-18"/>
              </a:defRPr>
            </a:lvl3pPr>
            <a:lvl4pPr marL="523875" indent="-176213">
              <a:lnSpc>
                <a:spcPts val="2250"/>
              </a:lnSpc>
              <a:buSzPct val="89000"/>
              <a:tabLst>
                <a:tab pos="542925" algn="l"/>
              </a:tabLst>
              <a:defRPr sz="1600">
                <a:solidFill>
                  <a:schemeClr val="tx1"/>
                </a:solidFill>
                <a:latin typeface="Arial CE" charset="-18"/>
                <a:ea typeface="Arial CE" charset="-18"/>
                <a:cs typeface="Arial CE" charset="-18"/>
              </a:defRPr>
            </a:lvl4pPr>
            <a:lvl5pPr marL="700088" indent="-176213">
              <a:lnSpc>
                <a:spcPts val="2250"/>
              </a:lnSpc>
              <a:buSzPct val="75000"/>
              <a:tabLst>
                <a:tab pos="542925" algn="l"/>
              </a:tabLst>
              <a:defRPr sz="1600">
                <a:solidFill>
                  <a:schemeClr val="tx1"/>
                </a:solidFill>
                <a:latin typeface="Arial CE" charset="-18"/>
                <a:ea typeface="Arial CE" charset="-18"/>
                <a:cs typeface="Arial CE" charset="-18"/>
              </a:defRPr>
            </a:lvl5pPr>
            <a:lvl6pPr marL="1157288" indent="-176213" eaLnBrk="0" fontAlgn="base" hangingPunct="0">
              <a:lnSpc>
                <a:spcPts val="2250"/>
              </a:lnSpc>
              <a:spcBef>
                <a:spcPct val="0"/>
              </a:spcBef>
              <a:spcAft>
                <a:spcPct val="0"/>
              </a:spcAft>
              <a:buSzPct val="75000"/>
              <a:tabLst>
                <a:tab pos="542925" algn="l"/>
              </a:tabLst>
              <a:defRPr sz="1600">
                <a:solidFill>
                  <a:schemeClr val="tx1"/>
                </a:solidFill>
                <a:latin typeface="Arial CE" charset="-18"/>
                <a:ea typeface="Arial CE" charset="-18"/>
                <a:cs typeface="Arial CE" charset="-18"/>
              </a:defRPr>
            </a:lvl6pPr>
            <a:lvl7pPr marL="1614488" indent="-176213" eaLnBrk="0" fontAlgn="base" hangingPunct="0">
              <a:lnSpc>
                <a:spcPts val="2250"/>
              </a:lnSpc>
              <a:spcBef>
                <a:spcPct val="0"/>
              </a:spcBef>
              <a:spcAft>
                <a:spcPct val="0"/>
              </a:spcAft>
              <a:buSzPct val="75000"/>
              <a:tabLst>
                <a:tab pos="542925" algn="l"/>
              </a:tabLst>
              <a:defRPr sz="1600">
                <a:solidFill>
                  <a:schemeClr val="tx1"/>
                </a:solidFill>
                <a:latin typeface="Arial CE" charset="-18"/>
                <a:ea typeface="Arial CE" charset="-18"/>
                <a:cs typeface="Arial CE" charset="-18"/>
              </a:defRPr>
            </a:lvl7pPr>
            <a:lvl8pPr marL="2071688" indent="-176213" eaLnBrk="0" fontAlgn="base" hangingPunct="0">
              <a:lnSpc>
                <a:spcPts val="2250"/>
              </a:lnSpc>
              <a:spcBef>
                <a:spcPct val="0"/>
              </a:spcBef>
              <a:spcAft>
                <a:spcPct val="0"/>
              </a:spcAft>
              <a:buSzPct val="75000"/>
              <a:tabLst>
                <a:tab pos="542925" algn="l"/>
              </a:tabLst>
              <a:defRPr sz="1600">
                <a:solidFill>
                  <a:schemeClr val="tx1"/>
                </a:solidFill>
                <a:latin typeface="Arial CE" charset="-18"/>
                <a:ea typeface="Arial CE" charset="-18"/>
                <a:cs typeface="Arial CE" charset="-18"/>
              </a:defRPr>
            </a:lvl8pPr>
            <a:lvl9pPr marL="2528888" indent="-176213" eaLnBrk="0" fontAlgn="base" hangingPunct="0">
              <a:lnSpc>
                <a:spcPts val="2250"/>
              </a:lnSpc>
              <a:spcBef>
                <a:spcPct val="0"/>
              </a:spcBef>
              <a:spcAft>
                <a:spcPct val="0"/>
              </a:spcAft>
              <a:buSzPct val="75000"/>
              <a:tabLst>
                <a:tab pos="542925" algn="l"/>
              </a:tabLst>
              <a:defRPr sz="1600">
                <a:solidFill>
                  <a:schemeClr val="tx1"/>
                </a:solidFill>
                <a:latin typeface="Arial CE" charset="-18"/>
                <a:ea typeface="Arial CE" charset="-18"/>
                <a:cs typeface="Arial CE" charset="-18"/>
              </a:defRPr>
            </a:lvl9pPr>
          </a:lstStyle>
          <a:p>
            <a:pPr eaLnBrk="1" hangingPunct="1">
              <a:lnSpc>
                <a:spcPct val="100000"/>
              </a:lnSpc>
              <a:spcAft>
                <a:spcPct val="30000"/>
              </a:spcAft>
              <a:buClr>
                <a:srgbClr val="FF3300"/>
              </a:buClr>
              <a:buFont typeface="Wingdings" pitchFamily="2" charset="2"/>
              <a:buNone/>
            </a:pPr>
            <a:endParaRPr lang="cs-CZ" altLang="cs-CZ" b="1" dirty="0">
              <a:solidFill>
                <a:srgbClr val="0000CC"/>
              </a:solidFill>
            </a:endParaRPr>
          </a:p>
          <a:p>
            <a:pPr eaLnBrk="1" hangingPunct="1">
              <a:lnSpc>
                <a:spcPct val="100000"/>
              </a:lnSpc>
              <a:buClr>
                <a:srgbClr val="FF3300"/>
              </a:buClr>
              <a:buFont typeface="Wingdings" pitchFamily="2" charset="2"/>
              <a:buNone/>
            </a:pPr>
            <a:endParaRPr lang="cs-CZ" altLang="cs-CZ" sz="1200" dirty="0"/>
          </a:p>
          <a:p>
            <a:pPr eaLnBrk="1" hangingPunct="1">
              <a:lnSpc>
                <a:spcPct val="100000"/>
              </a:lnSpc>
              <a:buClr>
                <a:srgbClr val="FF3300"/>
              </a:buClr>
              <a:buFont typeface="Wingdings" pitchFamily="2" charset="2"/>
              <a:buNone/>
            </a:pPr>
            <a:endParaRPr lang="cs-CZ" altLang="cs-CZ" sz="1200" dirty="0"/>
          </a:p>
          <a:p>
            <a:pPr eaLnBrk="1" hangingPunct="1">
              <a:lnSpc>
                <a:spcPct val="100000"/>
              </a:lnSpc>
              <a:buClr>
                <a:srgbClr val="FF3300"/>
              </a:buClr>
              <a:buFont typeface="Wingdings" pitchFamily="2" charset="2"/>
              <a:buNone/>
            </a:pPr>
            <a:endParaRPr lang="cs-CZ" altLang="cs-CZ" sz="1200" dirty="0"/>
          </a:p>
          <a:p>
            <a:pPr eaLnBrk="1" hangingPunct="1">
              <a:lnSpc>
                <a:spcPct val="100000"/>
              </a:lnSpc>
              <a:buClr>
                <a:srgbClr val="FF3300"/>
              </a:buClr>
              <a:buFont typeface="Wingdings" pitchFamily="2" charset="2"/>
              <a:buNone/>
            </a:pPr>
            <a:endParaRPr lang="cs-CZ" altLang="cs-CZ" sz="1200" dirty="0"/>
          </a:p>
          <a:p>
            <a:pPr eaLnBrk="1" hangingPunct="1">
              <a:lnSpc>
                <a:spcPct val="100000"/>
              </a:lnSpc>
              <a:buClr>
                <a:srgbClr val="FF3300"/>
              </a:buClr>
              <a:buFont typeface="Wingdings" pitchFamily="2" charset="2"/>
              <a:buNone/>
            </a:pPr>
            <a:endParaRPr lang="cs-CZ" altLang="cs-CZ" sz="1200" dirty="0"/>
          </a:p>
          <a:p>
            <a:pPr lvl="1" eaLnBrk="1" hangingPunct="1">
              <a:lnSpc>
                <a:spcPct val="100000"/>
              </a:lnSpc>
              <a:buClr>
                <a:srgbClr val="FF3300"/>
              </a:buClr>
              <a:buFont typeface="Wingdings" pitchFamily="2" charset="2"/>
              <a:buNone/>
            </a:pPr>
            <a:endParaRPr lang="cs-CZ" altLang="cs-CZ" sz="1400" dirty="0"/>
          </a:p>
          <a:p>
            <a:pPr lvl="1" eaLnBrk="1" hangingPunct="1">
              <a:lnSpc>
                <a:spcPct val="100000"/>
              </a:lnSpc>
              <a:buClr>
                <a:srgbClr val="FF3300"/>
              </a:buClr>
              <a:buFont typeface="Wingdings" pitchFamily="2" charset="2"/>
              <a:buNone/>
            </a:pPr>
            <a:endParaRPr lang="cs-CZ" altLang="cs-CZ" sz="1400" dirty="0"/>
          </a:p>
          <a:p>
            <a:pPr lvl="1" eaLnBrk="1" hangingPunct="1">
              <a:lnSpc>
                <a:spcPct val="100000"/>
              </a:lnSpc>
              <a:buClr>
                <a:srgbClr val="FF3300"/>
              </a:buClr>
              <a:buFont typeface="Wingdings" pitchFamily="2" charset="2"/>
              <a:buNone/>
            </a:pPr>
            <a:endParaRPr lang="cs-CZ" altLang="cs-CZ" sz="1400" dirty="0"/>
          </a:p>
          <a:p>
            <a:pPr lvl="1" eaLnBrk="1" hangingPunct="1">
              <a:lnSpc>
                <a:spcPct val="100000"/>
              </a:lnSpc>
              <a:buClr>
                <a:srgbClr val="FF3300"/>
              </a:buClr>
              <a:buFont typeface="Wingdings" pitchFamily="2" charset="2"/>
              <a:buNone/>
            </a:pPr>
            <a:endParaRPr lang="cs-CZ" altLang="cs-CZ" sz="1400" dirty="0"/>
          </a:p>
          <a:p>
            <a:pPr eaLnBrk="1" hangingPunct="1">
              <a:lnSpc>
                <a:spcPct val="100000"/>
              </a:lnSpc>
              <a:buClr>
                <a:srgbClr val="FF3300"/>
              </a:buClr>
            </a:pPr>
            <a:r>
              <a:rPr lang="cs-CZ" altLang="cs-CZ" sz="1400" dirty="0"/>
              <a:t>	</a:t>
            </a:r>
          </a:p>
          <a:p>
            <a:pPr algn="ctr" eaLnBrk="1" hangingPunct="1">
              <a:lnSpc>
                <a:spcPct val="100000"/>
              </a:lnSpc>
              <a:buClr>
                <a:srgbClr val="FF3300"/>
              </a:buClr>
            </a:pPr>
            <a:endParaRPr lang="cs-CZ" altLang="cs-CZ" b="1" dirty="0"/>
          </a:p>
        </p:txBody>
      </p:sp>
      <p:pic>
        <p:nvPicPr>
          <p:cNvPr id="3" name="Obrázek 2" descr="Obsah obrázku obloha, exteriér, směr, silnice&#10;&#10;Popis byl vytvořen automaticky">
            <a:extLst>
              <a:ext uri="{FF2B5EF4-FFF2-40B4-BE49-F238E27FC236}">
                <a16:creationId xmlns:a16="http://schemas.microsoft.com/office/drawing/2014/main" id="{977C7924-7B79-4080-AC5A-AEC8C8547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38" y="1344389"/>
            <a:ext cx="8136991" cy="3532411"/>
          </a:xfrm>
          <a:prstGeom prst="rect">
            <a:avLst/>
          </a:prstGeom>
        </p:spPr>
      </p:pic>
    </p:spTree>
    <p:extLst>
      <p:ext uri="{BB962C8B-B14F-4D97-AF65-F5344CB8AC3E}">
        <p14:creationId xmlns:p14="http://schemas.microsoft.com/office/powerpoint/2010/main" val="30343730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type="title"/>
          </p:nvPr>
        </p:nvSpPr>
        <p:spPr>
          <a:xfrm>
            <a:off x="503772" y="437332"/>
            <a:ext cx="6876222" cy="846386"/>
          </a:xfrm>
        </p:spPr>
        <p:txBody>
          <a:bodyPr/>
          <a:lstStyle/>
          <a:p>
            <a:pPr defTabSz="895255">
              <a:defRPr/>
            </a:pPr>
            <a:r>
              <a:rPr lang="cs-CZ" cap="all" dirty="0">
                <a:solidFill>
                  <a:schemeClr val="tx1"/>
                </a:solidFill>
              </a:rPr>
              <a:t>Specifika lokality PPC</a:t>
            </a:r>
            <a:br>
              <a:rPr lang="cs-CZ" cap="all" dirty="0"/>
            </a:br>
            <a:r>
              <a:rPr lang="cs-CZ" cap="all" dirty="0"/>
              <a:t>1. vstupy, vjezdy</a:t>
            </a:r>
          </a:p>
        </p:txBody>
      </p:sp>
      <p:sp>
        <p:nvSpPr>
          <p:cNvPr id="25603" name="Rectangle 3"/>
          <p:cNvSpPr>
            <a:spLocks noGrp="1" noChangeArrowheads="1"/>
          </p:cNvSpPr>
          <p:nvPr>
            <p:ph idx="1"/>
          </p:nvPr>
        </p:nvSpPr>
        <p:spPr>
          <a:xfrm>
            <a:off x="333487" y="1692000"/>
            <a:ext cx="8306513" cy="4680000"/>
          </a:xfrm>
        </p:spPr>
        <p:txBody>
          <a:bodyPr/>
          <a:lstStyle/>
          <a:p>
            <a:pPr marL="0" indent="0" defTabSz="932962">
              <a:lnSpc>
                <a:spcPct val="90000"/>
              </a:lnSpc>
              <a:buClr>
                <a:srgbClr val="FF3300"/>
              </a:buClr>
            </a:pPr>
            <a:r>
              <a:rPr lang="cs-CZ" altLang="cs-CZ" sz="1700" b="1" dirty="0">
                <a:latin typeface="Arial CE" charset="-18"/>
                <a:cs typeface="Arial CE" charset="-18"/>
              </a:rPr>
              <a:t> Vstup/vjezd našich zhotovitelů do areálu PPC pouze s platnou smlouvou s ČEZ.</a:t>
            </a:r>
          </a:p>
          <a:p>
            <a:pPr marL="0" indent="0" defTabSz="932962">
              <a:lnSpc>
                <a:spcPct val="100000"/>
              </a:lnSpc>
              <a:spcBef>
                <a:spcPts val="612"/>
              </a:spcBef>
              <a:buClr>
                <a:schemeClr val="accent2"/>
              </a:buClr>
              <a:buSzTx/>
              <a:buFont typeface="Wingdings" pitchFamily="2" charset="2"/>
              <a:buChar char="§"/>
            </a:pPr>
            <a:r>
              <a:rPr lang="cs-CZ" altLang="cs-CZ" dirty="0">
                <a:latin typeface="Arial CE" charset="-18"/>
                <a:cs typeface="Arial CE" charset="-18"/>
              </a:rPr>
              <a:t> s platnou identifikační kartou (IK)  pro vstup </a:t>
            </a:r>
            <a:endParaRPr lang="cs-CZ" altLang="cs-CZ" dirty="0">
              <a:solidFill>
                <a:srgbClr val="FF00FF"/>
              </a:solidFill>
              <a:latin typeface="Arial CE" charset="-18"/>
              <a:cs typeface="Arial CE" charset="-18"/>
            </a:endParaRPr>
          </a:p>
          <a:p>
            <a:pPr marL="0" indent="0" defTabSz="932962">
              <a:lnSpc>
                <a:spcPct val="100000"/>
              </a:lnSpc>
              <a:spcBef>
                <a:spcPts val="612"/>
              </a:spcBef>
              <a:buClr>
                <a:schemeClr val="accent2"/>
              </a:buClr>
              <a:buSzTx/>
              <a:buFont typeface="Wingdings" pitchFamily="2" charset="2"/>
              <a:buChar char="§"/>
            </a:pPr>
            <a:r>
              <a:rPr lang="cs-CZ" altLang="cs-CZ" dirty="0">
                <a:latin typeface="Arial CE" charset="-18"/>
                <a:cs typeface="Arial CE" charset="-18"/>
              </a:rPr>
              <a:t> s platnou IK pro dlouhodobé vjezdy nebo jednorázový vjezd</a:t>
            </a:r>
          </a:p>
          <a:p>
            <a:pPr marL="0" indent="0" defTabSz="932962">
              <a:lnSpc>
                <a:spcPct val="100000"/>
              </a:lnSpc>
              <a:spcBef>
                <a:spcPts val="612"/>
              </a:spcBef>
              <a:buClr>
                <a:schemeClr val="accent2"/>
              </a:buClr>
              <a:buSzTx/>
              <a:buFont typeface="Wingdings" pitchFamily="2" charset="2"/>
              <a:buChar char="§"/>
            </a:pPr>
            <a:r>
              <a:rPr lang="cs-CZ" altLang="cs-CZ" dirty="0">
                <a:latin typeface="Arial CE" charset="-18"/>
                <a:cs typeface="Arial CE" charset="-18"/>
              </a:rPr>
              <a:t> vstup osob a vjezd vrátnicí č.2</a:t>
            </a:r>
          </a:p>
          <a:p>
            <a:pPr marL="0" indent="0" defTabSz="932962">
              <a:lnSpc>
                <a:spcPct val="100000"/>
              </a:lnSpc>
              <a:spcBef>
                <a:spcPts val="612"/>
              </a:spcBef>
              <a:buClr>
                <a:schemeClr val="accent2"/>
              </a:buClr>
              <a:buSzTx/>
            </a:pPr>
            <a:endParaRPr lang="cs-CZ" altLang="cs-CZ" dirty="0">
              <a:latin typeface="Arial CE" charset="-18"/>
              <a:cs typeface="Arial CE" charset="-18"/>
            </a:endParaRPr>
          </a:p>
          <a:p>
            <a:pPr marL="0" indent="0" algn="r" defTabSz="932962">
              <a:lnSpc>
                <a:spcPct val="90000"/>
              </a:lnSpc>
              <a:buClr>
                <a:srgbClr val="FF3300"/>
              </a:buClr>
              <a:buSzTx/>
            </a:pPr>
            <a:endParaRPr lang="cs-CZ" altLang="cs-CZ" sz="1400" b="1" dirty="0">
              <a:solidFill>
                <a:schemeClr val="accent2"/>
              </a:solidFill>
              <a:latin typeface="Arial CE" charset="-18"/>
              <a:cs typeface="Arial CE" charset="-18"/>
            </a:endParaRPr>
          </a:p>
          <a:p>
            <a:pPr marL="0" indent="0" defTabSz="932962">
              <a:lnSpc>
                <a:spcPct val="90000"/>
              </a:lnSpc>
              <a:buClr>
                <a:srgbClr val="FF3300"/>
              </a:buClr>
              <a:buSzTx/>
            </a:pPr>
            <a:r>
              <a:rPr lang="cs-CZ" altLang="cs-CZ" b="1" dirty="0">
                <a:latin typeface="Arial CE" charset="-18"/>
                <a:cs typeface="Arial CE" charset="-18"/>
              </a:rPr>
              <a:t> Průkazy ke vstupu:</a:t>
            </a:r>
          </a:p>
          <a:p>
            <a:pPr marL="0" indent="0" defTabSz="932962">
              <a:lnSpc>
                <a:spcPct val="90000"/>
              </a:lnSpc>
              <a:buClr>
                <a:srgbClr val="FF3300"/>
              </a:buClr>
              <a:buSzTx/>
            </a:pPr>
            <a:endParaRPr lang="cs-CZ" altLang="cs-CZ" sz="1200" b="1" dirty="0">
              <a:latin typeface="Arial CE" charset="-18"/>
              <a:cs typeface="Arial CE" charset="-18"/>
            </a:endParaRPr>
          </a:p>
          <a:p>
            <a:pPr marL="0" indent="0" defTabSz="932962">
              <a:lnSpc>
                <a:spcPct val="90000"/>
              </a:lnSpc>
              <a:buClr>
                <a:srgbClr val="FF3300"/>
              </a:buClr>
              <a:buSzTx/>
            </a:pPr>
            <a:endParaRPr lang="cs-CZ" altLang="cs-CZ" sz="1200" b="1" dirty="0">
              <a:latin typeface="Arial CE" charset="-18"/>
              <a:cs typeface="Arial CE" charset="-18"/>
            </a:endParaRPr>
          </a:p>
          <a:p>
            <a:pPr marL="0" indent="0" defTabSz="932962">
              <a:lnSpc>
                <a:spcPct val="90000"/>
              </a:lnSpc>
              <a:buClr>
                <a:srgbClr val="FF3300"/>
              </a:buClr>
              <a:buSzTx/>
            </a:pPr>
            <a:endParaRPr lang="cs-CZ" altLang="cs-CZ" sz="1200" b="1" dirty="0">
              <a:latin typeface="Arial CE" charset="-18"/>
              <a:cs typeface="Arial CE" charset="-18"/>
            </a:endParaRPr>
          </a:p>
          <a:p>
            <a:pPr marL="0" indent="0" defTabSz="932962">
              <a:lnSpc>
                <a:spcPct val="90000"/>
              </a:lnSpc>
              <a:buClr>
                <a:srgbClr val="FF3300"/>
              </a:buClr>
              <a:buSzTx/>
            </a:pPr>
            <a:endParaRPr lang="cs-CZ" altLang="cs-CZ" sz="1200" b="1" dirty="0">
              <a:latin typeface="Arial CE" charset="-18"/>
              <a:cs typeface="Arial CE" charset="-18"/>
            </a:endParaRPr>
          </a:p>
          <a:p>
            <a:pPr marL="0" indent="0" defTabSz="932962">
              <a:lnSpc>
                <a:spcPct val="90000"/>
              </a:lnSpc>
              <a:buClr>
                <a:srgbClr val="FF3300"/>
              </a:buClr>
              <a:buSzTx/>
            </a:pPr>
            <a:endParaRPr lang="cs-CZ" altLang="cs-CZ" sz="1200" b="1" dirty="0">
              <a:latin typeface="Arial CE" charset="-18"/>
              <a:cs typeface="Arial CE" charset="-18"/>
            </a:endParaRPr>
          </a:p>
          <a:p>
            <a:pPr marL="0" indent="0" defTabSz="932962">
              <a:lnSpc>
                <a:spcPct val="90000"/>
              </a:lnSpc>
              <a:buClr>
                <a:srgbClr val="FF3300"/>
              </a:buClr>
              <a:buSzTx/>
            </a:pPr>
            <a:endParaRPr lang="cs-CZ" altLang="cs-CZ" sz="1200" b="1" dirty="0">
              <a:latin typeface="Arial CE" charset="-18"/>
              <a:cs typeface="Arial CE" charset="-18"/>
            </a:endParaRPr>
          </a:p>
          <a:p>
            <a:pPr marL="0" indent="0" defTabSz="932962">
              <a:lnSpc>
                <a:spcPct val="90000"/>
              </a:lnSpc>
              <a:buClr>
                <a:srgbClr val="FF3300"/>
              </a:buClr>
              <a:buSzTx/>
            </a:pPr>
            <a:endParaRPr lang="cs-CZ" altLang="cs-CZ" sz="1200" b="1" dirty="0">
              <a:latin typeface="Arial CE" charset="-18"/>
              <a:cs typeface="Arial CE" charset="-18"/>
            </a:endParaRPr>
          </a:p>
          <a:p>
            <a:pPr marL="0" indent="0" defTabSz="932962">
              <a:lnSpc>
                <a:spcPct val="90000"/>
              </a:lnSpc>
              <a:buClr>
                <a:srgbClr val="FF3300"/>
              </a:buClr>
              <a:buSzTx/>
            </a:pPr>
            <a:endParaRPr lang="cs-CZ" altLang="cs-CZ" sz="1200" b="1" dirty="0">
              <a:solidFill>
                <a:schemeClr val="accent2"/>
              </a:solidFill>
              <a:latin typeface="Arial CE" charset="-18"/>
              <a:cs typeface="Arial CE" charset="-18"/>
            </a:endParaRPr>
          </a:p>
          <a:p>
            <a:pPr marL="0" indent="0" algn="r" defTabSz="932962">
              <a:lnSpc>
                <a:spcPct val="90000"/>
              </a:lnSpc>
              <a:buClr>
                <a:srgbClr val="FF3300"/>
              </a:buClr>
              <a:buSzTx/>
            </a:pPr>
            <a:endParaRPr lang="cs-CZ" altLang="cs-CZ" sz="1200" b="1" dirty="0">
              <a:solidFill>
                <a:schemeClr val="accent2"/>
              </a:solidFill>
              <a:latin typeface="Arial CE" charset="-18"/>
              <a:cs typeface="Arial CE" charset="-18"/>
            </a:endParaRPr>
          </a:p>
          <a:p>
            <a:pPr marL="0" indent="0" algn="r" defTabSz="932962">
              <a:lnSpc>
                <a:spcPct val="90000"/>
              </a:lnSpc>
              <a:buClr>
                <a:srgbClr val="FF3300"/>
              </a:buClr>
              <a:buSzTx/>
            </a:pPr>
            <a:endParaRPr lang="cs-CZ" altLang="cs-CZ" sz="1200" b="1" dirty="0">
              <a:solidFill>
                <a:schemeClr val="accent2"/>
              </a:solidFill>
              <a:latin typeface="Arial CE" charset="-18"/>
              <a:cs typeface="Arial CE" charset="-18"/>
            </a:endParaRPr>
          </a:p>
          <a:p>
            <a:pPr marL="0" indent="0" algn="r" defTabSz="932962">
              <a:lnSpc>
                <a:spcPct val="90000"/>
              </a:lnSpc>
              <a:buClr>
                <a:srgbClr val="FF3300"/>
              </a:buClr>
              <a:buSzTx/>
            </a:pPr>
            <a:endParaRPr lang="cs-CZ" altLang="cs-CZ" sz="1200" b="1" dirty="0">
              <a:solidFill>
                <a:schemeClr val="accent2"/>
              </a:solidFill>
              <a:latin typeface="Arial CE" charset="-18"/>
              <a:cs typeface="Arial CE" charset="-18"/>
            </a:endParaRPr>
          </a:p>
          <a:p>
            <a:pPr marL="0" indent="0" algn="r" defTabSz="932962">
              <a:lnSpc>
                <a:spcPct val="90000"/>
              </a:lnSpc>
              <a:buClr>
                <a:srgbClr val="FF3300"/>
              </a:buClr>
              <a:buSzTx/>
            </a:pPr>
            <a:r>
              <a:rPr lang="cs-CZ" altLang="cs-CZ" sz="1200" b="1" dirty="0">
                <a:solidFill>
                  <a:schemeClr val="accent2"/>
                </a:solidFill>
                <a:latin typeface="Arial CE" charset="-18"/>
                <a:cs typeface="Arial CE" charset="-18"/>
              </a:rPr>
              <a:t>Za nerespektování smluvní sankce 5.000,- Kč</a:t>
            </a:r>
          </a:p>
          <a:p>
            <a:pPr marL="0" indent="0" defTabSz="932962">
              <a:lnSpc>
                <a:spcPct val="90000"/>
              </a:lnSpc>
              <a:buClr>
                <a:schemeClr val="accent2"/>
              </a:buClr>
              <a:buSzTx/>
              <a:buFont typeface="Wingdings" pitchFamily="2" charset="2"/>
              <a:buChar char="§"/>
            </a:pPr>
            <a:endParaRPr lang="cs-CZ" altLang="cs-CZ" sz="1200" b="1" dirty="0">
              <a:solidFill>
                <a:schemeClr val="accent2"/>
              </a:solidFill>
              <a:latin typeface="Arial CE" charset="-18"/>
              <a:cs typeface="Arial CE" charset="-18"/>
            </a:endParaRPr>
          </a:p>
        </p:txBody>
      </p:sp>
      <p:sp>
        <p:nvSpPr>
          <p:cNvPr id="25604"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26">
              <a:defRPr>
                <a:solidFill>
                  <a:schemeClr val="tx1"/>
                </a:solidFill>
                <a:latin typeface="Arial" pitchFamily="34" charset="0"/>
              </a:defRPr>
            </a:lvl1pPr>
            <a:lvl2pPr marL="758032" indent="-291551" defTabSz="913526">
              <a:defRPr>
                <a:solidFill>
                  <a:schemeClr val="tx1"/>
                </a:solidFill>
                <a:latin typeface="Arial" pitchFamily="34" charset="0"/>
              </a:defRPr>
            </a:lvl2pPr>
            <a:lvl3pPr marL="1166203" indent="-233241" defTabSz="913526">
              <a:defRPr>
                <a:solidFill>
                  <a:schemeClr val="tx1"/>
                </a:solidFill>
                <a:latin typeface="Arial" pitchFamily="34" charset="0"/>
              </a:defRPr>
            </a:lvl3pPr>
            <a:lvl4pPr marL="1632684" indent="-233241" defTabSz="913526">
              <a:defRPr>
                <a:solidFill>
                  <a:schemeClr val="tx1"/>
                </a:solidFill>
                <a:latin typeface="Arial" pitchFamily="34" charset="0"/>
              </a:defRPr>
            </a:lvl4pPr>
            <a:lvl5pPr marL="2099165" indent="-233241" defTabSz="913526">
              <a:defRPr>
                <a:solidFill>
                  <a:schemeClr val="tx1"/>
                </a:solidFill>
                <a:latin typeface="Arial" pitchFamily="34" charset="0"/>
              </a:defRPr>
            </a:lvl5pPr>
            <a:lvl6pPr marL="2565646" indent="-233241" defTabSz="913526" eaLnBrk="0" fontAlgn="base" hangingPunct="0">
              <a:spcBef>
                <a:spcPct val="0"/>
              </a:spcBef>
              <a:spcAft>
                <a:spcPct val="0"/>
              </a:spcAft>
              <a:defRPr>
                <a:solidFill>
                  <a:schemeClr val="tx1"/>
                </a:solidFill>
                <a:latin typeface="Arial" pitchFamily="34" charset="0"/>
              </a:defRPr>
            </a:lvl6pPr>
            <a:lvl7pPr marL="3032128" indent="-233241" defTabSz="913526" eaLnBrk="0" fontAlgn="base" hangingPunct="0">
              <a:spcBef>
                <a:spcPct val="0"/>
              </a:spcBef>
              <a:spcAft>
                <a:spcPct val="0"/>
              </a:spcAft>
              <a:defRPr>
                <a:solidFill>
                  <a:schemeClr val="tx1"/>
                </a:solidFill>
                <a:latin typeface="Arial" pitchFamily="34" charset="0"/>
              </a:defRPr>
            </a:lvl7pPr>
            <a:lvl8pPr marL="3498609" indent="-233241" defTabSz="913526" eaLnBrk="0" fontAlgn="base" hangingPunct="0">
              <a:spcBef>
                <a:spcPct val="0"/>
              </a:spcBef>
              <a:spcAft>
                <a:spcPct val="0"/>
              </a:spcAft>
              <a:defRPr>
                <a:solidFill>
                  <a:schemeClr val="tx1"/>
                </a:solidFill>
                <a:latin typeface="Arial" pitchFamily="34" charset="0"/>
              </a:defRPr>
            </a:lvl8pPr>
            <a:lvl9pPr marL="3965090" indent="-233241" defTabSz="913526" eaLnBrk="0" fontAlgn="base" hangingPunct="0">
              <a:spcBef>
                <a:spcPct val="0"/>
              </a:spcBef>
              <a:spcAft>
                <a:spcPct val="0"/>
              </a:spcAft>
              <a:defRPr>
                <a:solidFill>
                  <a:schemeClr val="tx1"/>
                </a:solidFill>
                <a:latin typeface="Arial" pitchFamily="34" charset="0"/>
              </a:defRPr>
            </a:lvl9pPr>
          </a:lstStyle>
          <a:p>
            <a:fld id="{7B90643D-3BFF-4D00-B3DC-370D06C79C31}" type="slidenum">
              <a:rPr lang="cs-CZ" altLang="cs-CZ" smtClean="0">
                <a:solidFill>
                  <a:schemeClr val="bg1"/>
                </a:solidFill>
                <a:latin typeface="Futura CEZ Demi" pitchFamily="2" charset="0"/>
                <a:ea typeface="Arial CE" charset="-18"/>
                <a:cs typeface="Arial CE" charset="-18"/>
              </a:rPr>
              <a:pPr/>
              <a:t>4</a:t>
            </a:fld>
            <a:endParaRPr lang="cs-CZ" altLang="cs-CZ">
              <a:solidFill>
                <a:schemeClr val="bg1"/>
              </a:solidFill>
              <a:latin typeface="Futura CEZ Demi" pitchFamily="2" charset="0"/>
              <a:ea typeface="Arial CE" charset="-18"/>
              <a:cs typeface="Arial CE" charset="-18"/>
            </a:endParaRPr>
          </a:p>
        </p:txBody>
      </p:sp>
      <p:pic>
        <p:nvPicPr>
          <p:cNvPr id="2560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5495" y="3349783"/>
            <a:ext cx="2473497" cy="181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560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9723" y="3349783"/>
            <a:ext cx="2379546" cy="1816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 name="Rectangle 3"/>
          <p:cNvSpPr txBox="1">
            <a:spLocks noChangeArrowheads="1"/>
          </p:cNvSpPr>
          <p:nvPr/>
        </p:nvSpPr>
        <p:spPr bwMode="auto">
          <a:xfrm>
            <a:off x="2560969" y="5166001"/>
            <a:ext cx="2379545" cy="40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66" tIns="46633" rIns="93266" bIns="46633"/>
          <a:lstStyle>
            <a:lvl1pPr marL="342900" indent="-342900" algn="l" defTabSz="895350" rtl="0" eaLnBrk="0" fontAlgn="base" hangingPunct="0">
              <a:lnSpc>
                <a:spcPct val="110000"/>
              </a:lnSpc>
              <a:spcBef>
                <a:spcPct val="0"/>
              </a:spcBef>
              <a:spcAft>
                <a:spcPct val="0"/>
              </a:spcAft>
              <a:buSzPct val="120000"/>
              <a:defRPr sz="1600">
                <a:solidFill>
                  <a:schemeClr val="tx1"/>
                </a:solidFill>
                <a:latin typeface="+mn-lt"/>
                <a:ea typeface="+mn-ea"/>
                <a:cs typeface="+mn-cs"/>
              </a:defRPr>
            </a:lvl1pPr>
            <a:lvl2pPr marL="144463" indent="-142875" algn="l" defTabSz="895350" rtl="0" eaLnBrk="0" fontAlgn="base" hangingPunct="0">
              <a:lnSpc>
                <a:spcPct val="110000"/>
              </a:lnSpc>
              <a:spcBef>
                <a:spcPct val="0"/>
              </a:spcBef>
              <a:spcAft>
                <a:spcPct val="0"/>
              </a:spcAft>
              <a:buClr>
                <a:srgbClr val="EF4632"/>
              </a:buClr>
              <a:buSzPct val="120000"/>
              <a:buFont typeface="Wingdings" pitchFamily="2" charset="2"/>
              <a:buChar char="§"/>
              <a:defRPr sz="1600">
                <a:solidFill>
                  <a:schemeClr val="tx1"/>
                </a:solidFill>
                <a:latin typeface="+mn-lt"/>
              </a:defRPr>
            </a:lvl2pPr>
            <a:lvl3pPr marL="295275" indent="-149225" algn="l" defTabSz="895350" rtl="0" eaLnBrk="0" fontAlgn="base" hangingPunct="0">
              <a:lnSpc>
                <a:spcPct val="110000"/>
              </a:lnSpc>
              <a:spcBef>
                <a:spcPct val="0"/>
              </a:spcBef>
              <a:spcAft>
                <a:spcPct val="0"/>
              </a:spcAft>
              <a:buClr>
                <a:schemeClr val="hlink"/>
              </a:buClr>
              <a:buSzPct val="120000"/>
              <a:buFont typeface="Wingdings" pitchFamily="2" charset="2"/>
              <a:buChar char="§"/>
              <a:defRPr sz="1600">
                <a:solidFill>
                  <a:schemeClr val="tx1"/>
                </a:solidFill>
                <a:latin typeface="+mn-lt"/>
              </a:defRPr>
            </a:lvl3pPr>
            <a:lvl4pPr marL="431800" indent="-134938" algn="l" defTabSz="895350" rtl="0" eaLnBrk="0" fontAlgn="base" hangingPunct="0">
              <a:lnSpc>
                <a:spcPct val="110000"/>
              </a:lnSpc>
              <a:spcBef>
                <a:spcPct val="0"/>
              </a:spcBef>
              <a:spcAft>
                <a:spcPct val="0"/>
              </a:spcAft>
              <a:buSzPct val="89000"/>
              <a:defRPr sz="1400">
                <a:solidFill>
                  <a:schemeClr val="tx1"/>
                </a:solidFill>
                <a:latin typeface="+mn-lt"/>
              </a:defRPr>
            </a:lvl4pPr>
            <a:lvl5pPr marL="582613" indent="-149225" algn="l" defTabSz="895350" rtl="0" eaLnBrk="0" fontAlgn="base" hangingPunct="0">
              <a:lnSpc>
                <a:spcPct val="110000"/>
              </a:lnSpc>
              <a:spcBef>
                <a:spcPct val="0"/>
              </a:spcBef>
              <a:spcAft>
                <a:spcPct val="0"/>
              </a:spcAft>
              <a:buSzPct val="75000"/>
              <a:defRPr sz="1200">
                <a:solidFill>
                  <a:schemeClr val="tx1"/>
                </a:solidFill>
                <a:latin typeface="+mn-lt"/>
              </a:defRPr>
            </a:lvl5pPr>
            <a:lvl6pPr marL="1039813" indent="-149225" algn="l" defTabSz="895350" rtl="0" fontAlgn="base">
              <a:lnSpc>
                <a:spcPct val="110000"/>
              </a:lnSpc>
              <a:spcBef>
                <a:spcPct val="0"/>
              </a:spcBef>
              <a:spcAft>
                <a:spcPct val="0"/>
              </a:spcAft>
              <a:buSzPct val="75000"/>
              <a:defRPr sz="1200">
                <a:solidFill>
                  <a:schemeClr val="tx1"/>
                </a:solidFill>
                <a:latin typeface="+mn-lt"/>
              </a:defRPr>
            </a:lvl6pPr>
            <a:lvl7pPr marL="1497013" indent="-149225" algn="l" defTabSz="895350" rtl="0" fontAlgn="base">
              <a:lnSpc>
                <a:spcPct val="110000"/>
              </a:lnSpc>
              <a:spcBef>
                <a:spcPct val="0"/>
              </a:spcBef>
              <a:spcAft>
                <a:spcPct val="0"/>
              </a:spcAft>
              <a:buSzPct val="75000"/>
              <a:defRPr sz="1200">
                <a:solidFill>
                  <a:schemeClr val="tx1"/>
                </a:solidFill>
                <a:latin typeface="+mn-lt"/>
              </a:defRPr>
            </a:lvl7pPr>
            <a:lvl8pPr marL="1954213" indent="-149225" algn="l" defTabSz="895350" rtl="0" fontAlgn="base">
              <a:lnSpc>
                <a:spcPct val="110000"/>
              </a:lnSpc>
              <a:spcBef>
                <a:spcPct val="0"/>
              </a:spcBef>
              <a:spcAft>
                <a:spcPct val="0"/>
              </a:spcAft>
              <a:buSzPct val="75000"/>
              <a:defRPr sz="1200">
                <a:solidFill>
                  <a:schemeClr val="tx1"/>
                </a:solidFill>
                <a:latin typeface="+mn-lt"/>
              </a:defRPr>
            </a:lvl8pPr>
            <a:lvl9pPr marL="2411413" indent="-149225" algn="l" defTabSz="895350" rtl="0" fontAlgn="base">
              <a:lnSpc>
                <a:spcPct val="110000"/>
              </a:lnSpc>
              <a:spcBef>
                <a:spcPct val="0"/>
              </a:spcBef>
              <a:spcAft>
                <a:spcPct val="0"/>
              </a:spcAft>
              <a:buSzPct val="75000"/>
              <a:defRPr sz="1200">
                <a:solidFill>
                  <a:schemeClr val="tx1"/>
                </a:solidFill>
                <a:latin typeface="+mn-lt"/>
              </a:defRPr>
            </a:lvl9pPr>
          </a:lstStyle>
          <a:p>
            <a:pPr marL="544228" indent="-544228" algn="ctr" defTabSz="932962" eaLnBrk="1" hangingPunct="1">
              <a:spcBef>
                <a:spcPts val="0"/>
              </a:spcBef>
              <a:spcAft>
                <a:spcPts val="0"/>
              </a:spcAft>
              <a:buClr>
                <a:srgbClr val="FF3300"/>
              </a:buClr>
              <a:defRPr/>
            </a:pPr>
            <a:r>
              <a:rPr lang="cs-CZ" sz="1400" b="1" kern="0" dirty="0"/>
              <a:t>Vedoucí práce</a:t>
            </a:r>
            <a:endParaRPr lang="cs-CZ" sz="1200" kern="0" dirty="0"/>
          </a:p>
        </p:txBody>
      </p:sp>
      <p:sp>
        <p:nvSpPr>
          <p:cNvPr id="11" name="Rectangle 3"/>
          <p:cNvSpPr txBox="1">
            <a:spLocks noChangeArrowheads="1"/>
          </p:cNvSpPr>
          <p:nvPr/>
        </p:nvSpPr>
        <p:spPr bwMode="auto">
          <a:xfrm>
            <a:off x="5659723" y="5166001"/>
            <a:ext cx="2379546" cy="40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66" tIns="46633" rIns="93266" bIns="46633"/>
          <a:lstStyle>
            <a:lvl1pPr marL="342900" indent="-342900" algn="l" defTabSz="895350" rtl="0" eaLnBrk="0" fontAlgn="base" hangingPunct="0">
              <a:lnSpc>
                <a:spcPct val="110000"/>
              </a:lnSpc>
              <a:spcBef>
                <a:spcPct val="0"/>
              </a:spcBef>
              <a:spcAft>
                <a:spcPct val="0"/>
              </a:spcAft>
              <a:buSzPct val="120000"/>
              <a:defRPr sz="1600">
                <a:solidFill>
                  <a:schemeClr val="tx1"/>
                </a:solidFill>
                <a:latin typeface="+mn-lt"/>
                <a:ea typeface="+mn-ea"/>
                <a:cs typeface="+mn-cs"/>
              </a:defRPr>
            </a:lvl1pPr>
            <a:lvl2pPr marL="144463" indent="-142875" algn="l" defTabSz="895350" rtl="0" eaLnBrk="0" fontAlgn="base" hangingPunct="0">
              <a:lnSpc>
                <a:spcPct val="110000"/>
              </a:lnSpc>
              <a:spcBef>
                <a:spcPct val="0"/>
              </a:spcBef>
              <a:spcAft>
                <a:spcPct val="0"/>
              </a:spcAft>
              <a:buClr>
                <a:srgbClr val="EF4632"/>
              </a:buClr>
              <a:buSzPct val="120000"/>
              <a:buFont typeface="Wingdings" pitchFamily="2" charset="2"/>
              <a:buChar char="§"/>
              <a:defRPr sz="1600">
                <a:solidFill>
                  <a:schemeClr val="tx1"/>
                </a:solidFill>
                <a:latin typeface="+mn-lt"/>
              </a:defRPr>
            </a:lvl2pPr>
            <a:lvl3pPr marL="295275" indent="-149225" algn="l" defTabSz="895350" rtl="0" eaLnBrk="0" fontAlgn="base" hangingPunct="0">
              <a:lnSpc>
                <a:spcPct val="110000"/>
              </a:lnSpc>
              <a:spcBef>
                <a:spcPct val="0"/>
              </a:spcBef>
              <a:spcAft>
                <a:spcPct val="0"/>
              </a:spcAft>
              <a:buClr>
                <a:schemeClr val="hlink"/>
              </a:buClr>
              <a:buSzPct val="120000"/>
              <a:buFont typeface="Wingdings" pitchFamily="2" charset="2"/>
              <a:buChar char="§"/>
              <a:defRPr sz="1600">
                <a:solidFill>
                  <a:schemeClr val="tx1"/>
                </a:solidFill>
                <a:latin typeface="+mn-lt"/>
              </a:defRPr>
            </a:lvl3pPr>
            <a:lvl4pPr marL="431800" indent="-134938" algn="l" defTabSz="895350" rtl="0" eaLnBrk="0" fontAlgn="base" hangingPunct="0">
              <a:lnSpc>
                <a:spcPct val="110000"/>
              </a:lnSpc>
              <a:spcBef>
                <a:spcPct val="0"/>
              </a:spcBef>
              <a:spcAft>
                <a:spcPct val="0"/>
              </a:spcAft>
              <a:buSzPct val="89000"/>
              <a:defRPr sz="1400">
                <a:solidFill>
                  <a:schemeClr val="tx1"/>
                </a:solidFill>
                <a:latin typeface="+mn-lt"/>
              </a:defRPr>
            </a:lvl4pPr>
            <a:lvl5pPr marL="582613" indent="-149225" algn="l" defTabSz="895350" rtl="0" eaLnBrk="0" fontAlgn="base" hangingPunct="0">
              <a:lnSpc>
                <a:spcPct val="110000"/>
              </a:lnSpc>
              <a:spcBef>
                <a:spcPct val="0"/>
              </a:spcBef>
              <a:spcAft>
                <a:spcPct val="0"/>
              </a:spcAft>
              <a:buSzPct val="75000"/>
              <a:defRPr sz="1200">
                <a:solidFill>
                  <a:schemeClr val="tx1"/>
                </a:solidFill>
                <a:latin typeface="+mn-lt"/>
              </a:defRPr>
            </a:lvl5pPr>
            <a:lvl6pPr marL="1039813" indent="-149225" algn="l" defTabSz="895350" rtl="0" fontAlgn="base">
              <a:lnSpc>
                <a:spcPct val="110000"/>
              </a:lnSpc>
              <a:spcBef>
                <a:spcPct val="0"/>
              </a:spcBef>
              <a:spcAft>
                <a:spcPct val="0"/>
              </a:spcAft>
              <a:buSzPct val="75000"/>
              <a:defRPr sz="1200">
                <a:solidFill>
                  <a:schemeClr val="tx1"/>
                </a:solidFill>
                <a:latin typeface="+mn-lt"/>
              </a:defRPr>
            </a:lvl6pPr>
            <a:lvl7pPr marL="1497013" indent="-149225" algn="l" defTabSz="895350" rtl="0" fontAlgn="base">
              <a:lnSpc>
                <a:spcPct val="110000"/>
              </a:lnSpc>
              <a:spcBef>
                <a:spcPct val="0"/>
              </a:spcBef>
              <a:spcAft>
                <a:spcPct val="0"/>
              </a:spcAft>
              <a:buSzPct val="75000"/>
              <a:defRPr sz="1200">
                <a:solidFill>
                  <a:schemeClr val="tx1"/>
                </a:solidFill>
                <a:latin typeface="+mn-lt"/>
              </a:defRPr>
            </a:lvl7pPr>
            <a:lvl8pPr marL="1954213" indent="-149225" algn="l" defTabSz="895350" rtl="0" fontAlgn="base">
              <a:lnSpc>
                <a:spcPct val="110000"/>
              </a:lnSpc>
              <a:spcBef>
                <a:spcPct val="0"/>
              </a:spcBef>
              <a:spcAft>
                <a:spcPct val="0"/>
              </a:spcAft>
              <a:buSzPct val="75000"/>
              <a:defRPr sz="1200">
                <a:solidFill>
                  <a:schemeClr val="tx1"/>
                </a:solidFill>
                <a:latin typeface="+mn-lt"/>
              </a:defRPr>
            </a:lvl8pPr>
            <a:lvl9pPr marL="2411413" indent="-149225" algn="l" defTabSz="895350" rtl="0" fontAlgn="base">
              <a:lnSpc>
                <a:spcPct val="110000"/>
              </a:lnSpc>
              <a:spcBef>
                <a:spcPct val="0"/>
              </a:spcBef>
              <a:spcAft>
                <a:spcPct val="0"/>
              </a:spcAft>
              <a:buSzPct val="75000"/>
              <a:defRPr sz="1200">
                <a:solidFill>
                  <a:schemeClr val="tx1"/>
                </a:solidFill>
                <a:latin typeface="+mn-lt"/>
              </a:defRPr>
            </a:lvl9pPr>
          </a:lstStyle>
          <a:p>
            <a:pPr marL="544228" indent="-544228" algn="ctr" defTabSz="932962" eaLnBrk="1" hangingPunct="1">
              <a:spcBef>
                <a:spcPts val="0"/>
              </a:spcBef>
              <a:spcAft>
                <a:spcPts val="0"/>
              </a:spcAft>
              <a:buClr>
                <a:srgbClr val="FF3300"/>
              </a:buClr>
              <a:defRPr/>
            </a:pPr>
            <a:r>
              <a:rPr lang="cs-CZ" sz="1400" b="1" kern="0" dirty="0"/>
              <a:t>Zaměstnanec dodavatele</a:t>
            </a:r>
            <a:endParaRPr lang="cs-CZ" sz="1200" kern="0" dirty="0"/>
          </a:p>
        </p:txBody>
      </p:sp>
    </p:spTree>
    <p:extLst>
      <p:ext uri="{BB962C8B-B14F-4D97-AF65-F5344CB8AC3E}">
        <p14:creationId xmlns:p14="http://schemas.microsoft.com/office/powerpoint/2010/main" val="42356654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
          <p:cNvSpPr>
            <a:spLocks noGrp="1" noChangeArrowheads="1"/>
          </p:cNvSpPr>
          <p:nvPr>
            <p:ph type="title"/>
          </p:nvPr>
        </p:nvSpPr>
        <p:spPr>
          <a:xfrm>
            <a:off x="489192" y="429233"/>
            <a:ext cx="7007430" cy="846386"/>
          </a:xfrm>
        </p:spPr>
        <p:txBody>
          <a:bodyPr/>
          <a:lstStyle/>
          <a:p>
            <a:pPr defTabSz="895255">
              <a:defRPr/>
            </a:pPr>
            <a:r>
              <a:rPr lang="cs-CZ" cap="all" dirty="0">
                <a:solidFill>
                  <a:schemeClr val="tx1"/>
                </a:solidFill>
              </a:rPr>
              <a:t>Specifika lokality PPC</a:t>
            </a:r>
            <a:br>
              <a:rPr lang="cs-CZ" cap="all" dirty="0"/>
            </a:br>
            <a:r>
              <a:rPr lang="cs-CZ" cap="all" dirty="0"/>
              <a:t>1. vstupy, vjezdy</a:t>
            </a:r>
          </a:p>
        </p:txBody>
      </p:sp>
      <p:sp>
        <p:nvSpPr>
          <p:cNvPr id="26627" name="Rectangle 3"/>
          <p:cNvSpPr>
            <a:spLocks noGrp="1" noChangeArrowheads="1"/>
          </p:cNvSpPr>
          <p:nvPr>
            <p:ph idx="1"/>
          </p:nvPr>
        </p:nvSpPr>
        <p:spPr>
          <a:xfrm>
            <a:off x="503238" y="1543723"/>
            <a:ext cx="8173834" cy="4839798"/>
          </a:xfrm>
        </p:spPr>
        <p:txBody>
          <a:bodyPr/>
          <a:lstStyle/>
          <a:p>
            <a:pPr marL="0" indent="0" defTabSz="932962"/>
            <a:r>
              <a:rPr lang="cs-CZ" altLang="cs-CZ" sz="2000" b="1" dirty="0">
                <a:solidFill>
                  <a:schemeClr val="accent2"/>
                </a:solidFill>
                <a:latin typeface="Arial CE" charset="-18"/>
                <a:cs typeface="Arial CE" charset="-18"/>
              </a:rPr>
              <a:t>Pro podmínky PPC platí:</a:t>
            </a:r>
          </a:p>
          <a:p>
            <a:pPr marL="0" indent="0" defTabSz="932962"/>
            <a:endParaRPr lang="cs-CZ" altLang="cs-CZ" u="sng" dirty="0">
              <a:latin typeface="Arial CE" charset="-18"/>
              <a:cs typeface="Arial CE" charset="-18"/>
            </a:endParaRPr>
          </a:p>
          <a:p>
            <a:pPr marL="181409" lvl="2" indent="-168452" defTabSz="932962">
              <a:buClr>
                <a:schemeClr val="accent2"/>
              </a:buClr>
            </a:pPr>
            <a:r>
              <a:rPr lang="cs-CZ" altLang="cs-CZ" sz="1800" b="1" dirty="0">
                <a:latin typeface="Arial CE" charset="-18"/>
                <a:cs typeface="Arial CE" charset="-18"/>
              </a:rPr>
              <a:t>trvalá vjezdová povolení podpisuje</a:t>
            </a:r>
          </a:p>
          <a:p>
            <a:pPr marL="353100" lvl="3" indent="-168452" defTabSz="932962"/>
            <a:r>
              <a:rPr lang="cs-CZ" altLang="cs-CZ" sz="1800" b="1" dirty="0">
                <a:latin typeface="Arial CE" charset="-18"/>
                <a:cs typeface="Arial CE" charset="-18"/>
              </a:rPr>
              <a:t> - ing.  Borovský Martin</a:t>
            </a:r>
            <a:endParaRPr lang="cs-CZ" altLang="cs-CZ" sz="1800" dirty="0">
              <a:latin typeface="Arial CE" charset="-18"/>
              <a:cs typeface="Arial CE" charset="-18"/>
            </a:endParaRPr>
          </a:p>
          <a:p>
            <a:pPr marL="353100" lvl="3" indent="-168452" defTabSz="932962"/>
            <a:r>
              <a:rPr lang="cs-CZ" altLang="cs-CZ" sz="1800" dirty="0">
                <a:highlight>
                  <a:srgbClr val="FFFF00"/>
                </a:highlight>
                <a:latin typeface="Arial CE" charset="-18"/>
                <a:cs typeface="Arial CE" charset="-18"/>
              </a:rPr>
              <a:t>               </a:t>
            </a:r>
          </a:p>
          <a:p>
            <a:pPr marL="0" indent="0" defTabSz="932962">
              <a:buFont typeface="Wingdings" pitchFamily="2" charset="2"/>
              <a:buChar char="§"/>
            </a:pPr>
            <a:endParaRPr lang="cs-CZ" altLang="cs-CZ" sz="1800" dirty="0">
              <a:latin typeface="Arial CE" charset="-18"/>
              <a:cs typeface="Arial CE" charset="-18"/>
            </a:endParaRPr>
          </a:p>
          <a:p>
            <a:pPr marL="181409" lvl="2" indent="-168452" defTabSz="932962">
              <a:buClr>
                <a:schemeClr val="accent2"/>
              </a:buClr>
            </a:pPr>
            <a:r>
              <a:rPr lang="cs-CZ" altLang="cs-CZ" sz="1800" b="1" dirty="0">
                <a:latin typeface="Arial CE" charset="-18"/>
                <a:cs typeface="Arial CE" charset="-18"/>
              </a:rPr>
              <a:t>jednorázová/krátkodobá povolení </a:t>
            </a:r>
          </a:p>
          <a:p>
            <a:pPr marL="353100" lvl="3" indent="-168452" defTabSz="932962"/>
            <a:r>
              <a:rPr lang="cs-CZ" altLang="cs-CZ" sz="1800" b="1" dirty="0">
                <a:latin typeface="Arial CE" charset="-18"/>
                <a:cs typeface="Arial CE" charset="-18"/>
              </a:rPr>
              <a:t>	</a:t>
            </a:r>
            <a:r>
              <a:rPr lang="cs-CZ" altLang="cs-CZ" sz="1800" dirty="0">
                <a:latin typeface="Arial CE" charset="-18"/>
                <a:cs typeface="Arial CE" charset="-18"/>
              </a:rPr>
              <a:t>podepisuje vždy zaměstnanec ČEZ, a. s., zpravidla ten, který vystavuje  daný pracovní příkaz</a:t>
            </a:r>
          </a:p>
          <a:p>
            <a:pPr marL="0" indent="0" algn="r" defTabSz="932962">
              <a:lnSpc>
                <a:spcPct val="90000"/>
              </a:lnSpc>
              <a:buClr>
                <a:srgbClr val="FF3300"/>
              </a:buClr>
              <a:buSzTx/>
            </a:pPr>
            <a:endParaRPr lang="cs-CZ" altLang="cs-CZ" sz="1200" dirty="0">
              <a:latin typeface="Arial CE" charset="-18"/>
              <a:cs typeface="Arial CE" charset="-18"/>
            </a:endParaRPr>
          </a:p>
          <a:p>
            <a:pPr marL="0" indent="0" algn="r" defTabSz="932962">
              <a:lnSpc>
                <a:spcPct val="90000"/>
              </a:lnSpc>
              <a:buClr>
                <a:srgbClr val="FF3300"/>
              </a:buClr>
              <a:buSzTx/>
            </a:pPr>
            <a:endParaRPr lang="cs-CZ" altLang="cs-CZ" sz="1200" dirty="0">
              <a:latin typeface="Arial CE" charset="-18"/>
              <a:cs typeface="Arial CE" charset="-18"/>
            </a:endParaRPr>
          </a:p>
          <a:p>
            <a:pPr marL="0" indent="0" defTabSz="932962"/>
            <a:r>
              <a:rPr lang="cs-CZ" altLang="cs-CZ" sz="1800" b="1" dirty="0">
                <a:latin typeface="Arial CE" charset="-18"/>
                <a:cs typeface="Arial CE" charset="-18"/>
              </a:rPr>
              <a:t>Žádosti o vjezdová povolení dodavatelů smí podepsat pouze zaměstnanec PPC. </a:t>
            </a:r>
          </a:p>
          <a:p>
            <a:pPr marL="0" indent="0" defTabSz="932962"/>
            <a:endParaRPr lang="cs-CZ" altLang="cs-CZ" sz="1800" b="1" dirty="0">
              <a:latin typeface="Arial CE" charset="-18"/>
              <a:cs typeface="Arial CE" charset="-18"/>
            </a:endParaRPr>
          </a:p>
          <a:p>
            <a:pPr marL="0" indent="0" defTabSz="932962"/>
            <a:r>
              <a:rPr lang="cs-CZ" altLang="cs-CZ" sz="1800" b="1" dirty="0">
                <a:latin typeface="Arial CE" charset="-18"/>
                <a:cs typeface="Arial CE" charset="-18"/>
              </a:rPr>
              <a:t>Naši dodavatelé  nemají oprávnění podepisovat žádosti o vjezd vozidel svých subdodavatelů a to ani jednorázová či krátkodobá.</a:t>
            </a:r>
          </a:p>
          <a:p>
            <a:pPr marL="0" indent="0" algn="r" defTabSz="932962">
              <a:lnSpc>
                <a:spcPct val="90000"/>
              </a:lnSpc>
              <a:buClr>
                <a:srgbClr val="FF3300"/>
              </a:buClr>
              <a:buSzTx/>
            </a:pPr>
            <a:endParaRPr lang="cs-CZ" altLang="cs-CZ" sz="1800" b="1" dirty="0">
              <a:latin typeface="Arial CE" charset="-18"/>
              <a:cs typeface="Arial CE" charset="-18"/>
            </a:endParaRPr>
          </a:p>
          <a:p>
            <a:pPr marL="0" indent="0" algn="r" defTabSz="932962">
              <a:lnSpc>
                <a:spcPct val="90000"/>
              </a:lnSpc>
              <a:buClr>
                <a:srgbClr val="FF3300"/>
              </a:buClr>
              <a:buSzTx/>
            </a:pPr>
            <a:endParaRPr lang="cs-CZ" altLang="cs-CZ" sz="1800" b="1" dirty="0">
              <a:latin typeface="Arial CE" charset="-18"/>
              <a:cs typeface="Arial CE" charset="-18"/>
            </a:endParaRPr>
          </a:p>
          <a:p>
            <a:pPr marL="0" indent="0" algn="r" defTabSz="932962">
              <a:lnSpc>
                <a:spcPct val="90000"/>
              </a:lnSpc>
              <a:buClr>
                <a:srgbClr val="FF3300"/>
              </a:buClr>
              <a:buSzTx/>
            </a:pPr>
            <a:endParaRPr lang="cs-CZ" altLang="cs-CZ" sz="1200" b="1" dirty="0">
              <a:solidFill>
                <a:schemeClr val="accent2"/>
              </a:solidFill>
              <a:latin typeface="Arial CE" charset="-18"/>
              <a:cs typeface="Arial CE" charset="-18"/>
            </a:endParaRPr>
          </a:p>
          <a:p>
            <a:pPr marL="0" indent="0" algn="r" defTabSz="932962">
              <a:lnSpc>
                <a:spcPct val="90000"/>
              </a:lnSpc>
              <a:buClr>
                <a:srgbClr val="FF3300"/>
              </a:buClr>
              <a:buSzTx/>
            </a:pPr>
            <a:endParaRPr lang="cs-CZ" altLang="cs-CZ" sz="1200" b="1" dirty="0">
              <a:solidFill>
                <a:schemeClr val="accent2"/>
              </a:solidFill>
              <a:latin typeface="Arial CE" charset="-18"/>
              <a:cs typeface="Arial CE" charset="-18"/>
            </a:endParaRPr>
          </a:p>
          <a:p>
            <a:pPr marL="0" indent="0" algn="r" defTabSz="932962">
              <a:lnSpc>
                <a:spcPct val="90000"/>
              </a:lnSpc>
              <a:buClr>
                <a:srgbClr val="FF3300"/>
              </a:buClr>
              <a:buSzTx/>
            </a:pPr>
            <a:endParaRPr lang="cs-CZ" altLang="cs-CZ" sz="1200" b="1" dirty="0">
              <a:solidFill>
                <a:schemeClr val="accent2"/>
              </a:solidFill>
              <a:latin typeface="Arial CE" charset="-18"/>
              <a:cs typeface="Arial CE" charset="-18"/>
            </a:endParaRPr>
          </a:p>
          <a:p>
            <a:pPr marL="0" indent="0" algn="r" defTabSz="932962">
              <a:lnSpc>
                <a:spcPct val="90000"/>
              </a:lnSpc>
              <a:buClr>
                <a:srgbClr val="FF3300"/>
              </a:buClr>
              <a:buSzTx/>
            </a:pPr>
            <a:endParaRPr lang="cs-CZ" altLang="cs-CZ" sz="1200" b="1" dirty="0">
              <a:solidFill>
                <a:schemeClr val="accent2"/>
              </a:solidFill>
              <a:latin typeface="Arial CE" charset="-18"/>
              <a:cs typeface="Arial CE" charset="-18"/>
            </a:endParaRPr>
          </a:p>
          <a:p>
            <a:pPr marL="0" indent="0" algn="r" defTabSz="932962">
              <a:lnSpc>
                <a:spcPct val="90000"/>
              </a:lnSpc>
              <a:buClr>
                <a:srgbClr val="FF3300"/>
              </a:buClr>
              <a:buSzTx/>
            </a:pPr>
            <a:endParaRPr lang="cs-CZ" altLang="cs-CZ" sz="1200" b="1" dirty="0">
              <a:solidFill>
                <a:schemeClr val="accent2"/>
              </a:solidFill>
              <a:latin typeface="Arial CE" charset="-18"/>
              <a:cs typeface="Arial CE" charset="-18"/>
            </a:endParaRPr>
          </a:p>
          <a:p>
            <a:pPr marL="0" indent="0" algn="r" defTabSz="932962">
              <a:lnSpc>
                <a:spcPct val="90000"/>
              </a:lnSpc>
              <a:buClr>
                <a:srgbClr val="FF3300"/>
              </a:buClr>
              <a:buSzTx/>
            </a:pPr>
            <a:endParaRPr lang="cs-CZ" altLang="cs-CZ" sz="1200" b="1" dirty="0">
              <a:solidFill>
                <a:schemeClr val="accent2"/>
              </a:solidFill>
              <a:latin typeface="Arial CE" charset="-18"/>
              <a:cs typeface="Arial CE" charset="-18"/>
            </a:endParaRPr>
          </a:p>
          <a:p>
            <a:pPr marL="0" indent="0" algn="r" defTabSz="932962">
              <a:lnSpc>
                <a:spcPct val="90000"/>
              </a:lnSpc>
              <a:buClr>
                <a:srgbClr val="FF3300"/>
              </a:buClr>
              <a:buSzTx/>
            </a:pPr>
            <a:endParaRPr lang="cs-CZ" altLang="cs-CZ" sz="1200" b="1" dirty="0">
              <a:solidFill>
                <a:schemeClr val="accent2"/>
              </a:solidFill>
              <a:latin typeface="Arial CE" charset="-18"/>
              <a:cs typeface="Arial CE" charset="-18"/>
            </a:endParaRPr>
          </a:p>
          <a:p>
            <a:pPr marL="0" indent="0" algn="r" defTabSz="932962">
              <a:lnSpc>
                <a:spcPct val="90000"/>
              </a:lnSpc>
              <a:buClr>
                <a:srgbClr val="FF3300"/>
              </a:buClr>
              <a:buSzTx/>
            </a:pPr>
            <a:endParaRPr lang="cs-CZ" altLang="cs-CZ" sz="1200" b="1" dirty="0">
              <a:solidFill>
                <a:schemeClr val="accent2"/>
              </a:solidFill>
              <a:latin typeface="Arial CE" charset="-18"/>
              <a:cs typeface="Arial CE" charset="-18"/>
            </a:endParaRPr>
          </a:p>
        </p:txBody>
      </p:sp>
      <p:sp>
        <p:nvSpPr>
          <p:cNvPr id="26628"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26">
              <a:defRPr>
                <a:solidFill>
                  <a:schemeClr val="tx1"/>
                </a:solidFill>
                <a:latin typeface="Arial" pitchFamily="34" charset="0"/>
              </a:defRPr>
            </a:lvl1pPr>
            <a:lvl2pPr marL="758032" indent="-291551" defTabSz="913526">
              <a:defRPr>
                <a:solidFill>
                  <a:schemeClr val="tx1"/>
                </a:solidFill>
                <a:latin typeface="Arial" pitchFamily="34" charset="0"/>
              </a:defRPr>
            </a:lvl2pPr>
            <a:lvl3pPr marL="1166203" indent="-233241" defTabSz="913526">
              <a:defRPr>
                <a:solidFill>
                  <a:schemeClr val="tx1"/>
                </a:solidFill>
                <a:latin typeface="Arial" pitchFamily="34" charset="0"/>
              </a:defRPr>
            </a:lvl3pPr>
            <a:lvl4pPr marL="1632684" indent="-233241" defTabSz="913526">
              <a:defRPr>
                <a:solidFill>
                  <a:schemeClr val="tx1"/>
                </a:solidFill>
                <a:latin typeface="Arial" pitchFamily="34" charset="0"/>
              </a:defRPr>
            </a:lvl4pPr>
            <a:lvl5pPr marL="2099165" indent="-233241" defTabSz="913526">
              <a:defRPr>
                <a:solidFill>
                  <a:schemeClr val="tx1"/>
                </a:solidFill>
                <a:latin typeface="Arial" pitchFamily="34" charset="0"/>
              </a:defRPr>
            </a:lvl5pPr>
            <a:lvl6pPr marL="2565646" indent="-233241" defTabSz="913526" eaLnBrk="0" fontAlgn="base" hangingPunct="0">
              <a:spcBef>
                <a:spcPct val="0"/>
              </a:spcBef>
              <a:spcAft>
                <a:spcPct val="0"/>
              </a:spcAft>
              <a:defRPr>
                <a:solidFill>
                  <a:schemeClr val="tx1"/>
                </a:solidFill>
                <a:latin typeface="Arial" pitchFamily="34" charset="0"/>
              </a:defRPr>
            </a:lvl6pPr>
            <a:lvl7pPr marL="3032128" indent="-233241" defTabSz="913526" eaLnBrk="0" fontAlgn="base" hangingPunct="0">
              <a:spcBef>
                <a:spcPct val="0"/>
              </a:spcBef>
              <a:spcAft>
                <a:spcPct val="0"/>
              </a:spcAft>
              <a:defRPr>
                <a:solidFill>
                  <a:schemeClr val="tx1"/>
                </a:solidFill>
                <a:latin typeface="Arial" pitchFamily="34" charset="0"/>
              </a:defRPr>
            </a:lvl7pPr>
            <a:lvl8pPr marL="3498609" indent="-233241" defTabSz="913526" eaLnBrk="0" fontAlgn="base" hangingPunct="0">
              <a:spcBef>
                <a:spcPct val="0"/>
              </a:spcBef>
              <a:spcAft>
                <a:spcPct val="0"/>
              </a:spcAft>
              <a:defRPr>
                <a:solidFill>
                  <a:schemeClr val="tx1"/>
                </a:solidFill>
                <a:latin typeface="Arial" pitchFamily="34" charset="0"/>
              </a:defRPr>
            </a:lvl8pPr>
            <a:lvl9pPr marL="3965090" indent="-233241" defTabSz="913526" eaLnBrk="0" fontAlgn="base" hangingPunct="0">
              <a:spcBef>
                <a:spcPct val="0"/>
              </a:spcBef>
              <a:spcAft>
                <a:spcPct val="0"/>
              </a:spcAft>
              <a:defRPr>
                <a:solidFill>
                  <a:schemeClr val="tx1"/>
                </a:solidFill>
                <a:latin typeface="Arial" pitchFamily="34" charset="0"/>
              </a:defRPr>
            </a:lvl9pPr>
          </a:lstStyle>
          <a:p>
            <a:fld id="{FF921A0B-FB08-4EB9-9BBE-6BE6E7CB5A4D}" type="slidenum">
              <a:rPr lang="cs-CZ" altLang="cs-CZ" smtClean="0">
                <a:solidFill>
                  <a:schemeClr val="bg1"/>
                </a:solidFill>
                <a:latin typeface="Futura CEZ Demi" pitchFamily="2" charset="0"/>
                <a:ea typeface="Arial CE" charset="-18"/>
                <a:cs typeface="Arial CE" charset="-18"/>
              </a:rPr>
              <a:pPr/>
              <a:t>5</a:t>
            </a:fld>
            <a:endParaRPr lang="cs-CZ" altLang="cs-CZ">
              <a:solidFill>
                <a:schemeClr val="bg1"/>
              </a:solidFill>
              <a:latin typeface="Futura CEZ Demi" pitchFamily="2" charset="0"/>
              <a:ea typeface="Arial CE" charset="-18"/>
              <a:cs typeface="Arial CE" charset="-18"/>
            </a:endParaRPr>
          </a:p>
        </p:txBody>
      </p:sp>
    </p:spTree>
    <p:extLst>
      <p:ext uri="{BB962C8B-B14F-4D97-AF65-F5344CB8AC3E}">
        <p14:creationId xmlns:p14="http://schemas.microsoft.com/office/powerpoint/2010/main" val="24938480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5"/>
          <p:cNvSpPr>
            <a:spLocks noGrp="1" noChangeArrowheads="1"/>
          </p:cNvSpPr>
          <p:nvPr>
            <p:ph type="title"/>
          </p:nvPr>
        </p:nvSpPr>
        <p:spPr>
          <a:xfrm>
            <a:off x="503772" y="437332"/>
            <a:ext cx="6876222" cy="846386"/>
          </a:xfrm>
        </p:spPr>
        <p:txBody>
          <a:bodyPr/>
          <a:lstStyle/>
          <a:p>
            <a:pPr defTabSz="895255">
              <a:defRPr/>
            </a:pPr>
            <a:r>
              <a:rPr lang="cs-CZ" cap="all" dirty="0">
                <a:solidFill>
                  <a:schemeClr val="tx1"/>
                </a:solidFill>
              </a:rPr>
              <a:t>Specifika lokality PPC</a:t>
            </a:r>
            <a:br>
              <a:rPr lang="cs-CZ" cap="all" dirty="0"/>
            </a:br>
            <a:r>
              <a:rPr lang="cs-CZ" cap="all" dirty="0"/>
              <a:t>1. DOPRAVA</a:t>
            </a:r>
          </a:p>
        </p:txBody>
      </p:sp>
      <p:sp>
        <p:nvSpPr>
          <p:cNvPr id="28675" name="Rectangle 3"/>
          <p:cNvSpPr>
            <a:spLocks noGrp="1" noChangeArrowheads="1"/>
          </p:cNvSpPr>
          <p:nvPr>
            <p:ph idx="1"/>
          </p:nvPr>
        </p:nvSpPr>
        <p:spPr>
          <a:xfrm>
            <a:off x="503771" y="1692634"/>
            <a:ext cx="8136458" cy="4528807"/>
          </a:xfrm>
        </p:spPr>
        <p:txBody>
          <a:bodyPr/>
          <a:lstStyle/>
          <a:p>
            <a:pPr marL="359579" indent="-359579" algn="ctr" defTabSz="932962">
              <a:lnSpc>
                <a:spcPct val="100000"/>
              </a:lnSpc>
              <a:spcBef>
                <a:spcPct val="20000"/>
              </a:spcBef>
              <a:spcAft>
                <a:spcPct val="20000"/>
              </a:spcAft>
              <a:buClr>
                <a:srgbClr val="FF3300"/>
              </a:buClr>
            </a:pPr>
            <a:r>
              <a:rPr lang="cs-CZ" altLang="cs-CZ" sz="1400" dirty="0">
                <a:latin typeface="Arial CE" charset="-18"/>
                <a:cs typeface="Arial CE" charset="-18"/>
              </a:rPr>
              <a:t>	</a:t>
            </a:r>
            <a:r>
              <a:rPr lang="cs-CZ" altLang="cs-CZ" sz="2400" b="1" dirty="0">
                <a:solidFill>
                  <a:srgbClr val="0000CC"/>
                </a:solidFill>
                <a:latin typeface="Arial CE" charset="-18"/>
                <a:cs typeface="Arial CE" charset="-18"/>
              </a:rPr>
              <a:t>20</a:t>
            </a:r>
            <a:r>
              <a:rPr lang="pt-BR" altLang="cs-CZ" sz="2400" b="1" dirty="0">
                <a:solidFill>
                  <a:srgbClr val="0000CC"/>
                </a:solidFill>
                <a:latin typeface="Arial CE" charset="-18"/>
                <a:cs typeface="Arial CE" charset="-18"/>
              </a:rPr>
              <a:t> km/h</a:t>
            </a:r>
            <a:r>
              <a:rPr lang="cs-CZ" altLang="cs-CZ" sz="2400" b="1" dirty="0">
                <a:solidFill>
                  <a:srgbClr val="0000CC"/>
                </a:solidFill>
                <a:latin typeface="Arial CE" charset="-18"/>
                <a:cs typeface="Arial CE" charset="-18"/>
              </a:rPr>
              <a:t>od.</a:t>
            </a:r>
            <a:r>
              <a:rPr lang="pt-BR" altLang="cs-CZ" sz="2400" b="1" dirty="0">
                <a:solidFill>
                  <a:srgbClr val="FF3300"/>
                </a:solidFill>
                <a:latin typeface="Arial CE" charset="-18"/>
                <a:cs typeface="Arial CE" charset="-18"/>
              </a:rPr>
              <a:t> v celém areálu</a:t>
            </a:r>
            <a:r>
              <a:rPr lang="cs-CZ" altLang="cs-CZ" sz="2400" b="1" dirty="0">
                <a:solidFill>
                  <a:srgbClr val="FF3300"/>
                </a:solidFill>
                <a:latin typeface="Arial CE" charset="-18"/>
                <a:cs typeface="Arial CE" charset="-18"/>
              </a:rPr>
              <a:t> PPC</a:t>
            </a:r>
          </a:p>
          <a:p>
            <a:pPr marL="359579" indent="-359579" defTabSz="932962">
              <a:lnSpc>
                <a:spcPct val="100000"/>
              </a:lnSpc>
              <a:spcBef>
                <a:spcPct val="20000"/>
              </a:spcBef>
              <a:spcAft>
                <a:spcPct val="20000"/>
              </a:spcAft>
              <a:buClr>
                <a:srgbClr val="FF3300"/>
              </a:buClr>
            </a:pPr>
            <a:r>
              <a:rPr lang="cs-CZ" altLang="cs-CZ" sz="1400" dirty="0">
                <a:latin typeface="Arial CE" charset="-18"/>
                <a:cs typeface="Arial CE" charset="-18"/>
              </a:rPr>
              <a:t>Zákaz</a:t>
            </a:r>
            <a:r>
              <a:rPr lang="pt-BR" altLang="cs-CZ" sz="1400" dirty="0">
                <a:latin typeface="Arial CE" charset="-18"/>
                <a:cs typeface="Arial CE" charset="-18"/>
              </a:rPr>
              <a:t> vjezdu</a:t>
            </a:r>
            <a:r>
              <a:rPr lang="cs-CZ" altLang="cs-CZ" sz="1400" dirty="0">
                <a:latin typeface="Arial CE" charset="-18"/>
                <a:cs typeface="Arial CE" charset="-18"/>
              </a:rPr>
              <a:t> </a:t>
            </a:r>
            <a:r>
              <a:rPr lang="pt-BR" altLang="cs-CZ" sz="1400" dirty="0">
                <a:latin typeface="Arial CE" charset="-18"/>
                <a:cs typeface="Arial CE" charset="-18"/>
              </a:rPr>
              <a:t>soukromým osobním </a:t>
            </a:r>
            <a:r>
              <a:rPr lang="cs-CZ" altLang="cs-CZ" sz="1400" dirty="0">
                <a:latin typeface="Arial CE" charset="-18"/>
                <a:cs typeface="Arial CE" charset="-18"/>
              </a:rPr>
              <a:t> </a:t>
            </a:r>
            <a:r>
              <a:rPr lang="pt-BR" altLang="cs-CZ" sz="1400" dirty="0">
                <a:latin typeface="Arial CE" charset="-18"/>
                <a:cs typeface="Arial CE" charset="-18"/>
              </a:rPr>
              <a:t>vozidlům</a:t>
            </a:r>
            <a:r>
              <a:rPr lang="cs-CZ" altLang="cs-CZ" sz="1400" dirty="0">
                <a:latin typeface="Arial CE" charset="-18"/>
                <a:cs typeface="Arial CE" charset="-18"/>
              </a:rPr>
              <a:t>. Vymezené plochy a parkoviště pro parkování jsou označeny dopravní značkou, parkujeme pouze na vyznačených místech.</a:t>
            </a:r>
            <a:endParaRPr lang="cs-CZ" altLang="cs-CZ" sz="1200" dirty="0">
              <a:latin typeface="Arial CE" charset="-18"/>
              <a:cs typeface="Arial CE" charset="-18"/>
            </a:endParaRPr>
          </a:p>
          <a:p>
            <a:pPr marL="359579" indent="-359579" defTabSz="932962">
              <a:lnSpc>
                <a:spcPct val="100000"/>
              </a:lnSpc>
              <a:buClr>
                <a:srgbClr val="FF3300"/>
              </a:buClr>
            </a:pPr>
            <a:endParaRPr lang="cs-CZ" altLang="cs-CZ" sz="1400" b="1" dirty="0">
              <a:latin typeface="Arial CE" charset="-18"/>
              <a:cs typeface="Arial CE" charset="-18"/>
            </a:endParaRPr>
          </a:p>
          <a:p>
            <a:pPr marL="359579" indent="-359579" defTabSz="932962">
              <a:lnSpc>
                <a:spcPct val="100000"/>
              </a:lnSpc>
              <a:buClr>
                <a:schemeClr val="accent2"/>
              </a:buClr>
              <a:buSzTx/>
            </a:pPr>
            <a:r>
              <a:rPr lang="cs-CZ" altLang="cs-CZ" b="1" dirty="0">
                <a:latin typeface="Arial CE" charset="-18"/>
                <a:cs typeface="Arial CE" charset="-18"/>
              </a:rPr>
              <a:t>Platí:</a:t>
            </a:r>
          </a:p>
          <a:p>
            <a:pPr marL="359579" indent="-359579" defTabSz="932962">
              <a:lnSpc>
                <a:spcPts val="1709"/>
              </a:lnSpc>
              <a:buClr>
                <a:schemeClr val="accent2"/>
              </a:buClr>
              <a:buFont typeface="Wingdings" pitchFamily="2" charset="2"/>
              <a:buChar char="§"/>
            </a:pPr>
            <a:r>
              <a:rPr lang="cs-CZ" altLang="cs-CZ" sz="1400" dirty="0">
                <a:latin typeface="Arial CE" charset="-18"/>
                <a:cs typeface="Arial CE" charset="-18"/>
              </a:rPr>
              <a:t>Pravidla silničního provozu </a:t>
            </a:r>
          </a:p>
          <a:p>
            <a:pPr marL="359579" indent="-359579" defTabSz="932962">
              <a:lnSpc>
                <a:spcPts val="1709"/>
              </a:lnSpc>
              <a:buClr>
                <a:schemeClr val="accent2"/>
              </a:buClr>
            </a:pPr>
            <a:r>
              <a:rPr lang="cs-CZ" altLang="cs-CZ" sz="1400" dirty="0">
                <a:latin typeface="Arial CE" charset="-18"/>
                <a:cs typeface="Arial CE" charset="-18"/>
              </a:rPr>
              <a:t>	(svislé a vodorovné dopravní značení, přednost vozidel zprava apod.)</a:t>
            </a:r>
          </a:p>
          <a:p>
            <a:pPr marL="359579" indent="-359579" defTabSz="932962">
              <a:lnSpc>
                <a:spcPts val="1709"/>
              </a:lnSpc>
              <a:buClr>
                <a:schemeClr val="accent2"/>
              </a:buClr>
              <a:buFont typeface="Wingdings" pitchFamily="2" charset="2"/>
              <a:buChar char="§"/>
            </a:pPr>
            <a:r>
              <a:rPr lang="cs-CZ" altLang="cs-CZ" sz="1400" dirty="0">
                <a:latin typeface="Arial CE" charset="-18"/>
                <a:cs typeface="Arial CE" charset="-18"/>
              </a:rPr>
              <a:t>Místní provozní instrukce EPC0 007 Dopravní řád EPC</a:t>
            </a:r>
            <a:endParaRPr lang="cs-CZ" altLang="cs-CZ" sz="1400" dirty="0">
              <a:solidFill>
                <a:srgbClr val="FF00FF"/>
              </a:solidFill>
              <a:latin typeface="Arial CE" charset="-18"/>
              <a:cs typeface="Arial CE" charset="-18"/>
            </a:endParaRPr>
          </a:p>
          <a:p>
            <a:pPr marL="359579" indent="-359579" defTabSz="932962">
              <a:lnSpc>
                <a:spcPts val="1709"/>
              </a:lnSpc>
              <a:buClr>
                <a:schemeClr val="accent2"/>
              </a:buClr>
              <a:buFont typeface="Wingdings" pitchFamily="2" charset="2"/>
              <a:buChar char="§"/>
            </a:pPr>
            <a:r>
              <a:rPr lang="cs-CZ" altLang="cs-CZ" sz="1400" dirty="0">
                <a:latin typeface="Arial CE" charset="-18"/>
                <a:cs typeface="Arial CE" charset="-18"/>
              </a:rPr>
              <a:t>Návštěvní řád PPC – součást Řádu fyzické ochrany PPC</a:t>
            </a:r>
          </a:p>
          <a:p>
            <a:pPr marL="359579" indent="-359579" defTabSz="932962">
              <a:lnSpc>
                <a:spcPts val="1709"/>
              </a:lnSpc>
              <a:buClr>
                <a:schemeClr val="accent2"/>
              </a:buClr>
              <a:buFont typeface="Wingdings" pitchFamily="2" charset="2"/>
              <a:buChar char="§"/>
            </a:pPr>
            <a:r>
              <a:rPr lang="cs-CZ" altLang="cs-CZ" sz="1400" dirty="0">
                <a:latin typeface="Arial CE" charset="-18"/>
                <a:cs typeface="Arial CE" charset="-18"/>
              </a:rPr>
              <a:t>Zákaz stání vozidel mimo vyhrazená místa</a:t>
            </a:r>
          </a:p>
          <a:p>
            <a:pPr marL="359579" indent="-359579" defTabSz="932962">
              <a:lnSpc>
                <a:spcPts val="1709"/>
              </a:lnSpc>
              <a:buClr>
                <a:schemeClr val="accent2"/>
              </a:buClr>
              <a:buFont typeface="Wingdings" pitchFamily="2" charset="2"/>
              <a:buChar char="§"/>
            </a:pPr>
            <a:r>
              <a:rPr lang="cs-CZ" altLang="cs-CZ" sz="1400" dirty="0">
                <a:latin typeface="Arial CE" charset="-18"/>
                <a:cs typeface="Arial CE" charset="-18"/>
              </a:rPr>
              <a:t>Povoleno používání jízdních kol –  musí být řádně označena, evidována a kontrolována</a:t>
            </a:r>
          </a:p>
          <a:p>
            <a:pPr marL="359579" indent="-359579" defTabSz="932962">
              <a:lnSpc>
                <a:spcPct val="100000"/>
              </a:lnSpc>
              <a:buClr>
                <a:srgbClr val="FF3300"/>
              </a:buClr>
              <a:buSzTx/>
            </a:pPr>
            <a:endParaRPr lang="cs-CZ" altLang="cs-CZ" sz="1400" dirty="0">
              <a:latin typeface="Arial CE" charset="-18"/>
              <a:cs typeface="Arial CE" charset="-18"/>
            </a:endParaRPr>
          </a:p>
          <a:p>
            <a:pPr marL="359579" indent="-359579" defTabSz="932962">
              <a:lnSpc>
                <a:spcPct val="100000"/>
              </a:lnSpc>
              <a:buClr>
                <a:srgbClr val="FF3300"/>
              </a:buClr>
              <a:buSzTx/>
            </a:pPr>
            <a:r>
              <a:rPr lang="cs-CZ" altLang="cs-CZ" sz="1400" b="1" dirty="0">
                <a:solidFill>
                  <a:schemeClr val="accent2"/>
                </a:solidFill>
                <a:latin typeface="Arial CE" charset="-18"/>
                <a:cs typeface="Arial CE" charset="-18"/>
              </a:rPr>
              <a:t>POZOR na ZÁKAZ :</a:t>
            </a:r>
          </a:p>
          <a:p>
            <a:pPr marL="456763" lvl="1" indent="-270495" defTabSz="932962">
              <a:lnSpc>
                <a:spcPct val="100000"/>
              </a:lnSpc>
              <a:spcBef>
                <a:spcPct val="20000"/>
              </a:spcBef>
              <a:buClr>
                <a:schemeClr val="accent2"/>
              </a:buClr>
            </a:pPr>
            <a:r>
              <a:rPr lang="cs-CZ" altLang="cs-CZ" sz="1400" b="1" dirty="0">
                <a:latin typeface="Arial CE" charset="-18"/>
                <a:cs typeface="Arial CE" charset="-18"/>
              </a:rPr>
              <a:t>stání vozidel u výjezdu hasičů , rozvoden, hydrantů,  suchovodů, uzávěrů vody, plynu</a:t>
            </a:r>
          </a:p>
          <a:p>
            <a:pPr marL="456763" lvl="1" indent="-270495" defTabSz="932962">
              <a:lnSpc>
                <a:spcPct val="100000"/>
              </a:lnSpc>
              <a:spcBef>
                <a:spcPct val="20000"/>
              </a:spcBef>
              <a:buClr>
                <a:schemeClr val="accent2"/>
              </a:buClr>
            </a:pPr>
            <a:r>
              <a:rPr lang="cs-CZ" altLang="cs-CZ" sz="1400" b="1" dirty="0">
                <a:latin typeface="Arial CE" charset="-18"/>
                <a:cs typeface="Arial CE" charset="-18"/>
              </a:rPr>
              <a:t>vjezdu vozidel do HVZ (kotelna, strojovna, ) </a:t>
            </a:r>
          </a:p>
          <a:p>
            <a:pPr marL="456763" lvl="1" indent="-270495" defTabSz="932962">
              <a:lnSpc>
                <a:spcPct val="100000"/>
              </a:lnSpc>
              <a:spcBef>
                <a:spcPct val="20000"/>
              </a:spcBef>
              <a:buClr>
                <a:schemeClr val="accent2"/>
              </a:buClr>
              <a:buNone/>
            </a:pPr>
            <a:r>
              <a:rPr lang="cs-CZ" altLang="cs-CZ" sz="1400" b="1" dirty="0">
                <a:latin typeface="Arial CE" charset="-18"/>
                <a:cs typeface="Arial CE" charset="-18"/>
              </a:rPr>
              <a:t>      – pouze se souhlasem </a:t>
            </a:r>
            <a:r>
              <a:rPr lang="cs-CZ" altLang="cs-CZ" sz="1400" b="1" dirty="0" err="1">
                <a:latin typeface="Arial CE" charset="-18"/>
                <a:cs typeface="Arial CE" charset="-18"/>
              </a:rPr>
              <a:t>PoZ</a:t>
            </a:r>
            <a:r>
              <a:rPr lang="cs-CZ" altLang="cs-CZ" sz="1400" b="1" dirty="0">
                <a:latin typeface="Arial CE" charset="-18"/>
                <a:cs typeface="Arial CE" charset="-18"/>
              </a:rPr>
              <a:t>  PPC kotelny a strojovny, výjimka provozní zaměstnanci PPC  </a:t>
            </a:r>
          </a:p>
          <a:p>
            <a:pPr marL="456763" lvl="1" indent="-270495" defTabSz="932962">
              <a:lnSpc>
                <a:spcPct val="100000"/>
              </a:lnSpc>
              <a:spcBef>
                <a:spcPct val="20000"/>
              </a:spcBef>
              <a:buClr>
                <a:srgbClr val="0000CC"/>
              </a:buClr>
              <a:buSzTx/>
              <a:buNone/>
            </a:pPr>
            <a:endParaRPr lang="cs-CZ" altLang="cs-CZ" sz="1400" b="1" dirty="0">
              <a:solidFill>
                <a:srgbClr val="0000CC"/>
              </a:solidFill>
              <a:latin typeface="Arial CE" charset="-18"/>
              <a:cs typeface="Arial CE" charset="-18"/>
            </a:endParaRPr>
          </a:p>
          <a:p>
            <a:pPr marL="359579" indent="-359579" algn="r" defTabSz="932962">
              <a:lnSpc>
                <a:spcPct val="100000"/>
              </a:lnSpc>
              <a:buClr>
                <a:srgbClr val="FF3300"/>
              </a:buClr>
              <a:buSzTx/>
            </a:pPr>
            <a:r>
              <a:rPr lang="cs-CZ" altLang="cs-CZ" sz="1400" b="1" dirty="0">
                <a:solidFill>
                  <a:schemeClr val="accent2"/>
                </a:solidFill>
                <a:latin typeface="Arial CE" charset="-18"/>
                <a:cs typeface="Arial CE" charset="-18"/>
              </a:rPr>
              <a:t>Za nerespektování smluvní sankce 5.000,- Kč</a:t>
            </a:r>
          </a:p>
          <a:p>
            <a:pPr marL="359579" indent="-359579" defTabSz="932962">
              <a:lnSpc>
                <a:spcPct val="100000"/>
              </a:lnSpc>
              <a:buClr>
                <a:schemeClr val="accent2"/>
              </a:buClr>
              <a:buSzTx/>
            </a:pPr>
            <a:endParaRPr lang="cs-CZ" altLang="cs-CZ" sz="1400" b="1" dirty="0">
              <a:solidFill>
                <a:schemeClr val="accent2"/>
              </a:solidFill>
              <a:latin typeface="Arial CE" charset="-18"/>
              <a:cs typeface="Arial CE" charset="-18"/>
            </a:endParaRPr>
          </a:p>
        </p:txBody>
      </p:sp>
      <p:sp>
        <p:nvSpPr>
          <p:cNvPr id="28676" name="Zástupný symbol pro číslo snímku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089">
              <a:lnSpc>
                <a:spcPts val="2296"/>
              </a:lnSpc>
              <a:buSzPct val="120000"/>
              <a:defRPr sz="1600">
                <a:solidFill>
                  <a:schemeClr val="tx1"/>
                </a:solidFill>
                <a:latin typeface="Arial CE" charset="-18"/>
                <a:ea typeface="Arial CE" charset="-18"/>
                <a:cs typeface="Arial CE" charset="-18"/>
              </a:defRPr>
            </a:lvl1pPr>
            <a:lvl2pPr marL="758032" indent="-291551" defTabSz="894089">
              <a:lnSpc>
                <a:spcPts val="2296"/>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6203" indent="-233241" defTabSz="894089">
              <a:lnSpc>
                <a:spcPts val="2296"/>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2684" indent="-233241" defTabSz="894089">
              <a:lnSpc>
                <a:spcPts val="2296"/>
              </a:lnSpc>
              <a:buSzPct val="89000"/>
              <a:defRPr sz="1600">
                <a:solidFill>
                  <a:schemeClr val="tx1"/>
                </a:solidFill>
                <a:latin typeface="Arial CE" charset="-18"/>
                <a:ea typeface="Arial CE" charset="-18"/>
                <a:cs typeface="Arial CE" charset="-18"/>
              </a:defRPr>
            </a:lvl4pPr>
            <a:lvl5pPr marL="2099165" indent="-233241" defTabSz="894089">
              <a:lnSpc>
                <a:spcPts val="2296"/>
              </a:lnSpc>
              <a:buSzPct val="75000"/>
              <a:defRPr sz="1600">
                <a:solidFill>
                  <a:schemeClr val="tx1"/>
                </a:solidFill>
                <a:latin typeface="Arial CE" charset="-18"/>
                <a:ea typeface="Arial CE" charset="-18"/>
                <a:cs typeface="Arial CE" charset="-18"/>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9E260988-BF09-4809-8C8F-60EBD5CCE320}" type="slidenum">
              <a:rPr lang="cs-CZ" altLang="cs-CZ" sz="1000">
                <a:solidFill>
                  <a:schemeClr val="bg1"/>
                </a:solidFill>
              </a:rPr>
              <a:pPr>
                <a:lnSpc>
                  <a:spcPct val="100000"/>
                </a:lnSpc>
                <a:buSzTx/>
              </a:pPr>
              <a:t>6</a:t>
            </a:fld>
            <a:endParaRPr lang="cs-CZ" altLang="cs-CZ" sz="1000">
              <a:solidFill>
                <a:schemeClr val="bg1"/>
              </a:solidFill>
            </a:endParaRPr>
          </a:p>
        </p:txBody>
      </p:sp>
    </p:spTree>
    <p:extLst>
      <p:ext uri="{BB962C8B-B14F-4D97-AF65-F5344CB8AC3E}">
        <p14:creationId xmlns:p14="http://schemas.microsoft.com/office/powerpoint/2010/main" val="17251600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772" y="437331"/>
            <a:ext cx="6876222" cy="846386"/>
          </a:xfrm>
        </p:spPr>
        <p:txBody>
          <a:bodyPr/>
          <a:lstStyle/>
          <a:p>
            <a:pPr>
              <a:defRPr/>
            </a:pPr>
            <a:r>
              <a:rPr lang="cs-CZ" cap="all" dirty="0">
                <a:solidFill>
                  <a:schemeClr val="tx1"/>
                </a:solidFill>
              </a:rPr>
              <a:t>Specifika lokality PPC</a:t>
            </a:r>
            <a:br>
              <a:rPr lang="cs-CZ" cap="all" dirty="0"/>
            </a:br>
            <a:r>
              <a:rPr lang="cs-CZ" cap="all" dirty="0"/>
              <a:t>1. Doprava</a:t>
            </a:r>
          </a:p>
        </p:txBody>
      </p:sp>
      <p:sp>
        <p:nvSpPr>
          <p:cNvPr id="29699" name="Zástupný symbol pro číslo snímku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089">
              <a:lnSpc>
                <a:spcPts val="2296"/>
              </a:lnSpc>
              <a:buSzPct val="120000"/>
              <a:defRPr sz="1600">
                <a:solidFill>
                  <a:schemeClr val="tx1"/>
                </a:solidFill>
                <a:latin typeface="Arial CE" charset="-18"/>
                <a:ea typeface="Arial CE" charset="-18"/>
                <a:cs typeface="Arial CE" charset="-18"/>
              </a:defRPr>
            </a:lvl1pPr>
            <a:lvl2pPr marL="758032" indent="-291551" defTabSz="894089">
              <a:lnSpc>
                <a:spcPts val="2296"/>
              </a:lnSpc>
              <a:buClr>
                <a:srgbClr val="F24F00"/>
              </a:buClr>
              <a:buSzPct val="120000"/>
              <a:buFont typeface="Wingdings" pitchFamily="2" charset="2"/>
              <a:buChar char="§"/>
              <a:defRPr sz="1600">
                <a:solidFill>
                  <a:schemeClr val="tx1"/>
                </a:solidFill>
                <a:latin typeface="Arial CE" charset="-18"/>
                <a:ea typeface="Arial CE" charset="-18"/>
                <a:cs typeface="Arial CE" charset="-18"/>
              </a:defRPr>
            </a:lvl2pPr>
            <a:lvl3pPr marL="1166203" indent="-233241" defTabSz="894089">
              <a:lnSpc>
                <a:spcPts val="2296"/>
              </a:lnSpc>
              <a:buClr>
                <a:srgbClr val="C8C8C8"/>
              </a:buClr>
              <a:buSzPct val="120000"/>
              <a:buFont typeface="Wingdings" pitchFamily="2" charset="2"/>
              <a:buChar char="§"/>
              <a:defRPr sz="1600">
                <a:solidFill>
                  <a:schemeClr val="tx1"/>
                </a:solidFill>
                <a:latin typeface="Arial CE" charset="-18"/>
                <a:ea typeface="Arial CE" charset="-18"/>
                <a:cs typeface="Arial CE" charset="-18"/>
              </a:defRPr>
            </a:lvl3pPr>
            <a:lvl4pPr marL="1632684" indent="-233241" defTabSz="894089">
              <a:lnSpc>
                <a:spcPts val="2296"/>
              </a:lnSpc>
              <a:buSzPct val="89000"/>
              <a:defRPr sz="1600">
                <a:solidFill>
                  <a:schemeClr val="tx1"/>
                </a:solidFill>
                <a:latin typeface="Arial CE" charset="-18"/>
                <a:ea typeface="Arial CE" charset="-18"/>
                <a:cs typeface="Arial CE" charset="-18"/>
              </a:defRPr>
            </a:lvl4pPr>
            <a:lvl5pPr marL="2099165" indent="-233241" defTabSz="894089">
              <a:lnSpc>
                <a:spcPts val="2296"/>
              </a:lnSpc>
              <a:buSzPct val="75000"/>
              <a:defRPr sz="1600">
                <a:solidFill>
                  <a:schemeClr val="tx1"/>
                </a:solidFill>
                <a:latin typeface="Arial CE" charset="-18"/>
                <a:ea typeface="Arial CE" charset="-18"/>
                <a:cs typeface="Arial CE" charset="-18"/>
              </a:defRPr>
            </a:lvl5pPr>
            <a:lvl6pPr marL="2565646"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6pPr>
            <a:lvl7pPr marL="3032128"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7pPr>
            <a:lvl8pPr marL="3498609"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8pPr>
            <a:lvl9pPr marL="3965090" indent="-233241" defTabSz="894089" eaLnBrk="0" fontAlgn="base" hangingPunct="0">
              <a:lnSpc>
                <a:spcPts val="2296"/>
              </a:lnSpc>
              <a:spcBef>
                <a:spcPct val="0"/>
              </a:spcBef>
              <a:spcAft>
                <a:spcPct val="0"/>
              </a:spcAft>
              <a:buSzPct val="75000"/>
              <a:defRPr sz="1600">
                <a:solidFill>
                  <a:schemeClr val="tx1"/>
                </a:solidFill>
                <a:latin typeface="Arial CE" charset="-18"/>
                <a:ea typeface="Arial CE" charset="-18"/>
                <a:cs typeface="Arial CE" charset="-18"/>
              </a:defRPr>
            </a:lvl9pPr>
          </a:lstStyle>
          <a:p>
            <a:pPr>
              <a:lnSpc>
                <a:spcPct val="100000"/>
              </a:lnSpc>
              <a:buSzTx/>
            </a:pPr>
            <a:fld id="{2A171BF0-9D45-4B03-8B03-82BA457869DB}" type="slidenum">
              <a:rPr lang="cs-CZ" altLang="cs-CZ" sz="1000">
                <a:solidFill>
                  <a:schemeClr val="bg1"/>
                </a:solidFill>
              </a:rPr>
              <a:pPr>
                <a:lnSpc>
                  <a:spcPct val="100000"/>
                </a:lnSpc>
                <a:buSzTx/>
              </a:pPr>
              <a:t>7</a:t>
            </a:fld>
            <a:endParaRPr lang="cs-CZ" altLang="cs-CZ" sz="1000">
              <a:solidFill>
                <a:schemeClr val="bg1"/>
              </a:solidFill>
            </a:endParaRPr>
          </a:p>
        </p:txBody>
      </p:sp>
      <p:sp>
        <p:nvSpPr>
          <p:cNvPr id="29700" name="Obdélník 4"/>
          <p:cNvSpPr>
            <a:spLocks noChangeArrowheads="1"/>
          </p:cNvSpPr>
          <p:nvPr/>
        </p:nvSpPr>
        <p:spPr bwMode="auto">
          <a:xfrm>
            <a:off x="485952" y="1616505"/>
            <a:ext cx="5321176" cy="132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marL="333375" indent="-333375" defTabSz="1020763">
              <a:defRPr>
                <a:solidFill>
                  <a:schemeClr val="tx1"/>
                </a:solidFill>
                <a:latin typeface="Arial" pitchFamily="34" charset="0"/>
              </a:defRPr>
            </a:lvl1pPr>
            <a:lvl2pPr marL="742950" indent="-285750" defTabSz="1020763">
              <a:defRPr>
                <a:solidFill>
                  <a:schemeClr val="tx1"/>
                </a:solidFill>
                <a:latin typeface="Arial" pitchFamily="34" charset="0"/>
              </a:defRPr>
            </a:lvl2pPr>
            <a:lvl3pPr marL="1143000" indent="-228600" defTabSz="1020763">
              <a:defRPr>
                <a:solidFill>
                  <a:schemeClr val="tx1"/>
                </a:solidFill>
                <a:latin typeface="Arial" pitchFamily="34" charset="0"/>
              </a:defRPr>
            </a:lvl3pPr>
            <a:lvl4pPr marL="1600200" indent="-228600" defTabSz="1020763">
              <a:defRPr>
                <a:solidFill>
                  <a:schemeClr val="tx1"/>
                </a:solidFill>
                <a:latin typeface="Arial" pitchFamily="34" charset="0"/>
              </a:defRPr>
            </a:lvl4pPr>
            <a:lvl5pPr marL="2057400" indent="-228600" defTabSz="1020763">
              <a:defRPr>
                <a:solidFill>
                  <a:schemeClr val="tx1"/>
                </a:solidFill>
                <a:latin typeface="Arial" pitchFamily="34" charset="0"/>
              </a:defRPr>
            </a:lvl5pPr>
            <a:lvl6pPr marL="2514600" indent="-228600" defTabSz="1020763" eaLnBrk="0" fontAlgn="base" hangingPunct="0">
              <a:spcBef>
                <a:spcPct val="0"/>
              </a:spcBef>
              <a:spcAft>
                <a:spcPct val="0"/>
              </a:spcAft>
              <a:defRPr>
                <a:solidFill>
                  <a:schemeClr val="tx1"/>
                </a:solidFill>
                <a:latin typeface="Arial" pitchFamily="34" charset="0"/>
              </a:defRPr>
            </a:lvl6pPr>
            <a:lvl7pPr marL="2971800" indent="-228600" defTabSz="1020763" eaLnBrk="0" fontAlgn="base" hangingPunct="0">
              <a:spcBef>
                <a:spcPct val="0"/>
              </a:spcBef>
              <a:spcAft>
                <a:spcPct val="0"/>
              </a:spcAft>
              <a:defRPr>
                <a:solidFill>
                  <a:schemeClr val="tx1"/>
                </a:solidFill>
                <a:latin typeface="Arial" pitchFamily="34" charset="0"/>
              </a:defRPr>
            </a:lvl7pPr>
            <a:lvl8pPr marL="3429000" indent="-228600" defTabSz="1020763" eaLnBrk="0" fontAlgn="base" hangingPunct="0">
              <a:spcBef>
                <a:spcPct val="0"/>
              </a:spcBef>
              <a:spcAft>
                <a:spcPct val="0"/>
              </a:spcAft>
              <a:defRPr>
                <a:solidFill>
                  <a:schemeClr val="tx1"/>
                </a:solidFill>
                <a:latin typeface="Arial" pitchFamily="34" charset="0"/>
              </a:defRPr>
            </a:lvl8pPr>
            <a:lvl9pPr marL="3886200" indent="-228600" defTabSz="1020763" eaLnBrk="0" fontAlgn="base" hangingPunct="0">
              <a:spcBef>
                <a:spcPct val="0"/>
              </a:spcBef>
              <a:spcAft>
                <a:spcPct val="0"/>
              </a:spcAft>
              <a:defRPr>
                <a:solidFill>
                  <a:schemeClr val="tx1"/>
                </a:solidFill>
                <a:latin typeface="Arial" pitchFamily="34" charset="0"/>
              </a:defRPr>
            </a:lvl9pPr>
          </a:lstStyle>
          <a:p>
            <a:pPr>
              <a:spcBef>
                <a:spcPct val="50000"/>
              </a:spcBef>
            </a:pPr>
            <a:r>
              <a:rPr lang="cs-CZ" altLang="cs-CZ" sz="1600" b="1" i="0" dirty="0">
                <a:latin typeface="Arial CE" charset="-18"/>
              </a:rPr>
              <a:t>Odstavit vozidlo se nesmí: </a:t>
            </a:r>
            <a:endParaRPr lang="cs-CZ" altLang="cs-CZ" sz="1600" i="0" dirty="0">
              <a:latin typeface="Arial CE" charset="-18"/>
            </a:endParaRPr>
          </a:p>
          <a:p>
            <a:pPr>
              <a:spcBef>
                <a:spcPct val="50000"/>
              </a:spcBef>
              <a:buClr>
                <a:schemeClr val="accent2"/>
              </a:buClr>
              <a:buFont typeface="Wingdings" pitchFamily="2" charset="2"/>
              <a:buChar char="§"/>
            </a:pPr>
            <a:r>
              <a:rPr lang="cs-CZ" altLang="cs-CZ" sz="1600" b="1" i="0" dirty="0">
                <a:latin typeface="Arial CE" charset="-18"/>
              </a:rPr>
              <a:t>V ochranném pásmu vedením vysokého (VN) nebo velmi vysokého napětí (VVN) </a:t>
            </a:r>
          </a:p>
          <a:p>
            <a:pPr>
              <a:spcBef>
                <a:spcPct val="50000"/>
              </a:spcBef>
              <a:buClr>
                <a:schemeClr val="accent2"/>
              </a:buClr>
              <a:buFont typeface="Wingdings" pitchFamily="2" charset="2"/>
              <a:buChar char="§"/>
            </a:pPr>
            <a:r>
              <a:rPr lang="cs-CZ" altLang="cs-CZ" sz="1600" i="0" dirty="0">
                <a:latin typeface="Arial CE" charset="-18"/>
              </a:rPr>
              <a:t>Ochranné pásmo u vedení </a:t>
            </a:r>
            <a:r>
              <a:rPr lang="cs-CZ" altLang="cs-CZ" sz="1600" i="0" dirty="0" err="1">
                <a:latin typeface="Arial CE" charset="-18"/>
              </a:rPr>
              <a:t>vn</a:t>
            </a:r>
            <a:r>
              <a:rPr lang="cs-CZ" altLang="cs-CZ" sz="1600" i="0" dirty="0">
                <a:latin typeface="Arial CE" charset="-18"/>
              </a:rPr>
              <a:t> – 7 m, u </a:t>
            </a:r>
            <a:r>
              <a:rPr lang="cs-CZ" altLang="cs-CZ" sz="1600" i="0" dirty="0" err="1">
                <a:latin typeface="Arial CE" charset="-18"/>
              </a:rPr>
              <a:t>vvn</a:t>
            </a:r>
            <a:r>
              <a:rPr lang="cs-CZ" altLang="cs-CZ" sz="1600" i="0" dirty="0">
                <a:latin typeface="Arial CE" charset="-18"/>
              </a:rPr>
              <a:t> – 15 m.</a:t>
            </a:r>
          </a:p>
        </p:txBody>
      </p:sp>
      <p:grpSp>
        <p:nvGrpSpPr>
          <p:cNvPr id="29701" name="Group 15"/>
          <p:cNvGrpSpPr>
            <a:grpSpLocks/>
          </p:cNvGrpSpPr>
          <p:nvPr/>
        </p:nvGrpSpPr>
        <p:grpSpPr bwMode="auto">
          <a:xfrm>
            <a:off x="207340" y="3793443"/>
            <a:ext cx="2057197" cy="2543000"/>
            <a:chOff x="576" y="2488"/>
            <a:chExt cx="1500" cy="1920"/>
          </a:xfrm>
        </p:grpSpPr>
        <p:pic>
          <p:nvPicPr>
            <p:cNvPr id="2970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2488"/>
              <a:ext cx="1500" cy="1920"/>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8" name="Picture 13" descr="TzeenieWheenie_red_green_OK_not_OK_Icons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 y="3936"/>
              <a:ext cx="45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AutoShape 14"/>
            <p:cNvSpPr>
              <a:spLocks noChangeArrowheads="1"/>
            </p:cNvSpPr>
            <p:nvPr/>
          </p:nvSpPr>
          <p:spPr bwMode="auto">
            <a:xfrm rot="2000443">
              <a:off x="772" y="3048"/>
              <a:ext cx="592" cy="46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3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cs-CZ"/>
            </a:p>
          </p:txBody>
        </p:sp>
      </p:grpSp>
      <p:pic>
        <p:nvPicPr>
          <p:cNvPr id="2970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023" y="1561435"/>
            <a:ext cx="2828241" cy="3011106"/>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4" name="AutoShape 5"/>
          <p:cNvSpPr>
            <a:spLocks noChangeArrowheads="1"/>
          </p:cNvSpPr>
          <p:nvPr/>
        </p:nvSpPr>
        <p:spPr bwMode="auto">
          <a:xfrm>
            <a:off x="6244485" y="3365830"/>
            <a:ext cx="1715411" cy="1231006"/>
          </a:xfrm>
          <a:prstGeom prst="wedgeEllipseCallout">
            <a:avLst>
              <a:gd name="adj1" fmla="val -179713"/>
              <a:gd name="adj2" fmla="val 64444"/>
            </a:avLst>
          </a:prstGeom>
          <a:solidFill>
            <a:srgbClr val="FF6600">
              <a:alpha val="21176"/>
            </a:srgbClr>
          </a:solidFill>
          <a:ln w="381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9990" tIns="46795" rIns="89990" bIns="46795"/>
          <a:lstStyle>
            <a:lvl1pPr marL="690563" indent="-690563" defTabSz="1020763">
              <a:defRPr>
                <a:solidFill>
                  <a:schemeClr val="tx1"/>
                </a:solidFill>
                <a:latin typeface="Arial" pitchFamily="34" charset="0"/>
              </a:defRPr>
            </a:lvl1pPr>
            <a:lvl2pPr marL="742950" indent="-285750" defTabSz="1020763">
              <a:defRPr>
                <a:solidFill>
                  <a:schemeClr val="tx1"/>
                </a:solidFill>
                <a:latin typeface="Arial" pitchFamily="34" charset="0"/>
              </a:defRPr>
            </a:lvl2pPr>
            <a:lvl3pPr marL="1143000" indent="-228600" defTabSz="1020763">
              <a:defRPr>
                <a:solidFill>
                  <a:schemeClr val="tx1"/>
                </a:solidFill>
                <a:latin typeface="Arial" pitchFamily="34" charset="0"/>
              </a:defRPr>
            </a:lvl3pPr>
            <a:lvl4pPr marL="1600200" indent="-228600" defTabSz="1020763">
              <a:defRPr>
                <a:solidFill>
                  <a:schemeClr val="tx1"/>
                </a:solidFill>
                <a:latin typeface="Arial" pitchFamily="34" charset="0"/>
              </a:defRPr>
            </a:lvl4pPr>
            <a:lvl5pPr marL="2057400" indent="-228600" defTabSz="1020763">
              <a:defRPr>
                <a:solidFill>
                  <a:schemeClr val="tx1"/>
                </a:solidFill>
                <a:latin typeface="Arial" pitchFamily="34" charset="0"/>
              </a:defRPr>
            </a:lvl5pPr>
            <a:lvl6pPr marL="2514600" indent="-228600" defTabSz="1020763" eaLnBrk="0" fontAlgn="base" hangingPunct="0">
              <a:spcBef>
                <a:spcPct val="0"/>
              </a:spcBef>
              <a:spcAft>
                <a:spcPct val="0"/>
              </a:spcAft>
              <a:defRPr>
                <a:solidFill>
                  <a:schemeClr val="tx1"/>
                </a:solidFill>
                <a:latin typeface="Arial" pitchFamily="34" charset="0"/>
              </a:defRPr>
            </a:lvl6pPr>
            <a:lvl7pPr marL="2971800" indent="-228600" defTabSz="1020763" eaLnBrk="0" fontAlgn="base" hangingPunct="0">
              <a:spcBef>
                <a:spcPct val="0"/>
              </a:spcBef>
              <a:spcAft>
                <a:spcPct val="0"/>
              </a:spcAft>
              <a:defRPr>
                <a:solidFill>
                  <a:schemeClr val="tx1"/>
                </a:solidFill>
                <a:latin typeface="Arial" pitchFamily="34" charset="0"/>
              </a:defRPr>
            </a:lvl7pPr>
            <a:lvl8pPr marL="3429000" indent="-228600" defTabSz="1020763" eaLnBrk="0" fontAlgn="base" hangingPunct="0">
              <a:spcBef>
                <a:spcPct val="0"/>
              </a:spcBef>
              <a:spcAft>
                <a:spcPct val="0"/>
              </a:spcAft>
              <a:defRPr>
                <a:solidFill>
                  <a:schemeClr val="tx1"/>
                </a:solidFill>
                <a:latin typeface="Arial" pitchFamily="34" charset="0"/>
              </a:defRPr>
            </a:lvl8pPr>
            <a:lvl9pPr marL="3886200" indent="-228600" defTabSz="1020763" eaLnBrk="0" fontAlgn="base" hangingPunct="0">
              <a:spcBef>
                <a:spcPct val="0"/>
              </a:spcBef>
              <a:spcAft>
                <a:spcPct val="0"/>
              </a:spcAft>
              <a:defRPr>
                <a:solidFill>
                  <a:schemeClr val="tx1"/>
                </a:solidFill>
                <a:latin typeface="Arial" pitchFamily="34" charset="0"/>
              </a:defRPr>
            </a:lvl9pPr>
          </a:lstStyle>
          <a:p>
            <a:pPr algn="ctr"/>
            <a:endParaRPr lang="cs-CZ" altLang="cs-CZ"/>
          </a:p>
        </p:txBody>
      </p:sp>
    </p:spTree>
    <p:extLst>
      <p:ext uri="{BB962C8B-B14F-4D97-AF65-F5344CB8AC3E}">
        <p14:creationId xmlns:p14="http://schemas.microsoft.com/office/powerpoint/2010/main" val="24813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03772" y="437332"/>
            <a:ext cx="6876222" cy="846386"/>
          </a:xfrm>
        </p:spPr>
        <p:txBody>
          <a:bodyPr/>
          <a:lstStyle/>
          <a:p>
            <a:pPr defTabSz="895255">
              <a:defRPr/>
            </a:pPr>
            <a:r>
              <a:rPr lang="cs-CZ" cap="all" dirty="0">
                <a:solidFill>
                  <a:schemeClr val="tx1"/>
                </a:solidFill>
              </a:rPr>
              <a:t>Specifika lokality PPC</a:t>
            </a:r>
            <a:br>
              <a:rPr lang="cs-CZ" cap="all" dirty="0"/>
            </a:br>
            <a:r>
              <a:rPr lang="cs-CZ" cap="all" dirty="0"/>
              <a:t>1. PRVNÍ POMOC</a:t>
            </a:r>
          </a:p>
        </p:txBody>
      </p:sp>
      <p:sp>
        <p:nvSpPr>
          <p:cNvPr id="30723" name="Zástupný symbol pro obsah 1"/>
          <p:cNvSpPr>
            <a:spLocks noGrp="1"/>
          </p:cNvSpPr>
          <p:nvPr>
            <p:ph idx="1"/>
          </p:nvPr>
        </p:nvSpPr>
        <p:spPr/>
        <p:txBody>
          <a:bodyPr/>
          <a:lstStyle/>
          <a:p>
            <a:pPr>
              <a:lnSpc>
                <a:spcPct val="110000"/>
              </a:lnSpc>
              <a:spcAft>
                <a:spcPts val="612"/>
              </a:spcAft>
              <a:buClr>
                <a:srgbClr val="FF6600"/>
              </a:buClr>
            </a:pPr>
            <a:endParaRPr lang="cs-CZ" altLang="cs-CZ" sz="1800" b="1" dirty="0">
              <a:latin typeface="Arial CE" charset="-18"/>
              <a:cs typeface="Arial CE" charset="-18"/>
            </a:endParaRPr>
          </a:p>
          <a:p>
            <a:pPr>
              <a:lnSpc>
                <a:spcPct val="110000"/>
              </a:lnSpc>
              <a:spcAft>
                <a:spcPts val="612"/>
              </a:spcAft>
              <a:buClr>
                <a:srgbClr val="FF6600"/>
              </a:buClr>
            </a:pPr>
            <a:endParaRPr lang="cs-CZ" altLang="cs-CZ" sz="1800" b="1" dirty="0">
              <a:latin typeface="Arial CE" charset="-18"/>
              <a:cs typeface="Arial CE" charset="-18"/>
            </a:endParaRPr>
          </a:p>
          <a:p>
            <a:pPr>
              <a:lnSpc>
                <a:spcPct val="110000"/>
              </a:lnSpc>
              <a:spcAft>
                <a:spcPts val="612"/>
              </a:spcAft>
              <a:buClr>
                <a:srgbClr val="FF6600"/>
              </a:buClr>
            </a:pPr>
            <a:r>
              <a:rPr lang="cs-CZ" altLang="cs-CZ" sz="1800" b="1" dirty="0">
                <a:latin typeface="Arial CE" charset="-18"/>
                <a:cs typeface="Arial CE" charset="-18"/>
              </a:rPr>
              <a:t>První pomoc:		155 popř. 112 </a:t>
            </a:r>
          </a:p>
          <a:p>
            <a:pPr>
              <a:lnSpc>
                <a:spcPct val="110000"/>
              </a:lnSpc>
              <a:buClr>
                <a:srgbClr val="FF6600"/>
              </a:buClr>
              <a:buFont typeface="Wingdings" pitchFamily="2" charset="2"/>
              <a:buChar char="§"/>
            </a:pPr>
            <a:r>
              <a:rPr lang="cs-CZ" altLang="cs-CZ" b="1" dirty="0">
                <a:solidFill>
                  <a:srgbClr val="0000CC"/>
                </a:solidFill>
                <a:latin typeface="Arial CE" charset="-18"/>
                <a:cs typeface="Arial CE" charset="-18"/>
              </a:rPr>
              <a:t> Hasiči EPC		</a:t>
            </a:r>
            <a:r>
              <a:rPr lang="cs-CZ" altLang="cs-CZ" b="1" dirty="0">
                <a:solidFill>
                  <a:srgbClr val="F24800"/>
                </a:solidFill>
                <a:latin typeface="Arial CE" charset="-18"/>
                <a:cs typeface="Arial CE" charset="-18"/>
              </a:rPr>
              <a:t>+420 411 112 333  </a:t>
            </a:r>
          </a:p>
          <a:p>
            <a:pPr>
              <a:lnSpc>
                <a:spcPct val="110000"/>
              </a:lnSpc>
              <a:buClr>
                <a:srgbClr val="FF6600"/>
              </a:buClr>
              <a:buFont typeface="Wingdings" pitchFamily="2" charset="2"/>
              <a:buChar char="§"/>
            </a:pPr>
            <a:endParaRPr lang="cs-CZ" altLang="cs-CZ" b="1" dirty="0">
              <a:solidFill>
                <a:srgbClr val="F24800"/>
              </a:solidFill>
              <a:latin typeface="Arial CE" charset="-18"/>
              <a:cs typeface="Arial CE" charset="-18"/>
            </a:endParaRPr>
          </a:p>
          <a:p>
            <a:pPr>
              <a:lnSpc>
                <a:spcPct val="110000"/>
              </a:lnSpc>
              <a:buClr>
                <a:srgbClr val="FF6600"/>
              </a:buClr>
              <a:buFont typeface="Wingdings" pitchFamily="2" charset="2"/>
              <a:buChar char="§"/>
            </a:pPr>
            <a:r>
              <a:rPr lang="cs-CZ" altLang="cs-CZ" b="1" dirty="0">
                <a:solidFill>
                  <a:srgbClr val="0070C0"/>
                </a:solidFill>
                <a:latin typeface="Arial CE" charset="-18"/>
                <a:cs typeface="Arial CE" charset="-18"/>
              </a:rPr>
              <a:t> Směnový inženýr</a:t>
            </a:r>
            <a:r>
              <a:rPr lang="cs-CZ" altLang="cs-CZ" b="1" dirty="0">
                <a:latin typeface="Arial CE" charset="-18"/>
                <a:cs typeface="Arial CE" charset="-18"/>
              </a:rPr>
              <a:t>	</a:t>
            </a:r>
            <a:r>
              <a:rPr lang="cs-CZ" altLang="cs-CZ" b="1" dirty="0">
                <a:solidFill>
                  <a:schemeClr val="accent2"/>
                </a:solidFill>
                <a:latin typeface="Arial CE" charset="-18"/>
                <a:cs typeface="Arial CE" charset="-18"/>
              </a:rPr>
              <a:t>+420 </a:t>
            </a:r>
            <a:r>
              <a:rPr lang="cs-CZ" b="1" dirty="0">
                <a:solidFill>
                  <a:schemeClr val="accent2"/>
                </a:solidFill>
              </a:rPr>
              <a:t>411 112 615, 720 737 066</a:t>
            </a:r>
            <a:r>
              <a:rPr lang="cs-CZ" altLang="cs-CZ" b="1" dirty="0">
                <a:solidFill>
                  <a:schemeClr val="accent2"/>
                </a:solidFill>
                <a:highlight>
                  <a:srgbClr val="FFFF00"/>
                </a:highlight>
                <a:latin typeface="Arial CE" charset="-18"/>
                <a:cs typeface="Arial CE" charset="-18"/>
              </a:rPr>
              <a:t> </a:t>
            </a:r>
          </a:p>
          <a:p>
            <a:pPr>
              <a:lnSpc>
                <a:spcPct val="110000"/>
              </a:lnSpc>
              <a:buClr>
                <a:srgbClr val="FF6600"/>
              </a:buClr>
              <a:buFont typeface="Wingdings" pitchFamily="2" charset="2"/>
              <a:buChar char="§"/>
            </a:pPr>
            <a:endParaRPr lang="cs-CZ" altLang="cs-CZ" b="1" dirty="0">
              <a:solidFill>
                <a:schemeClr val="accent2"/>
              </a:solidFill>
              <a:highlight>
                <a:srgbClr val="FFFF00"/>
              </a:highlight>
              <a:latin typeface="Arial CE" charset="-18"/>
              <a:cs typeface="Arial CE" charset="-18"/>
            </a:endParaRPr>
          </a:p>
          <a:p>
            <a:pPr>
              <a:lnSpc>
                <a:spcPct val="110000"/>
              </a:lnSpc>
              <a:buClr>
                <a:srgbClr val="FF6600"/>
              </a:buClr>
              <a:buFont typeface="Wingdings" pitchFamily="2" charset="2"/>
              <a:buChar char="§"/>
            </a:pPr>
            <a:r>
              <a:rPr lang="cs-CZ" altLang="cs-CZ" b="1" dirty="0">
                <a:solidFill>
                  <a:srgbClr val="0000CC"/>
                </a:solidFill>
                <a:latin typeface="Arial CE" charset="-18"/>
                <a:cs typeface="Arial CE" charset="-18"/>
              </a:rPr>
              <a:t> Vrátnice č.2        		</a:t>
            </a:r>
            <a:r>
              <a:rPr lang="cs-CZ" altLang="cs-CZ" b="1" dirty="0">
                <a:solidFill>
                  <a:schemeClr val="accent2"/>
                </a:solidFill>
                <a:latin typeface="Arial CE" charset="-18"/>
                <a:cs typeface="Arial CE" charset="-18"/>
              </a:rPr>
              <a:t>+ 420 </a:t>
            </a:r>
            <a:r>
              <a:rPr lang="cs-CZ" b="1" dirty="0">
                <a:solidFill>
                  <a:schemeClr val="accent2"/>
                </a:solidFill>
              </a:rPr>
              <a:t>411 112 912</a:t>
            </a:r>
            <a:r>
              <a:rPr lang="cs-CZ" altLang="cs-CZ" b="1" dirty="0">
                <a:solidFill>
                  <a:schemeClr val="accent2"/>
                </a:solidFill>
                <a:latin typeface="Arial CE" charset="-18"/>
                <a:cs typeface="Arial CE" charset="-18"/>
              </a:rPr>
              <a:t> </a:t>
            </a:r>
          </a:p>
          <a:p>
            <a:pPr>
              <a:lnSpc>
                <a:spcPct val="110000"/>
              </a:lnSpc>
              <a:buClr>
                <a:srgbClr val="FF6600"/>
              </a:buClr>
              <a:buFont typeface="Wingdings" pitchFamily="2" charset="2"/>
              <a:buNone/>
            </a:pPr>
            <a:endParaRPr lang="cs-CZ" altLang="cs-CZ" b="1" dirty="0">
              <a:solidFill>
                <a:srgbClr val="0000CC"/>
              </a:solidFill>
              <a:latin typeface="Arial CE" charset="-18"/>
              <a:cs typeface="Arial CE" charset="-18"/>
            </a:endParaRPr>
          </a:p>
          <a:p>
            <a:pPr>
              <a:lnSpc>
                <a:spcPct val="110000"/>
              </a:lnSpc>
              <a:buClr>
                <a:srgbClr val="FF6600"/>
              </a:buClr>
              <a:buFont typeface="Wingdings" pitchFamily="2" charset="2"/>
              <a:buNone/>
            </a:pPr>
            <a:endParaRPr lang="cs-CZ" altLang="cs-CZ" b="1" dirty="0">
              <a:solidFill>
                <a:srgbClr val="0000CC"/>
              </a:solidFill>
              <a:latin typeface="Arial CE" charset="-18"/>
              <a:cs typeface="Arial CE" charset="-18"/>
            </a:endParaRPr>
          </a:p>
          <a:p>
            <a:pPr>
              <a:lnSpc>
                <a:spcPct val="110000"/>
              </a:lnSpc>
              <a:spcAft>
                <a:spcPts val="612"/>
              </a:spcAft>
              <a:buClr>
                <a:srgbClr val="FF6600"/>
              </a:buClr>
            </a:pPr>
            <a:r>
              <a:rPr lang="cs-CZ" altLang="cs-CZ" b="1" dirty="0">
                <a:latin typeface="Arial CE" charset="-18"/>
                <a:cs typeface="Arial CE" charset="-18"/>
              </a:rPr>
              <a:t>Adresa zdravotnického zařízení pro poskytnutí ZPP:</a:t>
            </a:r>
          </a:p>
          <a:p>
            <a:pPr>
              <a:lnSpc>
                <a:spcPct val="110000"/>
              </a:lnSpc>
            </a:pPr>
            <a:r>
              <a:rPr lang="cs-CZ" altLang="cs-CZ" dirty="0">
                <a:solidFill>
                  <a:srgbClr val="FF00FF"/>
                </a:solidFill>
                <a:latin typeface="Arial CE" charset="-18"/>
                <a:cs typeface="Arial CE" charset="-18"/>
              </a:rPr>
              <a:t>	</a:t>
            </a:r>
            <a:r>
              <a:rPr lang="cs-CZ" altLang="cs-CZ" dirty="0">
                <a:latin typeface="Arial CE" charset="-18"/>
                <a:cs typeface="Arial CE" charset="-18"/>
              </a:rPr>
              <a:t>MUDr. Tesař Jiří</a:t>
            </a:r>
          </a:p>
          <a:p>
            <a:pPr>
              <a:lnSpc>
                <a:spcPct val="110000"/>
              </a:lnSpc>
            </a:pPr>
            <a:r>
              <a:rPr lang="cs-CZ" altLang="cs-CZ" dirty="0">
                <a:latin typeface="Arial CE" charset="-18"/>
                <a:cs typeface="Arial CE" charset="-18"/>
              </a:rPr>
              <a:t>	tel.: +420 </a:t>
            </a:r>
            <a:r>
              <a:rPr lang="cs-CZ" dirty="0"/>
              <a:t>777 653 816</a:t>
            </a:r>
            <a:r>
              <a:rPr lang="cs-CZ" altLang="cs-CZ" dirty="0">
                <a:latin typeface="Arial CE" charset="-18"/>
                <a:cs typeface="Arial CE" charset="-18"/>
              </a:rPr>
              <a:t> </a:t>
            </a:r>
            <a:endParaRPr lang="pl-PL" altLang="cs-CZ" b="1" dirty="0">
              <a:solidFill>
                <a:srgbClr val="FF00FF"/>
              </a:solidFill>
              <a:latin typeface="Arial CE" charset="-18"/>
              <a:cs typeface="Arial CE" charset="-18"/>
            </a:endParaRPr>
          </a:p>
          <a:p>
            <a:endParaRPr lang="cs-CZ" altLang="cs-CZ" dirty="0">
              <a:latin typeface="Arial CE" charset="-18"/>
              <a:cs typeface="Arial CE" charset="-18"/>
            </a:endParaRPr>
          </a:p>
        </p:txBody>
      </p:sp>
      <p:sp>
        <p:nvSpPr>
          <p:cNvPr id="31747" name="Zástupný symbol pro číslo snímku 3"/>
          <p:cNvSpPr>
            <a:spLocks noGrp="1"/>
          </p:cNvSpPr>
          <p:nvPr>
            <p:ph type="sldNum" sz="quarter" idx="10"/>
          </p:nvPr>
        </p:nvSpPr>
        <p:spPr>
          <a:xfrm>
            <a:off x="503238" y="6637080"/>
            <a:ext cx="311150" cy="1846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26">
              <a:defRPr>
                <a:solidFill>
                  <a:schemeClr val="tx1"/>
                </a:solidFill>
                <a:latin typeface="Arial" pitchFamily="34" charset="0"/>
              </a:defRPr>
            </a:lvl1pPr>
            <a:lvl2pPr marL="758032" indent="-291551" defTabSz="913526">
              <a:defRPr>
                <a:solidFill>
                  <a:schemeClr val="tx1"/>
                </a:solidFill>
                <a:latin typeface="Arial" pitchFamily="34" charset="0"/>
              </a:defRPr>
            </a:lvl2pPr>
            <a:lvl3pPr marL="1166203" indent="-233241" defTabSz="913526">
              <a:defRPr>
                <a:solidFill>
                  <a:schemeClr val="tx1"/>
                </a:solidFill>
                <a:latin typeface="Arial" pitchFamily="34" charset="0"/>
              </a:defRPr>
            </a:lvl3pPr>
            <a:lvl4pPr marL="1632684" indent="-233241" defTabSz="913526">
              <a:defRPr>
                <a:solidFill>
                  <a:schemeClr val="tx1"/>
                </a:solidFill>
                <a:latin typeface="Arial" pitchFamily="34" charset="0"/>
              </a:defRPr>
            </a:lvl4pPr>
            <a:lvl5pPr marL="2099165" indent="-233241" defTabSz="913526">
              <a:defRPr>
                <a:solidFill>
                  <a:schemeClr val="tx1"/>
                </a:solidFill>
                <a:latin typeface="Arial" pitchFamily="34" charset="0"/>
              </a:defRPr>
            </a:lvl5pPr>
            <a:lvl6pPr marL="2565646" indent="-233241" defTabSz="913526" eaLnBrk="0" fontAlgn="base" hangingPunct="0">
              <a:spcBef>
                <a:spcPct val="0"/>
              </a:spcBef>
              <a:spcAft>
                <a:spcPct val="0"/>
              </a:spcAft>
              <a:defRPr>
                <a:solidFill>
                  <a:schemeClr val="tx1"/>
                </a:solidFill>
                <a:latin typeface="Arial" pitchFamily="34" charset="0"/>
              </a:defRPr>
            </a:lvl6pPr>
            <a:lvl7pPr marL="3032128" indent="-233241" defTabSz="913526" eaLnBrk="0" fontAlgn="base" hangingPunct="0">
              <a:spcBef>
                <a:spcPct val="0"/>
              </a:spcBef>
              <a:spcAft>
                <a:spcPct val="0"/>
              </a:spcAft>
              <a:defRPr>
                <a:solidFill>
                  <a:schemeClr val="tx1"/>
                </a:solidFill>
                <a:latin typeface="Arial" pitchFamily="34" charset="0"/>
              </a:defRPr>
            </a:lvl7pPr>
            <a:lvl8pPr marL="3498609" indent="-233241" defTabSz="913526" eaLnBrk="0" fontAlgn="base" hangingPunct="0">
              <a:spcBef>
                <a:spcPct val="0"/>
              </a:spcBef>
              <a:spcAft>
                <a:spcPct val="0"/>
              </a:spcAft>
              <a:defRPr>
                <a:solidFill>
                  <a:schemeClr val="tx1"/>
                </a:solidFill>
                <a:latin typeface="Arial" pitchFamily="34" charset="0"/>
              </a:defRPr>
            </a:lvl8pPr>
            <a:lvl9pPr marL="3965090" indent="-233241" defTabSz="913526" eaLnBrk="0" fontAlgn="base" hangingPunct="0">
              <a:spcBef>
                <a:spcPct val="0"/>
              </a:spcBef>
              <a:spcAft>
                <a:spcPct val="0"/>
              </a:spcAft>
              <a:defRPr>
                <a:solidFill>
                  <a:schemeClr val="tx1"/>
                </a:solidFill>
                <a:latin typeface="Arial" pitchFamily="34" charset="0"/>
              </a:defRPr>
            </a:lvl9pPr>
          </a:lstStyle>
          <a:p>
            <a:pPr>
              <a:defRPr/>
            </a:pPr>
            <a:fld id="{DB349BD9-D848-44A2-8CDB-8AB08DC0CE54}" type="slidenum">
              <a:rPr lang="cs-CZ" altLang="cs-CZ" sz="1200">
                <a:solidFill>
                  <a:schemeClr val="bg1"/>
                </a:solidFill>
                <a:latin typeface="+mn-lt"/>
                <a:ea typeface="Arial CE" charset="-18"/>
                <a:cs typeface="Arial CE" charset="-18"/>
              </a:rPr>
              <a:pPr>
                <a:defRPr/>
              </a:pPr>
              <a:t>8</a:t>
            </a:fld>
            <a:endParaRPr lang="cs-CZ" altLang="cs-CZ" sz="1200">
              <a:solidFill>
                <a:schemeClr val="bg1"/>
              </a:solidFill>
              <a:latin typeface="+mn-lt"/>
              <a:ea typeface="Arial CE" charset="-18"/>
              <a:cs typeface="Arial CE" charset="-18"/>
            </a:endParaRPr>
          </a:p>
        </p:txBody>
      </p:sp>
    </p:spTree>
    <p:extLst>
      <p:ext uri="{BB962C8B-B14F-4D97-AF65-F5344CB8AC3E}">
        <p14:creationId xmlns:p14="http://schemas.microsoft.com/office/powerpoint/2010/main" val="18536479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Specifika_EDE_nova_sablona">
  <a:themeElements>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ČEZ">
      <a:majorFont>
        <a:latin typeface="Futura CEZ Medium"/>
        <a:ea typeface=""/>
        <a:cs typeface=""/>
      </a:majorFont>
      <a:minorFont>
        <a:latin typeface="Arial 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Specifika_EDE_nova_sablona</Template>
  <TotalTime>1346</TotalTime>
  <Words>3219</Words>
  <Application>Microsoft Office PowerPoint</Application>
  <PresentationFormat>Předvádění na obrazovce (4:3)</PresentationFormat>
  <Paragraphs>544</Paragraphs>
  <Slides>35</Slides>
  <Notes>16</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35</vt:i4>
      </vt:variant>
    </vt:vector>
  </HeadingPairs>
  <TitlesOfParts>
    <vt:vector size="45" baseType="lpstr">
      <vt:lpstr>Arial</vt:lpstr>
      <vt:lpstr>Arial CE</vt:lpstr>
      <vt:lpstr>Futura CEZ Demi</vt:lpstr>
      <vt:lpstr>Futura CEZ Medium</vt:lpstr>
      <vt:lpstr>Futura CEZ OT Demi</vt:lpstr>
      <vt:lpstr>Futura CEZ OT Medium</vt:lpstr>
      <vt:lpstr>Times New Roman</vt:lpstr>
      <vt:lpstr>Times New Roman CE</vt:lpstr>
      <vt:lpstr>Wingdings</vt:lpstr>
      <vt:lpstr>Specifika_EDE_nova_sablona</vt:lpstr>
      <vt:lpstr>ŠKOLENÍ VEDOUCÍCH PRÁCE A ODPOVĚDNÝCH OSOB DODAVATELŮ KE  SPECIFIKA LOKALITY POČERADY (PPC) – paroplynový cyklus           </vt:lpstr>
      <vt:lpstr>Specifika lokality PPC obsah prezentace</vt:lpstr>
      <vt:lpstr>Specifika lokality PPC   1. orientace v areálu</vt:lpstr>
      <vt:lpstr>Specifika lokality PPC 1. vstupy, vjezdy</vt:lpstr>
      <vt:lpstr>Specifika lokality PPC 1. vstupy, vjezdy</vt:lpstr>
      <vt:lpstr>Specifika lokality PPC 1. vstupy, vjezdy</vt:lpstr>
      <vt:lpstr>Specifika lokality PPC 1. DOPRAVA</vt:lpstr>
      <vt:lpstr>Specifika lokality PPC 1. Doprava</vt:lpstr>
      <vt:lpstr>Specifika lokality PPC 1. PRVNÍ POMOC</vt:lpstr>
      <vt:lpstr>Specifika lokality PPC 1. řídící pracoviště PRO OHLAŠOVÁNÍ PRACÍ interní</vt:lpstr>
      <vt:lpstr>Specifika lokality PPC 1. používání OOPP</vt:lpstr>
      <vt:lpstr>Specifika lokality PPC 1. používání OOPP</vt:lpstr>
      <vt:lpstr>Specifika lokality PPC 1. významná RIZIKA A OPATŘENÍ</vt:lpstr>
      <vt:lpstr>Specifika lokality PPC 1. významná RIZIKA A OPATŘENÍ</vt:lpstr>
      <vt:lpstr>Specifika lokality PPC 1. ŘÍZENÍ PRACÍ - důležitá upozornění</vt:lpstr>
      <vt:lpstr>Specifika lokality PPC 1. ŘÍZENÍ PRACÍ - důležitá upozornění</vt:lpstr>
      <vt:lpstr>Specifika lokality PPC 1. důležitá upozornění</vt:lpstr>
      <vt:lpstr>Specifika lokality pPC 1. Další Organizační opatření</vt:lpstr>
      <vt:lpstr>Specifika lokality pPC 1. Další Organizační opatření</vt:lpstr>
      <vt:lpstr>Specifika lokality  pPC 1. KONTAKT za oblast BOZP</vt:lpstr>
      <vt:lpstr>Specifika lokality PPC 2. ZAJIŠTĚNÍ POŽÁRNÍ OCHRANY</vt:lpstr>
      <vt:lpstr>Specifika lokality PPC 2. kontakty PO</vt:lpstr>
      <vt:lpstr>Specifika lokality PPC 2. základní informace OJ        </vt:lpstr>
      <vt:lpstr>Specifika lokality PPC 2. POSTUP PŘI POŽÁRU - požární poplachová směrnice </vt:lpstr>
      <vt:lpstr>Specifika lokality PPC 2. místa pro evakuaci osob </vt:lpstr>
      <vt:lpstr>SPECIFIKA LOKALITY Ppc 2. VYHRAZENÁ MÍSTA PRO KOUŘENÍ</vt:lpstr>
      <vt:lpstr>Specifika lokality PPC  2. povinnosti všech osob          </vt:lpstr>
      <vt:lpstr>SPECIFIKA LOKALITY PPC 2. ZAKÁZANÉ ČINNOSTI </vt:lpstr>
      <vt:lpstr>Specifika lokality PPC 2. činnosti s nebezpečím vzniku požáru nebo výbuchu</vt:lpstr>
      <vt:lpstr>Specifika lokality PPC 2. činnosti s nebezpečím vzniku požáru nebo výbuchu</vt:lpstr>
      <vt:lpstr>Specifika lokality PPC 2. činnosti s nebezpečím vzniku požáru nebo výbuchu</vt:lpstr>
      <vt:lpstr>Specifika lokality PPC 2. činnostI s nebezpečím vzniku požáru nebo výbuchu </vt:lpstr>
      <vt:lpstr>Specifika lokality pPC 3. Kontakt OŽP</vt:lpstr>
      <vt:lpstr>Specifika lokality PPC 4. Kontakty v případě mimořádných událostí</vt:lpstr>
      <vt:lpstr>KONEC PREZENTACE</vt:lpstr>
    </vt:vector>
  </TitlesOfParts>
  <Company>ČEZ ICT Services, a. 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školení odpovědných osob BOZP, PO EMS smluvních partnerů školení vedoucích práce smluvních partnerů SPECIFIKA - LOKALITA Dětmarovice http://www.cez.cz/cs/o-spolecnosti/pro-dodavatele/vyberova-rizeni.html</dc:title>
  <dc:creator>Kozlová Dana</dc:creator>
  <cp:keywords>ČEZ</cp:keywords>
  <cp:lastModifiedBy>Kotulová Hana</cp:lastModifiedBy>
  <cp:revision>204</cp:revision>
  <cp:lastPrinted>2021-03-23T11:59:08Z</cp:lastPrinted>
  <dcterms:created xsi:type="dcterms:W3CDTF">2013-08-20T05:25:54Z</dcterms:created>
  <dcterms:modified xsi:type="dcterms:W3CDTF">2021-04-13T06:26:29Z</dcterms:modified>
  <cp:category>šablona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Document</vt:lpwstr>
  </property>
  <property fmtid="{D5CDD505-2E9C-101B-9397-08002B2CF9AE}" pid="6" name="Delivery Date">
    <vt:lpwstr>Date</vt:lpwstr>
  </property>
  <property fmtid="{D5CDD505-2E9C-101B-9397-08002B2CF9AE}" pid="7" name="DocID">
    <vt:lpwstr>PRG-ZPD008-20041008-11373P1C</vt:lpwstr>
  </property>
  <property fmtid="{D5CDD505-2E9C-101B-9397-08002B2CF9AE}" pid="8" name="DocIDinTitle">
    <vt:bool>true</vt:bool>
  </property>
  <property fmtid="{D5CDD505-2E9C-101B-9397-08002B2CF9AE}" pid="9" name="DocIDinSlide">
    <vt:bool>true</vt:bool>
  </property>
  <property fmtid="{D5CDD505-2E9C-101B-9397-08002B2CF9AE}" pid="10" name="DocIDPosition">
    <vt:i4>0</vt:i4>
  </property>
  <property fmtid="{D5CDD505-2E9C-101B-9397-08002B2CF9AE}" pid="11" name="MSIP_Label_5bd62bb4-dcb3-4820-8f37-089459621f7f_Enabled">
    <vt:lpwstr>true</vt:lpwstr>
  </property>
  <property fmtid="{D5CDD505-2E9C-101B-9397-08002B2CF9AE}" pid="12" name="MSIP_Label_5bd62bb4-dcb3-4820-8f37-089459621f7f_SetDate">
    <vt:lpwstr>2020-06-24T04:50:01Z</vt:lpwstr>
  </property>
  <property fmtid="{D5CDD505-2E9C-101B-9397-08002B2CF9AE}" pid="13" name="MSIP_Label_5bd62bb4-dcb3-4820-8f37-089459621f7f_Method">
    <vt:lpwstr>Privileged</vt:lpwstr>
  </property>
  <property fmtid="{D5CDD505-2E9C-101B-9397-08002B2CF9AE}" pid="14" name="MSIP_Label_5bd62bb4-dcb3-4820-8f37-089459621f7f_Name">
    <vt:lpwstr>L00071</vt:lpwstr>
  </property>
  <property fmtid="{D5CDD505-2E9C-101B-9397-08002B2CF9AE}" pid="15" name="MSIP_Label_5bd62bb4-dcb3-4820-8f37-089459621f7f_SiteId">
    <vt:lpwstr>b233f9e1-5599-4693-9cef-38858fe25406</vt:lpwstr>
  </property>
  <property fmtid="{D5CDD505-2E9C-101B-9397-08002B2CF9AE}" pid="16" name="MSIP_Label_5bd62bb4-dcb3-4820-8f37-089459621f7f_ActionId">
    <vt:lpwstr>c17b57a5-37e2-4425-a3c4-bd3189ad2239</vt:lpwstr>
  </property>
  <property fmtid="{D5CDD505-2E9C-101B-9397-08002B2CF9AE}" pid="17" name="MSIP_Label_5bd62bb4-dcb3-4820-8f37-089459621f7f_ContentBits">
    <vt:lpwstr>1</vt:lpwstr>
  </property>
  <property fmtid="{D5CDD505-2E9C-101B-9397-08002B2CF9AE}" pid="18" name="DocumentClasification">
    <vt:lpwstr>Interní</vt:lpwstr>
  </property>
  <property fmtid="{D5CDD505-2E9C-101B-9397-08002B2CF9AE}" pid="19" name="CEZ_DLP">
    <vt:lpwstr>CEZ:EDE:C</vt:lpwstr>
  </property>
</Properties>
</file>