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12192000" cy="6858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</p:embeddedFontLst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00C752"/>
    <a:srgbClr val="363738"/>
    <a:srgbClr val="03C7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4"/>
  </p:normalViewPr>
  <p:slideViewPr>
    <p:cSldViewPr>
      <p:cViewPr varScale="1">
        <p:scale>
          <a:sx n="102" d="100"/>
          <a:sy n="102" d="100"/>
        </p:scale>
        <p:origin x="138" y="73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gerová Nikola" userId="59491d93-6bde-401e-8d2b-37476ca9e6f7" providerId="ADAL" clId="{5689A9CE-DF47-4DAC-A256-2A103A2C6180}"/>
    <pc:docChg chg="undo redo custSel addSld modSld">
      <pc:chgData name="Ungerová Nikola" userId="59491d93-6bde-401e-8d2b-37476ca9e6f7" providerId="ADAL" clId="{5689A9CE-DF47-4DAC-A256-2A103A2C6180}" dt="2023-03-02T08:43:59.797" v="67" actId="108"/>
      <pc:docMkLst>
        <pc:docMk/>
      </pc:docMkLst>
      <pc:sldChg chg="addSp modSp mod">
        <pc:chgData name="Ungerová Nikola" userId="59491d93-6bde-401e-8d2b-37476ca9e6f7" providerId="ADAL" clId="{5689A9CE-DF47-4DAC-A256-2A103A2C6180}" dt="2023-03-02T08:40:25.697" v="25" actId="1076"/>
        <pc:sldMkLst>
          <pc:docMk/>
          <pc:sldMk cId="0" sldId="259"/>
        </pc:sldMkLst>
        <pc:spChg chg="mod">
          <ac:chgData name="Ungerová Nikola" userId="59491d93-6bde-401e-8d2b-37476ca9e6f7" providerId="ADAL" clId="{5689A9CE-DF47-4DAC-A256-2A103A2C6180}" dt="2023-03-02T08:40:25.697" v="25" actId="1076"/>
          <ac:spMkLst>
            <pc:docMk/>
            <pc:sldMk cId="0" sldId="259"/>
            <ac:spMk id="4" creationId="{6807B6E5-C177-5540-99D1-BA5AE75974BE}"/>
          </ac:spMkLst>
        </pc:spChg>
        <pc:spChg chg="mod">
          <ac:chgData name="Ungerová Nikola" userId="59491d93-6bde-401e-8d2b-37476ca9e6f7" providerId="ADAL" clId="{5689A9CE-DF47-4DAC-A256-2A103A2C6180}" dt="2023-03-02T08:40:18.324" v="23" actId="1076"/>
          <ac:spMkLst>
            <pc:docMk/>
            <pc:sldMk cId="0" sldId="259"/>
            <ac:spMk id="5" creationId="{EA5616DA-4550-FB49-BA80-ED584633682B}"/>
          </ac:spMkLst>
        </pc:spChg>
        <pc:spChg chg="add mod">
          <ac:chgData name="Ungerová Nikola" userId="59491d93-6bde-401e-8d2b-37476ca9e6f7" providerId="ADAL" clId="{5689A9CE-DF47-4DAC-A256-2A103A2C6180}" dt="2023-03-02T08:40:23.152" v="24" actId="1076"/>
          <ac:spMkLst>
            <pc:docMk/>
            <pc:sldMk cId="0" sldId="259"/>
            <ac:spMk id="6" creationId="{4923CD4F-241A-417C-A990-D0DD0C0AD13B}"/>
          </ac:spMkLst>
        </pc:spChg>
      </pc:sldChg>
      <pc:sldChg chg="addSp delSp modSp mod">
        <pc:chgData name="Ungerová Nikola" userId="59491d93-6bde-401e-8d2b-37476ca9e6f7" providerId="ADAL" clId="{5689A9CE-DF47-4DAC-A256-2A103A2C6180}" dt="2023-03-02T08:42:15.521" v="42" actId="20577"/>
        <pc:sldMkLst>
          <pc:docMk/>
          <pc:sldMk cId="2060226606" sldId="260"/>
        </pc:sldMkLst>
        <pc:spChg chg="add mod">
          <ac:chgData name="Ungerová Nikola" userId="59491d93-6bde-401e-8d2b-37476ca9e6f7" providerId="ADAL" clId="{5689A9CE-DF47-4DAC-A256-2A103A2C6180}" dt="2023-03-02T08:42:11.811" v="41" actId="20577"/>
          <ac:spMkLst>
            <pc:docMk/>
            <pc:sldMk cId="2060226606" sldId="260"/>
            <ac:spMk id="5" creationId="{C5F8727B-6E27-44F8-9769-7DE9A29EF2CD}"/>
          </ac:spMkLst>
        </pc:spChg>
        <pc:spChg chg="add mod">
          <ac:chgData name="Ungerová Nikola" userId="59491d93-6bde-401e-8d2b-37476ca9e6f7" providerId="ADAL" clId="{5689A9CE-DF47-4DAC-A256-2A103A2C6180}" dt="2023-03-02T08:42:15.521" v="42" actId="20577"/>
          <ac:spMkLst>
            <pc:docMk/>
            <pc:sldMk cId="2060226606" sldId="260"/>
            <ac:spMk id="6" creationId="{BCA3C492-C1D2-4C86-BCDA-50EE437BF157}"/>
          </ac:spMkLst>
        </pc:spChg>
        <pc:spChg chg="mod">
          <ac:chgData name="Ungerová Nikola" userId="59491d93-6bde-401e-8d2b-37476ca9e6f7" providerId="ADAL" clId="{5689A9CE-DF47-4DAC-A256-2A103A2C6180}" dt="2023-03-02T08:40:49.809" v="28" actId="207"/>
          <ac:spMkLst>
            <pc:docMk/>
            <pc:sldMk cId="2060226606" sldId="260"/>
            <ac:spMk id="12" creationId="{33D2814D-B73F-FD44-9A82-065C8DA31E3E}"/>
          </ac:spMkLst>
        </pc:spChg>
        <pc:spChg chg="del">
          <ac:chgData name="Ungerová Nikola" userId="59491d93-6bde-401e-8d2b-37476ca9e6f7" providerId="ADAL" clId="{5689A9CE-DF47-4DAC-A256-2A103A2C6180}" dt="2023-03-02T08:41:06.649" v="30" actId="478"/>
          <ac:spMkLst>
            <pc:docMk/>
            <pc:sldMk cId="2060226606" sldId="260"/>
            <ac:spMk id="13" creationId="{3C58978F-DDC2-B142-9AF1-03A3BC9B503B}"/>
          </ac:spMkLst>
        </pc:spChg>
        <pc:spChg chg="del">
          <ac:chgData name="Ungerová Nikola" userId="59491d93-6bde-401e-8d2b-37476ca9e6f7" providerId="ADAL" clId="{5689A9CE-DF47-4DAC-A256-2A103A2C6180}" dt="2023-03-02T08:41:03.680" v="29" actId="478"/>
          <ac:spMkLst>
            <pc:docMk/>
            <pc:sldMk cId="2060226606" sldId="260"/>
            <ac:spMk id="14" creationId="{8C237D39-2A45-1548-8BD9-99A7F2D04EEE}"/>
          </ac:spMkLst>
        </pc:spChg>
      </pc:sldChg>
      <pc:sldChg chg="addSp delSp modSp new mod">
        <pc:chgData name="Ungerová Nikola" userId="59491d93-6bde-401e-8d2b-37476ca9e6f7" providerId="ADAL" clId="{5689A9CE-DF47-4DAC-A256-2A103A2C6180}" dt="2023-03-02T08:43:59.797" v="67" actId="108"/>
        <pc:sldMkLst>
          <pc:docMk/>
          <pc:sldMk cId="2816383113" sldId="261"/>
        </pc:sldMkLst>
        <pc:spChg chg="mod">
          <ac:chgData name="Ungerová Nikola" userId="59491d93-6bde-401e-8d2b-37476ca9e6f7" providerId="ADAL" clId="{5689A9CE-DF47-4DAC-A256-2A103A2C6180}" dt="2023-03-02T08:42:45.019" v="54" actId="207"/>
          <ac:spMkLst>
            <pc:docMk/>
            <pc:sldMk cId="2816383113" sldId="261"/>
            <ac:spMk id="2" creationId="{4B8E3F9D-2A4E-4183-B27D-32209D6E025B}"/>
          </ac:spMkLst>
        </pc:spChg>
        <pc:spChg chg="del">
          <ac:chgData name="Ungerová Nikola" userId="59491d93-6bde-401e-8d2b-37476ca9e6f7" providerId="ADAL" clId="{5689A9CE-DF47-4DAC-A256-2A103A2C6180}" dt="2023-03-02T08:43:29.924" v="59" actId="478"/>
          <ac:spMkLst>
            <pc:docMk/>
            <pc:sldMk cId="2816383113" sldId="261"/>
            <ac:spMk id="3" creationId="{DEF6CB1E-714E-4353-BFB4-3DC2EACD6A48}"/>
          </ac:spMkLst>
        </pc:spChg>
        <pc:spChg chg="del">
          <ac:chgData name="Ungerová Nikola" userId="59491d93-6bde-401e-8d2b-37476ca9e6f7" providerId="ADAL" clId="{5689A9CE-DF47-4DAC-A256-2A103A2C6180}" dt="2023-03-02T08:43:32.632" v="60" actId="478"/>
          <ac:spMkLst>
            <pc:docMk/>
            <pc:sldMk cId="2816383113" sldId="261"/>
            <ac:spMk id="4" creationId="{2F34DD8E-A6EC-4CC0-9D73-775F4E8CD241}"/>
          </ac:spMkLst>
        </pc:spChg>
        <pc:spChg chg="add del mod">
          <ac:chgData name="Ungerová Nikola" userId="59491d93-6bde-401e-8d2b-37476ca9e6f7" providerId="ADAL" clId="{5689A9CE-DF47-4DAC-A256-2A103A2C6180}" dt="2023-03-02T08:43:26.834" v="58"/>
          <ac:spMkLst>
            <pc:docMk/>
            <pc:sldMk cId="2816383113" sldId="261"/>
            <ac:spMk id="5" creationId="{558F35D2-6B97-4AD3-B123-15FE062F47B2}"/>
          </ac:spMkLst>
        </pc:spChg>
        <pc:spChg chg="add mod">
          <ac:chgData name="Ungerová Nikola" userId="59491d93-6bde-401e-8d2b-37476ca9e6f7" providerId="ADAL" clId="{5689A9CE-DF47-4DAC-A256-2A103A2C6180}" dt="2023-03-02T08:43:59.797" v="67" actId="108"/>
          <ac:spMkLst>
            <pc:docMk/>
            <pc:sldMk cId="2816383113" sldId="261"/>
            <ac:spMk id="6" creationId="{3FFF19FD-F777-4208-84AA-F304B5B3650A}"/>
          </ac:spMkLst>
        </pc:spChg>
      </pc:sldChg>
    </pc:docChg>
  </pc:docChgLst>
  <pc:docChgLst>
    <pc:chgData name="Ungerová Nikola" userId="59491d93-6bde-401e-8d2b-37476ca9e6f7" providerId="ADAL" clId="{88BC2185-56DA-41F3-A9C0-A5157E88D08A}"/>
    <pc:docChg chg="undo redo custSel addSld modSld">
      <pc:chgData name="Ungerová Nikola" userId="59491d93-6bde-401e-8d2b-37476ca9e6f7" providerId="ADAL" clId="{88BC2185-56DA-41F3-A9C0-A5157E88D08A}" dt="2023-03-02T09:27:50.748" v="529"/>
      <pc:docMkLst>
        <pc:docMk/>
      </pc:docMkLst>
      <pc:sldChg chg="modSp mod">
        <pc:chgData name="Ungerová Nikola" userId="59491d93-6bde-401e-8d2b-37476ca9e6f7" providerId="ADAL" clId="{88BC2185-56DA-41F3-A9C0-A5157E88D08A}" dt="2023-03-02T09:24:33.010" v="526" actId="20577"/>
        <pc:sldMkLst>
          <pc:docMk/>
          <pc:sldMk cId="0" sldId="259"/>
        </pc:sldMkLst>
        <pc:spChg chg="mod">
          <ac:chgData name="Ungerová Nikola" userId="59491d93-6bde-401e-8d2b-37476ca9e6f7" providerId="ADAL" clId="{88BC2185-56DA-41F3-A9C0-A5157E88D08A}" dt="2023-03-02T09:20:49.918" v="500" actId="255"/>
          <ac:spMkLst>
            <pc:docMk/>
            <pc:sldMk cId="0" sldId="259"/>
            <ac:spMk id="4" creationId="{6807B6E5-C177-5540-99D1-BA5AE75974BE}"/>
          </ac:spMkLst>
        </pc:spChg>
        <pc:spChg chg="mod">
          <ac:chgData name="Ungerová Nikola" userId="59491d93-6bde-401e-8d2b-37476ca9e6f7" providerId="ADAL" clId="{88BC2185-56DA-41F3-A9C0-A5157E88D08A}" dt="2023-03-02T09:24:33.010" v="526" actId="20577"/>
          <ac:spMkLst>
            <pc:docMk/>
            <pc:sldMk cId="0" sldId="259"/>
            <ac:spMk id="5" creationId="{EA5616DA-4550-FB49-BA80-ED584633682B}"/>
          </ac:spMkLst>
        </pc:spChg>
      </pc:sldChg>
      <pc:sldChg chg="modSp mod">
        <pc:chgData name="Ungerová Nikola" userId="59491d93-6bde-401e-8d2b-37476ca9e6f7" providerId="ADAL" clId="{88BC2185-56DA-41F3-A9C0-A5157E88D08A}" dt="2023-03-02T09:22:04.116" v="511" actId="108"/>
        <pc:sldMkLst>
          <pc:docMk/>
          <pc:sldMk cId="2060226606" sldId="260"/>
        </pc:sldMkLst>
        <pc:spChg chg="mod">
          <ac:chgData name="Ungerová Nikola" userId="59491d93-6bde-401e-8d2b-37476ca9e6f7" providerId="ADAL" clId="{88BC2185-56DA-41F3-A9C0-A5157E88D08A}" dt="2023-03-02T09:21:53.568" v="507" actId="12"/>
          <ac:spMkLst>
            <pc:docMk/>
            <pc:sldMk cId="2060226606" sldId="260"/>
            <ac:spMk id="5" creationId="{C5F8727B-6E27-44F8-9769-7DE9A29EF2CD}"/>
          </ac:spMkLst>
        </pc:spChg>
        <pc:spChg chg="mod">
          <ac:chgData name="Ungerová Nikola" userId="59491d93-6bde-401e-8d2b-37476ca9e6f7" providerId="ADAL" clId="{88BC2185-56DA-41F3-A9C0-A5157E88D08A}" dt="2023-03-02T09:22:04.116" v="511" actId="108"/>
          <ac:spMkLst>
            <pc:docMk/>
            <pc:sldMk cId="2060226606" sldId="260"/>
            <ac:spMk id="6" creationId="{BCA3C492-C1D2-4C86-BCDA-50EE437BF157}"/>
          </ac:spMkLst>
        </pc:spChg>
        <pc:spChg chg="mod">
          <ac:chgData name="Ungerová Nikola" userId="59491d93-6bde-401e-8d2b-37476ca9e6f7" providerId="ADAL" clId="{88BC2185-56DA-41F3-A9C0-A5157E88D08A}" dt="2023-03-02T09:21:06.070" v="505"/>
          <ac:spMkLst>
            <pc:docMk/>
            <pc:sldMk cId="2060226606" sldId="260"/>
            <ac:spMk id="12" creationId="{33D2814D-B73F-FD44-9A82-065C8DA31E3E}"/>
          </ac:spMkLst>
        </pc:spChg>
      </pc:sldChg>
      <pc:sldChg chg="addSp delSp modSp mod">
        <pc:chgData name="Ungerová Nikola" userId="59491d93-6bde-401e-8d2b-37476ca9e6f7" providerId="ADAL" clId="{88BC2185-56DA-41F3-A9C0-A5157E88D08A}" dt="2023-03-02T09:22:50.255" v="520"/>
        <pc:sldMkLst>
          <pc:docMk/>
          <pc:sldMk cId="2816383113" sldId="261"/>
        </pc:sldMkLst>
        <pc:spChg chg="mod">
          <ac:chgData name="Ungerová Nikola" userId="59491d93-6bde-401e-8d2b-37476ca9e6f7" providerId="ADAL" clId="{88BC2185-56DA-41F3-A9C0-A5157E88D08A}" dt="2023-03-02T09:22:36.358" v="514"/>
          <ac:spMkLst>
            <pc:docMk/>
            <pc:sldMk cId="2816383113" sldId="261"/>
            <ac:spMk id="2" creationId="{4B8E3F9D-2A4E-4183-B27D-32209D6E025B}"/>
          </ac:spMkLst>
        </pc:spChg>
        <pc:spChg chg="add del mod">
          <ac:chgData name="Ungerová Nikola" userId="59491d93-6bde-401e-8d2b-37476ca9e6f7" providerId="ADAL" clId="{88BC2185-56DA-41F3-A9C0-A5157E88D08A}" dt="2023-03-02T09:22:50.239" v="519"/>
          <ac:spMkLst>
            <pc:docMk/>
            <pc:sldMk cId="2816383113" sldId="261"/>
            <ac:spMk id="4" creationId="{9FCAEDB9-6438-4E1F-82B6-66A2F601E1A4}"/>
          </ac:spMkLst>
        </pc:spChg>
        <pc:spChg chg="add mod">
          <ac:chgData name="Ungerová Nikola" userId="59491d93-6bde-401e-8d2b-37476ca9e6f7" providerId="ADAL" clId="{88BC2185-56DA-41F3-A9C0-A5157E88D08A}" dt="2023-03-02T09:22:50.255" v="520"/>
          <ac:spMkLst>
            <pc:docMk/>
            <pc:sldMk cId="2816383113" sldId="261"/>
            <ac:spMk id="5" creationId="{EBCA8A1B-C5B4-49A7-B8CF-4ED0465461C4}"/>
          </ac:spMkLst>
        </pc:spChg>
        <pc:spChg chg="del mod">
          <ac:chgData name="Ungerová Nikola" userId="59491d93-6bde-401e-8d2b-37476ca9e6f7" providerId="ADAL" clId="{88BC2185-56DA-41F3-A9C0-A5157E88D08A}" dt="2023-03-02T09:22:40.394" v="515" actId="478"/>
          <ac:spMkLst>
            <pc:docMk/>
            <pc:sldMk cId="2816383113" sldId="261"/>
            <ac:spMk id="6" creationId="{3FFF19FD-F777-4208-84AA-F304B5B3650A}"/>
          </ac:spMkLst>
        </pc:spChg>
      </pc:sldChg>
      <pc:sldChg chg="addSp delSp modSp new mod">
        <pc:chgData name="Ungerová Nikola" userId="59491d93-6bde-401e-8d2b-37476ca9e6f7" providerId="ADAL" clId="{88BC2185-56DA-41F3-A9C0-A5157E88D08A}" dt="2023-03-02T09:23:08.335" v="523"/>
        <pc:sldMkLst>
          <pc:docMk/>
          <pc:sldMk cId="1428909645" sldId="262"/>
        </pc:sldMkLst>
        <pc:spChg chg="mod">
          <ac:chgData name="Ungerová Nikola" userId="59491d93-6bde-401e-8d2b-37476ca9e6f7" providerId="ADAL" clId="{88BC2185-56DA-41F3-A9C0-A5157E88D08A}" dt="2023-03-02T09:23:08.335" v="523"/>
          <ac:spMkLst>
            <pc:docMk/>
            <pc:sldMk cId="1428909645" sldId="262"/>
            <ac:spMk id="2" creationId="{02B1408B-2B4C-4032-8CB8-032981CCEAC8}"/>
          </ac:spMkLst>
        </pc:spChg>
        <pc:spChg chg="del">
          <ac:chgData name="Ungerová Nikola" userId="59491d93-6bde-401e-8d2b-37476ca9e6f7" providerId="ADAL" clId="{88BC2185-56DA-41F3-A9C0-A5157E88D08A}" dt="2023-03-02T08:46:12.739" v="9" actId="478"/>
          <ac:spMkLst>
            <pc:docMk/>
            <pc:sldMk cId="1428909645" sldId="262"/>
            <ac:spMk id="3" creationId="{CFDC91A9-EE3C-47AF-B3F5-C8D5497D78D2}"/>
          </ac:spMkLst>
        </pc:spChg>
        <pc:spChg chg="del">
          <ac:chgData name="Ungerová Nikola" userId="59491d93-6bde-401e-8d2b-37476ca9e6f7" providerId="ADAL" clId="{88BC2185-56DA-41F3-A9C0-A5157E88D08A}" dt="2023-03-02T08:46:18.936" v="10" actId="478"/>
          <ac:spMkLst>
            <pc:docMk/>
            <pc:sldMk cId="1428909645" sldId="262"/>
            <ac:spMk id="4" creationId="{C3129F7C-5D93-4676-B3D6-D58F32B1D7A7}"/>
          </ac:spMkLst>
        </pc:spChg>
        <pc:spChg chg="add del mod">
          <ac:chgData name="Ungerová Nikola" userId="59491d93-6bde-401e-8d2b-37476ca9e6f7" providerId="ADAL" clId="{88BC2185-56DA-41F3-A9C0-A5157E88D08A}" dt="2023-03-02T08:46:36.033" v="14"/>
          <ac:spMkLst>
            <pc:docMk/>
            <pc:sldMk cId="1428909645" sldId="262"/>
            <ac:spMk id="5" creationId="{D61A77F9-1403-4D46-B27C-212A176872BB}"/>
          </ac:spMkLst>
        </pc:spChg>
        <pc:spChg chg="add mod">
          <ac:chgData name="Ungerová Nikola" userId="59491d93-6bde-401e-8d2b-37476ca9e6f7" providerId="ADAL" clId="{88BC2185-56DA-41F3-A9C0-A5157E88D08A}" dt="2023-03-02T08:46:36.049" v="15"/>
          <ac:spMkLst>
            <pc:docMk/>
            <pc:sldMk cId="1428909645" sldId="262"/>
            <ac:spMk id="6" creationId="{9AA3F518-3129-4455-84AE-CFE99AFA0EC8}"/>
          </ac:spMkLst>
        </pc:spChg>
        <pc:picChg chg="add mod">
          <ac:chgData name="Ungerová Nikola" userId="59491d93-6bde-401e-8d2b-37476ca9e6f7" providerId="ADAL" clId="{88BC2185-56DA-41F3-A9C0-A5157E88D08A}" dt="2023-03-02T08:46:58.438" v="17"/>
          <ac:picMkLst>
            <pc:docMk/>
            <pc:sldMk cId="1428909645" sldId="262"/>
            <ac:picMk id="7" creationId="{81877BA7-85E4-4AED-AD33-00F549EBCE95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27:50.748" v="529"/>
        <pc:sldMkLst>
          <pc:docMk/>
          <pc:sldMk cId="4058364602" sldId="263"/>
        </pc:sldMkLst>
        <pc:spChg chg="mod">
          <ac:chgData name="Ungerová Nikola" userId="59491d93-6bde-401e-8d2b-37476ca9e6f7" providerId="ADAL" clId="{88BC2185-56DA-41F3-A9C0-A5157E88D08A}" dt="2023-03-02T09:27:50.748" v="529"/>
          <ac:spMkLst>
            <pc:docMk/>
            <pc:sldMk cId="4058364602" sldId="263"/>
            <ac:spMk id="2" creationId="{13583B31-A41F-4538-857B-76200A12277A}"/>
          </ac:spMkLst>
        </pc:spChg>
        <pc:spChg chg="del">
          <ac:chgData name="Ungerová Nikola" userId="59491d93-6bde-401e-8d2b-37476ca9e6f7" providerId="ADAL" clId="{88BC2185-56DA-41F3-A9C0-A5157E88D08A}" dt="2023-03-02T08:48:11.834" v="29" actId="478"/>
          <ac:spMkLst>
            <pc:docMk/>
            <pc:sldMk cId="4058364602" sldId="263"/>
            <ac:spMk id="3" creationId="{03962464-0F91-4554-A42A-14F58C10ADBD}"/>
          </ac:spMkLst>
        </pc:spChg>
        <pc:spChg chg="del">
          <ac:chgData name="Ungerová Nikola" userId="59491d93-6bde-401e-8d2b-37476ca9e6f7" providerId="ADAL" clId="{88BC2185-56DA-41F3-A9C0-A5157E88D08A}" dt="2023-03-02T08:48:13.793" v="30" actId="478"/>
          <ac:spMkLst>
            <pc:docMk/>
            <pc:sldMk cId="4058364602" sldId="263"/>
            <ac:spMk id="4" creationId="{87B65F8C-D803-4CBC-A9C6-AE1182FE9556}"/>
          </ac:spMkLst>
        </pc:spChg>
        <pc:spChg chg="add del mod">
          <ac:chgData name="Ungerová Nikola" userId="59491d93-6bde-401e-8d2b-37476ca9e6f7" providerId="ADAL" clId="{88BC2185-56DA-41F3-A9C0-A5157E88D08A}" dt="2023-03-02T08:48:23.652" v="32"/>
          <ac:spMkLst>
            <pc:docMk/>
            <pc:sldMk cId="4058364602" sldId="263"/>
            <ac:spMk id="5" creationId="{160DDA14-E403-4BF4-8F1A-9FCF78F23760}"/>
          </ac:spMkLst>
        </pc:spChg>
        <pc:spChg chg="add mod">
          <ac:chgData name="Ungerová Nikola" userId="59491d93-6bde-401e-8d2b-37476ca9e6f7" providerId="ADAL" clId="{88BC2185-56DA-41F3-A9C0-A5157E88D08A}" dt="2023-03-02T08:48:23.675" v="33"/>
          <ac:spMkLst>
            <pc:docMk/>
            <pc:sldMk cId="4058364602" sldId="263"/>
            <ac:spMk id="6" creationId="{D4A1C0D5-A83C-41AF-BC3D-4C6016D26B78}"/>
          </ac:spMkLst>
        </pc:spChg>
        <pc:picChg chg="add mod">
          <ac:chgData name="Ungerová Nikola" userId="59491d93-6bde-401e-8d2b-37476ca9e6f7" providerId="ADAL" clId="{88BC2185-56DA-41F3-A9C0-A5157E88D08A}" dt="2023-03-02T08:48:34.584" v="35" actId="1076"/>
          <ac:picMkLst>
            <pc:docMk/>
            <pc:sldMk cId="4058364602" sldId="263"/>
            <ac:picMk id="7" creationId="{4E162DC4-DE03-4B2C-B71D-E09723B50A21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8:49:14.016" v="47"/>
        <pc:sldMkLst>
          <pc:docMk/>
          <pc:sldMk cId="4189142691" sldId="264"/>
        </pc:sldMkLst>
        <pc:spChg chg="mod">
          <ac:chgData name="Ungerová Nikola" userId="59491d93-6bde-401e-8d2b-37476ca9e6f7" providerId="ADAL" clId="{88BC2185-56DA-41F3-A9C0-A5157E88D08A}" dt="2023-03-02T08:48:59.676" v="42" actId="122"/>
          <ac:spMkLst>
            <pc:docMk/>
            <pc:sldMk cId="4189142691" sldId="264"/>
            <ac:spMk id="2" creationId="{CB446D21-B8D8-4432-BFCE-F88B93395490}"/>
          </ac:spMkLst>
        </pc:spChg>
        <pc:spChg chg="del">
          <ac:chgData name="Ungerová Nikola" userId="59491d93-6bde-401e-8d2b-37476ca9e6f7" providerId="ADAL" clId="{88BC2185-56DA-41F3-A9C0-A5157E88D08A}" dt="2023-03-02T08:49:04.200" v="43" actId="478"/>
          <ac:spMkLst>
            <pc:docMk/>
            <pc:sldMk cId="4189142691" sldId="264"/>
            <ac:spMk id="3" creationId="{626E9742-122C-4A79-BB77-410687125BBD}"/>
          </ac:spMkLst>
        </pc:spChg>
        <pc:spChg chg="del">
          <ac:chgData name="Ungerová Nikola" userId="59491d93-6bde-401e-8d2b-37476ca9e6f7" providerId="ADAL" clId="{88BC2185-56DA-41F3-A9C0-A5157E88D08A}" dt="2023-03-02T08:49:06.412" v="44" actId="478"/>
          <ac:spMkLst>
            <pc:docMk/>
            <pc:sldMk cId="4189142691" sldId="264"/>
            <ac:spMk id="4" creationId="{23BEE17F-DB26-4FD5-B1A0-2968A75FB95A}"/>
          </ac:spMkLst>
        </pc:spChg>
        <pc:spChg chg="add del mod">
          <ac:chgData name="Ungerová Nikola" userId="59491d93-6bde-401e-8d2b-37476ca9e6f7" providerId="ADAL" clId="{88BC2185-56DA-41F3-A9C0-A5157E88D08A}" dt="2023-03-02T08:49:14.001" v="46"/>
          <ac:spMkLst>
            <pc:docMk/>
            <pc:sldMk cId="4189142691" sldId="264"/>
            <ac:spMk id="5" creationId="{CD76C8A4-D543-4FCC-BC49-129DD969E4E4}"/>
          </ac:spMkLst>
        </pc:spChg>
        <pc:spChg chg="add mod">
          <ac:chgData name="Ungerová Nikola" userId="59491d93-6bde-401e-8d2b-37476ca9e6f7" providerId="ADAL" clId="{88BC2185-56DA-41F3-A9C0-A5157E88D08A}" dt="2023-03-02T08:49:14.016" v="47"/>
          <ac:spMkLst>
            <pc:docMk/>
            <pc:sldMk cId="4189142691" sldId="264"/>
            <ac:spMk id="6" creationId="{0D6EF11A-AAC2-4062-983C-DA6B5AB56D6E}"/>
          </ac:spMkLst>
        </pc:spChg>
      </pc:sldChg>
      <pc:sldChg chg="addSp delSp modSp new mod">
        <pc:chgData name="Ungerová Nikola" userId="59491d93-6bde-401e-8d2b-37476ca9e6f7" providerId="ADAL" clId="{88BC2185-56DA-41F3-A9C0-A5157E88D08A}" dt="2023-03-02T08:49:59.635" v="57"/>
        <pc:sldMkLst>
          <pc:docMk/>
          <pc:sldMk cId="875935925" sldId="265"/>
        </pc:sldMkLst>
        <pc:spChg chg="mod">
          <ac:chgData name="Ungerová Nikola" userId="59491d93-6bde-401e-8d2b-37476ca9e6f7" providerId="ADAL" clId="{88BC2185-56DA-41F3-A9C0-A5157E88D08A}" dt="2023-03-02T08:49:42.061" v="52" actId="122"/>
          <ac:spMkLst>
            <pc:docMk/>
            <pc:sldMk cId="875935925" sldId="265"/>
            <ac:spMk id="2" creationId="{91DBE052-0778-4FCA-B507-4E74AAB685CE}"/>
          </ac:spMkLst>
        </pc:spChg>
        <pc:spChg chg="del">
          <ac:chgData name="Ungerová Nikola" userId="59491d93-6bde-401e-8d2b-37476ca9e6f7" providerId="ADAL" clId="{88BC2185-56DA-41F3-A9C0-A5157E88D08A}" dt="2023-03-02T08:49:49.557" v="53" actId="478"/>
          <ac:spMkLst>
            <pc:docMk/>
            <pc:sldMk cId="875935925" sldId="265"/>
            <ac:spMk id="3" creationId="{357E8B9A-DB25-485D-8873-6E8C617D3DEF}"/>
          </ac:spMkLst>
        </pc:spChg>
        <pc:spChg chg="del">
          <ac:chgData name="Ungerová Nikola" userId="59491d93-6bde-401e-8d2b-37476ca9e6f7" providerId="ADAL" clId="{88BC2185-56DA-41F3-A9C0-A5157E88D08A}" dt="2023-03-02T08:49:51.747" v="54" actId="478"/>
          <ac:spMkLst>
            <pc:docMk/>
            <pc:sldMk cId="875935925" sldId="265"/>
            <ac:spMk id="4" creationId="{711D0419-2E12-489F-AEAA-1DC42DA01A00}"/>
          </ac:spMkLst>
        </pc:spChg>
        <pc:spChg chg="add del mod">
          <ac:chgData name="Ungerová Nikola" userId="59491d93-6bde-401e-8d2b-37476ca9e6f7" providerId="ADAL" clId="{88BC2185-56DA-41F3-A9C0-A5157E88D08A}" dt="2023-03-02T08:49:59.635" v="56"/>
          <ac:spMkLst>
            <pc:docMk/>
            <pc:sldMk cId="875935925" sldId="265"/>
            <ac:spMk id="5" creationId="{D5080687-4659-498A-9AA1-3F46CA7BCC21}"/>
          </ac:spMkLst>
        </pc:spChg>
        <pc:spChg chg="add mod">
          <ac:chgData name="Ungerová Nikola" userId="59491d93-6bde-401e-8d2b-37476ca9e6f7" providerId="ADAL" clId="{88BC2185-56DA-41F3-A9C0-A5157E88D08A}" dt="2023-03-02T08:49:59.635" v="57"/>
          <ac:spMkLst>
            <pc:docMk/>
            <pc:sldMk cId="875935925" sldId="265"/>
            <ac:spMk id="6" creationId="{773C7BC8-0E57-4AC5-BDA1-487E3796FD33}"/>
          </ac:spMkLst>
        </pc:spChg>
      </pc:sldChg>
      <pc:sldChg chg="addSp delSp modSp new mod">
        <pc:chgData name="Ungerová Nikola" userId="59491d93-6bde-401e-8d2b-37476ca9e6f7" providerId="ADAL" clId="{88BC2185-56DA-41F3-A9C0-A5157E88D08A}" dt="2023-03-02T08:51:24.051" v="70" actId="14100"/>
        <pc:sldMkLst>
          <pc:docMk/>
          <pc:sldMk cId="4108192270" sldId="266"/>
        </pc:sldMkLst>
        <pc:spChg chg="mod">
          <ac:chgData name="Ungerová Nikola" userId="59491d93-6bde-401e-8d2b-37476ca9e6f7" providerId="ADAL" clId="{88BC2185-56DA-41F3-A9C0-A5157E88D08A}" dt="2023-03-02T08:50:16.188" v="62" actId="122"/>
          <ac:spMkLst>
            <pc:docMk/>
            <pc:sldMk cId="4108192270" sldId="266"/>
            <ac:spMk id="2" creationId="{0E642574-F10D-4DF5-AEFD-940202CB22C9}"/>
          </ac:spMkLst>
        </pc:spChg>
        <pc:spChg chg="del">
          <ac:chgData name="Ungerová Nikola" userId="59491d93-6bde-401e-8d2b-37476ca9e6f7" providerId="ADAL" clId="{88BC2185-56DA-41F3-A9C0-A5157E88D08A}" dt="2023-03-02T08:50:22.057" v="63" actId="478"/>
          <ac:spMkLst>
            <pc:docMk/>
            <pc:sldMk cId="4108192270" sldId="266"/>
            <ac:spMk id="3" creationId="{73241F49-E650-4A0E-A1A6-3A8A9285F91D}"/>
          </ac:spMkLst>
        </pc:spChg>
        <pc:spChg chg="del">
          <ac:chgData name="Ungerová Nikola" userId="59491d93-6bde-401e-8d2b-37476ca9e6f7" providerId="ADAL" clId="{88BC2185-56DA-41F3-A9C0-A5157E88D08A}" dt="2023-03-02T08:50:23.624" v="64" actId="478"/>
          <ac:spMkLst>
            <pc:docMk/>
            <pc:sldMk cId="4108192270" sldId="266"/>
            <ac:spMk id="4" creationId="{452E20D4-2DF8-4AF4-A1D9-1F85F1BC8F26}"/>
          </ac:spMkLst>
        </pc:spChg>
        <pc:spChg chg="add del mod">
          <ac:chgData name="Ungerová Nikola" userId="59491d93-6bde-401e-8d2b-37476ca9e6f7" providerId="ADAL" clId="{88BC2185-56DA-41F3-A9C0-A5157E88D08A}" dt="2023-03-02T08:50:32.014" v="66"/>
          <ac:spMkLst>
            <pc:docMk/>
            <pc:sldMk cId="4108192270" sldId="266"/>
            <ac:spMk id="5" creationId="{0BFE32C7-714E-4E6B-ADB7-5003229F9188}"/>
          </ac:spMkLst>
        </pc:spChg>
        <pc:spChg chg="add mod">
          <ac:chgData name="Ungerová Nikola" userId="59491d93-6bde-401e-8d2b-37476ca9e6f7" providerId="ADAL" clId="{88BC2185-56DA-41F3-A9C0-A5157E88D08A}" dt="2023-03-02T08:50:32.030" v="67"/>
          <ac:spMkLst>
            <pc:docMk/>
            <pc:sldMk cId="4108192270" sldId="266"/>
            <ac:spMk id="6" creationId="{791E4FC5-C9FD-4D11-A94B-44DE1B9116AD}"/>
          </ac:spMkLst>
        </pc:spChg>
        <pc:spChg chg="add mod">
          <ac:chgData name="Ungerová Nikola" userId="59491d93-6bde-401e-8d2b-37476ca9e6f7" providerId="ADAL" clId="{88BC2185-56DA-41F3-A9C0-A5157E88D08A}" dt="2023-03-02T08:50:51.827" v="69"/>
          <ac:spMkLst>
            <pc:docMk/>
            <pc:sldMk cId="4108192270" sldId="266"/>
            <ac:spMk id="8" creationId="{976AD12F-9AE5-4177-9E0A-7A93F8EC07ED}"/>
          </ac:spMkLst>
        </pc:spChg>
        <pc:picChg chg="add mod">
          <ac:chgData name="Ungerová Nikola" userId="59491d93-6bde-401e-8d2b-37476ca9e6f7" providerId="ADAL" clId="{88BC2185-56DA-41F3-A9C0-A5157E88D08A}" dt="2023-03-02T08:51:24.051" v="70" actId="14100"/>
          <ac:picMkLst>
            <pc:docMk/>
            <pc:sldMk cId="4108192270" sldId="266"/>
            <ac:picMk id="7" creationId="{72AB5564-4BFB-4666-8D20-FB31B49689E4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8:52:11.895" v="86"/>
        <pc:sldMkLst>
          <pc:docMk/>
          <pc:sldMk cId="141018893" sldId="267"/>
        </pc:sldMkLst>
        <pc:spChg chg="mod">
          <ac:chgData name="Ungerová Nikola" userId="59491d93-6bde-401e-8d2b-37476ca9e6f7" providerId="ADAL" clId="{88BC2185-56DA-41F3-A9C0-A5157E88D08A}" dt="2023-03-02T08:51:41.424" v="77" actId="122"/>
          <ac:spMkLst>
            <pc:docMk/>
            <pc:sldMk cId="141018893" sldId="267"/>
            <ac:spMk id="2" creationId="{A8568E3F-2D9B-40C3-A30A-223EB5FFDA92}"/>
          </ac:spMkLst>
        </pc:spChg>
        <pc:spChg chg="del">
          <ac:chgData name="Ungerová Nikola" userId="59491d93-6bde-401e-8d2b-37476ca9e6f7" providerId="ADAL" clId="{88BC2185-56DA-41F3-A9C0-A5157E88D08A}" dt="2023-03-02T08:51:46.120" v="78" actId="478"/>
          <ac:spMkLst>
            <pc:docMk/>
            <pc:sldMk cId="141018893" sldId="267"/>
            <ac:spMk id="3" creationId="{8F45CEB0-8712-40AF-9BB3-E2CE21240685}"/>
          </ac:spMkLst>
        </pc:spChg>
        <pc:spChg chg="del">
          <ac:chgData name="Ungerová Nikola" userId="59491d93-6bde-401e-8d2b-37476ca9e6f7" providerId="ADAL" clId="{88BC2185-56DA-41F3-A9C0-A5157E88D08A}" dt="2023-03-02T08:51:47.561" v="79" actId="478"/>
          <ac:spMkLst>
            <pc:docMk/>
            <pc:sldMk cId="141018893" sldId="267"/>
            <ac:spMk id="4" creationId="{7C3060A9-9857-412E-8D72-B6A0CC586C96}"/>
          </ac:spMkLst>
        </pc:spChg>
        <pc:spChg chg="add del mod">
          <ac:chgData name="Ungerová Nikola" userId="59491d93-6bde-401e-8d2b-37476ca9e6f7" providerId="ADAL" clId="{88BC2185-56DA-41F3-A9C0-A5157E88D08A}" dt="2023-03-02T08:51:56.728" v="81"/>
          <ac:spMkLst>
            <pc:docMk/>
            <pc:sldMk cId="141018893" sldId="267"/>
            <ac:spMk id="5" creationId="{293FE2FC-F27D-40B5-BD6B-D14FF0DFA25D}"/>
          </ac:spMkLst>
        </pc:spChg>
        <pc:spChg chg="add mod">
          <ac:chgData name="Ungerová Nikola" userId="59491d93-6bde-401e-8d2b-37476ca9e6f7" providerId="ADAL" clId="{88BC2185-56DA-41F3-A9C0-A5157E88D08A}" dt="2023-03-02T08:51:56.768" v="82"/>
          <ac:spMkLst>
            <pc:docMk/>
            <pc:sldMk cId="141018893" sldId="267"/>
            <ac:spMk id="6" creationId="{2B6E0869-F844-402C-BA2E-BC6B6C822B1D}"/>
          </ac:spMkLst>
        </pc:spChg>
        <pc:spChg chg="add del mod">
          <ac:chgData name="Ungerová Nikola" userId="59491d93-6bde-401e-8d2b-37476ca9e6f7" providerId="ADAL" clId="{88BC2185-56DA-41F3-A9C0-A5157E88D08A}" dt="2023-03-02T08:52:05.835" v="84"/>
          <ac:spMkLst>
            <pc:docMk/>
            <pc:sldMk cId="141018893" sldId="267"/>
            <ac:spMk id="7" creationId="{3DCB3F64-E445-4CB0-BAB1-3EB88B2AB380}"/>
          </ac:spMkLst>
        </pc:spChg>
        <pc:spChg chg="add mod">
          <ac:chgData name="Ungerová Nikola" userId="59491d93-6bde-401e-8d2b-37476ca9e6f7" providerId="ADAL" clId="{88BC2185-56DA-41F3-A9C0-A5157E88D08A}" dt="2023-03-02T08:52:05.851" v="85"/>
          <ac:spMkLst>
            <pc:docMk/>
            <pc:sldMk cId="141018893" sldId="267"/>
            <ac:spMk id="8" creationId="{4D06D661-8CD1-433B-ABBD-DAD11B19ABA0}"/>
          </ac:spMkLst>
        </pc:spChg>
        <pc:picChg chg="add mod">
          <ac:chgData name="Ungerová Nikola" userId="59491d93-6bde-401e-8d2b-37476ca9e6f7" providerId="ADAL" clId="{88BC2185-56DA-41F3-A9C0-A5157E88D08A}" dt="2023-03-02T08:52:11.895" v="86"/>
          <ac:picMkLst>
            <pc:docMk/>
            <pc:sldMk cId="141018893" sldId="267"/>
            <ac:picMk id="9" creationId="{29395E4E-5B74-4F6B-9FB8-2E55D21B0F76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8:53:21.318" v="104"/>
        <pc:sldMkLst>
          <pc:docMk/>
          <pc:sldMk cId="63044632" sldId="268"/>
        </pc:sldMkLst>
        <pc:spChg chg="mod">
          <ac:chgData name="Ungerová Nikola" userId="59491d93-6bde-401e-8d2b-37476ca9e6f7" providerId="ADAL" clId="{88BC2185-56DA-41F3-A9C0-A5157E88D08A}" dt="2023-03-02T08:52:34.334" v="91" actId="122"/>
          <ac:spMkLst>
            <pc:docMk/>
            <pc:sldMk cId="63044632" sldId="268"/>
            <ac:spMk id="2" creationId="{A89D4499-F746-4288-82C6-C65789AD0FCD}"/>
          </ac:spMkLst>
        </pc:spChg>
        <pc:spChg chg="del">
          <ac:chgData name="Ungerová Nikola" userId="59491d93-6bde-401e-8d2b-37476ca9e6f7" providerId="ADAL" clId="{88BC2185-56DA-41F3-A9C0-A5157E88D08A}" dt="2023-03-02T08:52:39.683" v="92" actId="478"/>
          <ac:spMkLst>
            <pc:docMk/>
            <pc:sldMk cId="63044632" sldId="268"/>
            <ac:spMk id="3" creationId="{A9DE35EF-DE6C-4D76-AC66-136B1903FF93}"/>
          </ac:spMkLst>
        </pc:spChg>
        <pc:spChg chg="del">
          <ac:chgData name="Ungerová Nikola" userId="59491d93-6bde-401e-8d2b-37476ca9e6f7" providerId="ADAL" clId="{88BC2185-56DA-41F3-A9C0-A5157E88D08A}" dt="2023-03-02T08:52:41.065" v="93" actId="478"/>
          <ac:spMkLst>
            <pc:docMk/>
            <pc:sldMk cId="63044632" sldId="268"/>
            <ac:spMk id="4" creationId="{5F1AE507-B38A-4FC1-A925-E2AEAD4AFA8D}"/>
          </ac:spMkLst>
        </pc:spChg>
        <pc:spChg chg="add del mod">
          <ac:chgData name="Ungerová Nikola" userId="59491d93-6bde-401e-8d2b-37476ca9e6f7" providerId="ADAL" clId="{88BC2185-56DA-41F3-A9C0-A5157E88D08A}" dt="2023-03-02T08:52:49.323" v="95"/>
          <ac:spMkLst>
            <pc:docMk/>
            <pc:sldMk cId="63044632" sldId="268"/>
            <ac:spMk id="5" creationId="{0C6E2CA9-C5FD-4C6B-9BEB-09B68EBF51E4}"/>
          </ac:spMkLst>
        </pc:spChg>
        <pc:spChg chg="add mod">
          <ac:chgData name="Ungerová Nikola" userId="59491d93-6bde-401e-8d2b-37476ca9e6f7" providerId="ADAL" clId="{88BC2185-56DA-41F3-A9C0-A5157E88D08A}" dt="2023-03-02T08:52:49.339" v="96"/>
          <ac:spMkLst>
            <pc:docMk/>
            <pc:sldMk cId="63044632" sldId="268"/>
            <ac:spMk id="6" creationId="{FFC5E777-61CE-4D10-9CDE-A2DFB9EDEE4D}"/>
          </ac:spMkLst>
        </pc:spChg>
        <pc:spChg chg="add del mod">
          <ac:chgData name="Ungerová Nikola" userId="59491d93-6bde-401e-8d2b-37476ca9e6f7" providerId="ADAL" clId="{88BC2185-56DA-41F3-A9C0-A5157E88D08A}" dt="2023-03-02T08:52:59.198" v="98"/>
          <ac:spMkLst>
            <pc:docMk/>
            <pc:sldMk cId="63044632" sldId="268"/>
            <ac:spMk id="7" creationId="{CF407E03-00B1-4AB2-88F8-88D553D3DB1E}"/>
          </ac:spMkLst>
        </pc:spChg>
        <pc:spChg chg="add mod">
          <ac:chgData name="Ungerová Nikola" userId="59491d93-6bde-401e-8d2b-37476ca9e6f7" providerId="ADAL" clId="{88BC2185-56DA-41F3-A9C0-A5157E88D08A}" dt="2023-03-02T08:53:05.416" v="100" actId="207"/>
          <ac:spMkLst>
            <pc:docMk/>
            <pc:sldMk cId="63044632" sldId="268"/>
            <ac:spMk id="8" creationId="{44AA670B-FFC6-43D8-8BB9-5C84ADE5FB1C}"/>
          </ac:spMkLst>
        </pc:spChg>
        <pc:picChg chg="add del mod">
          <ac:chgData name="Ungerová Nikola" userId="59491d93-6bde-401e-8d2b-37476ca9e6f7" providerId="ADAL" clId="{88BC2185-56DA-41F3-A9C0-A5157E88D08A}" dt="2023-03-02T08:53:13.901" v="102"/>
          <ac:picMkLst>
            <pc:docMk/>
            <pc:sldMk cId="63044632" sldId="268"/>
            <ac:picMk id="9" creationId="{564215F6-F721-4B18-A353-361A91763E1F}"/>
          </ac:picMkLst>
        </pc:picChg>
        <pc:picChg chg="add mod">
          <ac:chgData name="Ungerová Nikola" userId="59491d93-6bde-401e-8d2b-37476ca9e6f7" providerId="ADAL" clId="{88BC2185-56DA-41F3-A9C0-A5157E88D08A}" dt="2023-03-02T08:53:13.917" v="103"/>
          <ac:picMkLst>
            <pc:docMk/>
            <pc:sldMk cId="63044632" sldId="268"/>
            <ac:picMk id="10" creationId="{6C9DA8AF-F7CE-4373-B1D9-9A8D964EE65D}"/>
          </ac:picMkLst>
        </pc:picChg>
        <pc:picChg chg="add mod">
          <ac:chgData name="Ungerová Nikola" userId="59491d93-6bde-401e-8d2b-37476ca9e6f7" providerId="ADAL" clId="{88BC2185-56DA-41F3-A9C0-A5157E88D08A}" dt="2023-03-02T08:53:21.318" v="104"/>
          <ac:picMkLst>
            <pc:docMk/>
            <pc:sldMk cId="63044632" sldId="268"/>
            <ac:picMk id="11" creationId="{EC369DD2-E83B-478D-AD10-F36F6B28AA9D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8:54:06.877" v="115"/>
        <pc:sldMkLst>
          <pc:docMk/>
          <pc:sldMk cId="798036088" sldId="269"/>
        </pc:sldMkLst>
        <pc:spChg chg="mod">
          <ac:chgData name="Ungerová Nikola" userId="59491d93-6bde-401e-8d2b-37476ca9e6f7" providerId="ADAL" clId="{88BC2185-56DA-41F3-A9C0-A5157E88D08A}" dt="2023-03-02T08:53:48.221" v="109" actId="122"/>
          <ac:spMkLst>
            <pc:docMk/>
            <pc:sldMk cId="798036088" sldId="269"/>
            <ac:spMk id="2" creationId="{E6EE0657-F84C-4CE9-835A-E4CFEF5F28FD}"/>
          </ac:spMkLst>
        </pc:spChg>
        <pc:spChg chg="del">
          <ac:chgData name="Ungerová Nikola" userId="59491d93-6bde-401e-8d2b-37476ca9e6f7" providerId="ADAL" clId="{88BC2185-56DA-41F3-A9C0-A5157E88D08A}" dt="2023-03-02T08:53:50.769" v="110" actId="478"/>
          <ac:spMkLst>
            <pc:docMk/>
            <pc:sldMk cId="798036088" sldId="269"/>
            <ac:spMk id="3" creationId="{7E5E3478-2AF1-4783-9F54-72BFB18300E6}"/>
          </ac:spMkLst>
        </pc:spChg>
        <pc:spChg chg="del">
          <ac:chgData name="Ungerová Nikola" userId="59491d93-6bde-401e-8d2b-37476ca9e6f7" providerId="ADAL" clId="{88BC2185-56DA-41F3-A9C0-A5157E88D08A}" dt="2023-03-02T08:53:52.110" v="111" actId="478"/>
          <ac:spMkLst>
            <pc:docMk/>
            <pc:sldMk cId="798036088" sldId="269"/>
            <ac:spMk id="4" creationId="{875857F4-B963-42B1-A9D2-631DB0FD9A91}"/>
          </ac:spMkLst>
        </pc:spChg>
        <pc:spChg chg="add del mod">
          <ac:chgData name="Ungerová Nikola" userId="59491d93-6bde-401e-8d2b-37476ca9e6f7" providerId="ADAL" clId="{88BC2185-56DA-41F3-A9C0-A5157E88D08A}" dt="2023-03-02T08:54:00.660" v="113"/>
          <ac:spMkLst>
            <pc:docMk/>
            <pc:sldMk cId="798036088" sldId="269"/>
            <ac:spMk id="5" creationId="{35D2F089-6D56-46F6-AF57-1193D8F8F72A}"/>
          </ac:spMkLst>
        </pc:spChg>
        <pc:spChg chg="add mod">
          <ac:chgData name="Ungerová Nikola" userId="59491d93-6bde-401e-8d2b-37476ca9e6f7" providerId="ADAL" clId="{88BC2185-56DA-41F3-A9C0-A5157E88D08A}" dt="2023-03-02T08:54:00.676" v="114"/>
          <ac:spMkLst>
            <pc:docMk/>
            <pc:sldMk cId="798036088" sldId="269"/>
            <ac:spMk id="6" creationId="{19FD89A9-5921-4BC7-816B-A5F356B7853B}"/>
          </ac:spMkLst>
        </pc:spChg>
        <pc:picChg chg="add mod">
          <ac:chgData name="Ungerová Nikola" userId="59491d93-6bde-401e-8d2b-37476ca9e6f7" providerId="ADAL" clId="{88BC2185-56DA-41F3-A9C0-A5157E88D08A}" dt="2023-03-02T08:54:06.877" v="115"/>
          <ac:picMkLst>
            <pc:docMk/>
            <pc:sldMk cId="798036088" sldId="269"/>
            <ac:picMk id="7" creationId="{E0F39C5C-5FD4-40C9-9A68-26D04859056F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8:56:35.191" v="146"/>
        <pc:sldMkLst>
          <pc:docMk/>
          <pc:sldMk cId="3989436086" sldId="270"/>
        </pc:sldMkLst>
        <pc:spChg chg="mod">
          <ac:chgData name="Ungerová Nikola" userId="59491d93-6bde-401e-8d2b-37476ca9e6f7" providerId="ADAL" clId="{88BC2185-56DA-41F3-A9C0-A5157E88D08A}" dt="2023-03-02T08:54:25.398" v="120" actId="122"/>
          <ac:spMkLst>
            <pc:docMk/>
            <pc:sldMk cId="3989436086" sldId="270"/>
            <ac:spMk id="2" creationId="{AF7E51C1-5578-4494-A724-B638463AC28B}"/>
          </ac:spMkLst>
        </pc:spChg>
        <pc:spChg chg="del">
          <ac:chgData name="Ungerová Nikola" userId="59491d93-6bde-401e-8d2b-37476ca9e6f7" providerId="ADAL" clId="{88BC2185-56DA-41F3-A9C0-A5157E88D08A}" dt="2023-03-02T08:54:29.270" v="121" actId="478"/>
          <ac:spMkLst>
            <pc:docMk/>
            <pc:sldMk cId="3989436086" sldId="270"/>
            <ac:spMk id="3" creationId="{CB1DF730-02D1-49BB-9B3B-373E3FB370A4}"/>
          </ac:spMkLst>
        </pc:spChg>
        <pc:spChg chg="del">
          <ac:chgData name="Ungerová Nikola" userId="59491d93-6bde-401e-8d2b-37476ca9e6f7" providerId="ADAL" clId="{88BC2185-56DA-41F3-A9C0-A5157E88D08A}" dt="2023-03-02T08:54:31.677" v="122" actId="478"/>
          <ac:spMkLst>
            <pc:docMk/>
            <pc:sldMk cId="3989436086" sldId="270"/>
            <ac:spMk id="4" creationId="{37237948-54E3-412F-83D6-528609C4B993}"/>
          </ac:spMkLst>
        </pc:spChg>
        <pc:spChg chg="add del mod">
          <ac:chgData name="Ungerová Nikola" userId="59491d93-6bde-401e-8d2b-37476ca9e6f7" providerId="ADAL" clId="{88BC2185-56DA-41F3-A9C0-A5157E88D08A}" dt="2023-03-02T08:54:40.770" v="124"/>
          <ac:spMkLst>
            <pc:docMk/>
            <pc:sldMk cId="3989436086" sldId="270"/>
            <ac:spMk id="5" creationId="{BCFDAEEF-C408-4957-809A-B907871095AB}"/>
          </ac:spMkLst>
        </pc:spChg>
        <pc:spChg chg="add mod">
          <ac:chgData name="Ungerová Nikola" userId="59491d93-6bde-401e-8d2b-37476ca9e6f7" providerId="ADAL" clId="{88BC2185-56DA-41F3-A9C0-A5157E88D08A}" dt="2023-03-02T08:54:40.786" v="125"/>
          <ac:spMkLst>
            <pc:docMk/>
            <pc:sldMk cId="3989436086" sldId="270"/>
            <ac:spMk id="6" creationId="{D6098195-82EC-4FCE-AE9E-1FF74ED702A2}"/>
          </ac:spMkLst>
        </pc:spChg>
        <pc:spChg chg="mod">
          <ac:chgData name="Ungerová Nikola" userId="59491d93-6bde-401e-8d2b-37476ca9e6f7" providerId="ADAL" clId="{88BC2185-56DA-41F3-A9C0-A5157E88D08A}" dt="2023-03-02T08:54:47.403" v="126"/>
          <ac:spMkLst>
            <pc:docMk/>
            <pc:sldMk cId="3989436086" sldId="270"/>
            <ac:spMk id="10" creationId="{DCD1A7A0-AFBB-4263-94CF-0474FE8C5CCA}"/>
          </ac:spMkLst>
        </pc:spChg>
        <pc:spChg chg="mod">
          <ac:chgData name="Ungerová Nikola" userId="59491d93-6bde-401e-8d2b-37476ca9e6f7" providerId="ADAL" clId="{88BC2185-56DA-41F3-A9C0-A5157E88D08A}" dt="2023-03-02T08:54:50.427" v="128"/>
          <ac:spMkLst>
            <pc:docMk/>
            <pc:sldMk cId="3989436086" sldId="270"/>
            <ac:spMk id="14" creationId="{10180299-F301-4AD7-AD4C-CBAF54996B61}"/>
          </ac:spMkLst>
        </pc:spChg>
        <pc:spChg chg="add del mod">
          <ac:chgData name="Ungerová Nikola" userId="59491d93-6bde-401e-8d2b-37476ca9e6f7" providerId="ADAL" clId="{88BC2185-56DA-41F3-A9C0-A5157E88D08A}" dt="2023-03-02T08:55:12.572" v="133"/>
          <ac:spMkLst>
            <pc:docMk/>
            <pc:sldMk cId="3989436086" sldId="270"/>
            <ac:spMk id="17" creationId="{E36117DC-E001-43DE-A9F6-2BDEFC13DEA7}"/>
          </ac:spMkLst>
        </pc:spChg>
        <pc:spChg chg="add mod">
          <ac:chgData name="Ungerová Nikola" userId="59491d93-6bde-401e-8d2b-37476ca9e6f7" providerId="ADAL" clId="{88BC2185-56DA-41F3-A9C0-A5157E88D08A}" dt="2023-03-02T08:55:17.908" v="135" actId="207"/>
          <ac:spMkLst>
            <pc:docMk/>
            <pc:sldMk cId="3989436086" sldId="270"/>
            <ac:spMk id="18" creationId="{60039606-9764-462C-895F-81AC51FF11EB}"/>
          </ac:spMkLst>
        </pc:spChg>
        <pc:spChg chg="add mod">
          <ac:chgData name="Ungerová Nikola" userId="59491d93-6bde-401e-8d2b-37476ca9e6f7" providerId="ADAL" clId="{88BC2185-56DA-41F3-A9C0-A5157E88D08A}" dt="2023-03-02T08:56:35.191" v="146"/>
          <ac:spMkLst>
            <pc:docMk/>
            <pc:sldMk cId="3989436086" sldId="270"/>
            <ac:spMk id="21" creationId="{D0CC46D2-66A9-4F4F-B1CB-30A619203E10}"/>
          </ac:spMkLst>
        </pc:spChg>
        <pc:grpChg chg="add del mod">
          <ac:chgData name="Ungerová Nikola" userId="59491d93-6bde-401e-8d2b-37476ca9e6f7" providerId="ADAL" clId="{88BC2185-56DA-41F3-A9C0-A5157E88D08A}" dt="2023-03-02T08:54:50.427" v="127"/>
          <ac:grpSpMkLst>
            <pc:docMk/>
            <pc:sldMk cId="3989436086" sldId="270"/>
            <ac:grpSpMk id="7" creationId="{126F7E73-89BB-4A17-B997-5A29F67E674F}"/>
          </ac:grpSpMkLst>
        </pc:grpChg>
        <pc:grpChg chg="add mod">
          <ac:chgData name="Ungerová Nikola" userId="59491d93-6bde-401e-8d2b-37476ca9e6f7" providerId="ADAL" clId="{88BC2185-56DA-41F3-A9C0-A5157E88D08A}" dt="2023-03-02T08:54:50.427" v="128"/>
          <ac:grpSpMkLst>
            <pc:docMk/>
            <pc:sldMk cId="3989436086" sldId="270"/>
            <ac:grpSpMk id="11" creationId="{A8246F19-1891-4915-A8D6-B31AC2664E7C}"/>
          </ac:grpSpMkLst>
        </pc:grpChg>
        <pc:picChg chg="mod">
          <ac:chgData name="Ungerová Nikola" userId="59491d93-6bde-401e-8d2b-37476ca9e6f7" providerId="ADAL" clId="{88BC2185-56DA-41F3-A9C0-A5157E88D08A}" dt="2023-03-02T08:54:47.403" v="126"/>
          <ac:picMkLst>
            <pc:docMk/>
            <pc:sldMk cId="3989436086" sldId="270"/>
            <ac:picMk id="8" creationId="{228661C2-DDB2-4ECC-AA35-E3A67F58376A}"/>
          </ac:picMkLst>
        </pc:picChg>
        <pc:picChg chg="mod">
          <ac:chgData name="Ungerová Nikola" userId="59491d93-6bde-401e-8d2b-37476ca9e6f7" providerId="ADAL" clId="{88BC2185-56DA-41F3-A9C0-A5157E88D08A}" dt="2023-03-02T08:54:47.403" v="126"/>
          <ac:picMkLst>
            <pc:docMk/>
            <pc:sldMk cId="3989436086" sldId="270"/>
            <ac:picMk id="9" creationId="{A29A43C6-C589-4F60-9701-41205E3FE265}"/>
          </ac:picMkLst>
        </pc:picChg>
        <pc:picChg chg="mod">
          <ac:chgData name="Ungerová Nikola" userId="59491d93-6bde-401e-8d2b-37476ca9e6f7" providerId="ADAL" clId="{88BC2185-56DA-41F3-A9C0-A5157E88D08A}" dt="2023-03-02T08:54:50.427" v="128"/>
          <ac:picMkLst>
            <pc:docMk/>
            <pc:sldMk cId="3989436086" sldId="270"/>
            <ac:picMk id="12" creationId="{77ECDB31-93CC-4048-825B-EC49D6672143}"/>
          </ac:picMkLst>
        </pc:picChg>
        <pc:picChg chg="mod">
          <ac:chgData name="Ungerová Nikola" userId="59491d93-6bde-401e-8d2b-37476ca9e6f7" providerId="ADAL" clId="{88BC2185-56DA-41F3-A9C0-A5157E88D08A}" dt="2023-03-02T08:54:50.427" v="128"/>
          <ac:picMkLst>
            <pc:docMk/>
            <pc:sldMk cId="3989436086" sldId="270"/>
            <ac:picMk id="13" creationId="{050C32DA-F6B9-433A-9943-758AA7EBD91E}"/>
          </ac:picMkLst>
        </pc:picChg>
        <pc:picChg chg="add del mod">
          <ac:chgData name="Ungerová Nikola" userId="59491d93-6bde-401e-8d2b-37476ca9e6f7" providerId="ADAL" clId="{88BC2185-56DA-41F3-A9C0-A5157E88D08A}" dt="2023-03-02T08:54:59.504" v="130"/>
          <ac:picMkLst>
            <pc:docMk/>
            <pc:sldMk cId="3989436086" sldId="270"/>
            <ac:picMk id="15" creationId="{963DF1EE-4863-4BA2-B81C-21236532ACD6}"/>
          </ac:picMkLst>
        </pc:picChg>
        <pc:picChg chg="add del mod">
          <ac:chgData name="Ungerová Nikola" userId="59491d93-6bde-401e-8d2b-37476ca9e6f7" providerId="ADAL" clId="{88BC2185-56DA-41F3-A9C0-A5157E88D08A}" dt="2023-03-02T08:55:43.941" v="136" actId="478"/>
          <ac:picMkLst>
            <pc:docMk/>
            <pc:sldMk cId="3989436086" sldId="270"/>
            <ac:picMk id="16" creationId="{394B7D9E-6AD3-4CB3-A6E3-234A7914715A}"/>
          </ac:picMkLst>
        </pc:picChg>
        <pc:picChg chg="add del mod">
          <ac:chgData name="Ungerová Nikola" userId="59491d93-6bde-401e-8d2b-37476ca9e6f7" providerId="ADAL" clId="{88BC2185-56DA-41F3-A9C0-A5157E88D08A}" dt="2023-03-02T08:55:57.001" v="144"/>
          <ac:picMkLst>
            <pc:docMk/>
            <pc:sldMk cId="3989436086" sldId="270"/>
            <ac:picMk id="19" creationId="{6236A463-19D4-4192-8837-E708AA6488E3}"/>
          </ac:picMkLst>
        </pc:picChg>
        <pc:picChg chg="add mod">
          <ac:chgData name="Ungerová Nikola" userId="59491d93-6bde-401e-8d2b-37476ca9e6f7" providerId="ADAL" clId="{88BC2185-56DA-41F3-A9C0-A5157E88D08A}" dt="2023-03-02T08:55:57.001" v="145"/>
          <ac:picMkLst>
            <pc:docMk/>
            <pc:sldMk cId="3989436086" sldId="270"/>
            <ac:picMk id="20" creationId="{B2BD50E4-4E0E-4E65-BDAA-7D00397D7953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8:57:54.362" v="167"/>
        <pc:sldMkLst>
          <pc:docMk/>
          <pc:sldMk cId="3782258901" sldId="271"/>
        </pc:sldMkLst>
        <pc:spChg chg="mod">
          <ac:chgData name="Ungerová Nikola" userId="59491d93-6bde-401e-8d2b-37476ca9e6f7" providerId="ADAL" clId="{88BC2185-56DA-41F3-A9C0-A5157E88D08A}" dt="2023-03-02T08:56:57.961" v="151" actId="122"/>
          <ac:spMkLst>
            <pc:docMk/>
            <pc:sldMk cId="3782258901" sldId="271"/>
            <ac:spMk id="2" creationId="{739F8B1C-DF2A-4943-B74A-CACF07CCD349}"/>
          </ac:spMkLst>
        </pc:spChg>
        <pc:spChg chg="del">
          <ac:chgData name="Ungerová Nikola" userId="59491d93-6bde-401e-8d2b-37476ca9e6f7" providerId="ADAL" clId="{88BC2185-56DA-41F3-A9C0-A5157E88D08A}" dt="2023-03-02T08:57:03.344" v="152" actId="478"/>
          <ac:spMkLst>
            <pc:docMk/>
            <pc:sldMk cId="3782258901" sldId="271"/>
            <ac:spMk id="3" creationId="{5F42D247-E830-4814-A4B5-3E6B23455532}"/>
          </ac:spMkLst>
        </pc:spChg>
        <pc:spChg chg="del">
          <ac:chgData name="Ungerová Nikola" userId="59491d93-6bde-401e-8d2b-37476ca9e6f7" providerId="ADAL" clId="{88BC2185-56DA-41F3-A9C0-A5157E88D08A}" dt="2023-03-02T08:57:05.664" v="153" actId="478"/>
          <ac:spMkLst>
            <pc:docMk/>
            <pc:sldMk cId="3782258901" sldId="271"/>
            <ac:spMk id="4" creationId="{E419408F-4393-4C3E-8D68-57704C7A724A}"/>
          </ac:spMkLst>
        </pc:spChg>
        <pc:spChg chg="add del mod">
          <ac:chgData name="Ungerová Nikola" userId="59491d93-6bde-401e-8d2b-37476ca9e6f7" providerId="ADAL" clId="{88BC2185-56DA-41F3-A9C0-A5157E88D08A}" dt="2023-03-02T08:57:14.786" v="155"/>
          <ac:spMkLst>
            <pc:docMk/>
            <pc:sldMk cId="3782258901" sldId="271"/>
            <ac:spMk id="5" creationId="{589B08C5-BAF6-43A6-8045-2627DECD68EB}"/>
          </ac:spMkLst>
        </pc:spChg>
        <pc:spChg chg="add mod">
          <ac:chgData name="Ungerová Nikola" userId="59491d93-6bde-401e-8d2b-37476ca9e6f7" providerId="ADAL" clId="{88BC2185-56DA-41F3-A9C0-A5157E88D08A}" dt="2023-03-02T08:57:14.802" v="156"/>
          <ac:spMkLst>
            <pc:docMk/>
            <pc:sldMk cId="3782258901" sldId="271"/>
            <ac:spMk id="6" creationId="{F12CB779-3473-46C9-BC86-8FF7A09ED16B}"/>
          </ac:spMkLst>
        </pc:spChg>
        <pc:spChg chg="add del mod">
          <ac:chgData name="Ungerová Nikola" userId="59491d93-6bde-401e-8d2b-37476ca9e6f7" providerId="ADAL" clId="{88BC2185-56DA-41F3-A9C0-A5157E88D08A}" dt="2023-03-02T08:57:22.817" v="158"/>
          <ac:spMkLst>
            <pc:docMk/>
            <pc:sldMk cId="3782258901" sldId="271"/>
            <ac:spMk id="7" creationId="{046615D6-AEF4-451A-BDFA-AB0F7B35303E}"/>
          </ac:spMkLst>
        </pc:spChg>
        <pc:spChg chg="add mod">
          <ac:chgData name="Ungerová Nikola" userId="59491d93-6bde-401e-8d2b-37476ca9e6f7" providerId="ADAL" clId="{88BC2185-56DA-41F3-A9C0-A5157E88D08A}" dt="2023-03-02T08:57:22.817" v="159"/>
          <ac:spMkLst>
            <pc:docMk/>
            <pc:sldMk cId="3782258901" sldId="271"/>
            <ac:spMk id="8" creationId="{9005D6B4-5E96-46A7-9A17-64583CE8960A}"/>
          </ac:spMkLst>
        </pc:spChg>
        <pc:spChg chg="add del mod">
          <ac:chgData name="Ungerová Nikola" userId="59491d93-6bde-401e-8d2b-37476ca9e6f7" providerId="ADAL" clId="{88BC2185-56DA-41F3-A9C0-A5157E88D08A}" dt="2023-03-02T08:57:33.144" v="161"/>
          <ac:spMkLst>
            <pc:docMk/>
            <pc:sldMk cId="3782258901" sldId="271"/>
            <ac:spMk id="9" creationId="{4FB02C5C-C097-484B-A0FF-97F91C5786D4}"/>
          </ac:spMkLst>
        </pc:spChg>
        <pc:spChg chg="add mod">
          <ac:chgData name="Ungerová Nikola" userId="59491d93-6bde-401e-8d2b-37476ca9e6f7" providerId="ADAL" clId="{88BC2185-56DA-41F3-A9C0-A5157E88D08A}" dt="2023-03-02T08:57:33.160" v="162"/>
          <ac:spMkLst>
            <pc:docMk/>
            <pc:sldMk cId="3782258901" sldId="271"/>
            <ac:spMk id="10" creationId="{CDDFD551-2CF8-45D0-9AC4-92D094C3AAA8}"/>
          </ac:spMkLst>
        </pc:spChg>
        <pc:spChg chg="add del mod">
          <ac:chgData name="Ungerová Nikola" userId="59491d93-6bde-401e-8d2b-37476ca9e6f7" providerId="ADAL" clId="{88BC2185-56DA-41F3-A9C0-A5157E88D08A}" dt="2023-03-02T08:57:42.669" v="164"/>
          <ac:spMkLst>
            <pc:docMk/>
            <pc:sldMk cId="3782258901" sldId="271"/>
            <ac:spMk id="11" creationId="{33A26536-80B9-4E41-AA6B-12DD78993CE2}"/>
          </ac:spMkLst>
        </pc:spChg>
        <pc:spChg chg="add mod">
          <ac:chgData name="Ungerová Nikola" userId="59491d93-6bde-401e-8d2b-37476ca9e6f7" providerId="ADAL" clId="{88BC2185-56DA-41F3-A9C0-A5157E88D08A}" dt="2023-03-02T08:57:42.684" v="165"/>
          <ac:spMkLst>
            <pc:docMk/>
            <pc:sldMk cId="3782258901" sldId="271"/>
            <ac:spMk id="12" creationId="{C2F75DA9-32E3-4BCF-AC66-FDF88CC8E95C}"/>
          </ac:spMkLst>
        </pc:spChg>
        <pc:picChg chg="add mod">
          <ac:chgData name="Ungerová Nikola" userId="59491d93-6bde-401e-8d2b-37476ca9e6f7" providerId="ADAL" clId="{88BC2185-56DA-41F3-A9C0-A5157E88D08A}" dt="2023-03-02T08:57:47.482" v="166"/>
          <ac:picMkLst>
            <pc:docMk/>
            <pc:sldMk cId="3782258901" sldId="271"/>
            <ac:picMk id="13" creationId="{F9E80339-E521-4E79-AD5E-707B3FB52248}"/>
          </ac:picMkLst>
        </pc:picChg>
        <pc:picChg chg="add mod">
          <ac:chgData name="Ungerová Nikola" userId="59491d93-6bde-401e-8d2b-37476ca9e6f7" providerId="ADAL" clId="{88BC2185-56DA-41F3-A9C0-A5157E88D08A}" dt="2023-03-02T08:57:54.362" v="167"/>
          <ac:picMkLst>
            <pc:docMk/>
            <pc:sldMk cId="3782258901" sldId="271"/>
            <ac:picMk id="14" creationId="{D60A4579-A61D-4C84-A76D-14702CB48127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8:59:36.606" v="201" actId="1076"/>
        <pc:sldMkLst>
          <pc:docMk/>
          <pc:sldMk cId="2052647289" sldId="272"/>
        </pc:sldMkLst>
        <pc:spChg chg="mod">
          <ac:chgData name="Ungerová Nikola" userId="59491d93-6bde-401e-8d2b-37476ca9e6f7" providerId="ADAL" clId="{88BC2185-56DA-41F3-A9C0-A5157E88D08A}" dt="2023-03-02T08:58:21.412" v="172" actId="122"/>
          <ac:spMkLst>
            <pc:docMk/>
            <pc:sldMk cId="2052647289" sldId="272"/>
            <ac:spMk id="2" creationId="{A4E80C69-C4D5-45C2-B0EB-7A6ABA387F69}"/>
          </ac:spMkLst>
        </pc:spChg>
        <pc:spChg chg="del">
          <ac:chgData name="Ungerová Nikola" userId="59491d93-6bde-401e-8d2b-37476ca9e6f7" providerId="ADAL" clId="{88BC2185-56DA-41F3-A9C0-A5157E88D08A}" dt="2023-03-02T08:58:24.304" v="173" actId="478"/>
          <ac:spMkLst>
            <pc:docMk/>
            <pc:sldMk cId="2052647289" sldId="272"/>
            <ac:spMk id="3" creationId="{6CC3E45E-8FE2-4B2A-B8A4-9B735CAB9F29}"/>
          </ac:spMkLst>
        </pc:spChg>
        <pc:spChg chg="del">
          <ac:chgData name="Ungerová Nikola" userId="59491d93-6bde-401e-8d2b-37476ca9e6f7" providerId="ADAL" clId="{88BC2185-56DA-41F3-A9C0-A5157E88D08A}" dt="2023-03-02T08:58:25.755" v="174" actId="478"/>
          <ac:spMkLst>
            <pc:docMk/>
            <pc:sldMk cId="2052647289" sldId="272"/>
            <ac:spMk id="4" creationId="{77D76720-20AD-4A16-8626-F073B6CB5DB7}"/>
          </ac:spMkLst>
        </pc:spChg>
        <pc:spChg chg="add del mod">
          <ac:chgData name="Ungerová Nikola" userId="59491d93-6bde-401e-8d2b-37476ca9e6f7" providerId="ADAL" clId="{88BC2185-56DA-41F3-A9C0-A5157E88D08A}" dt="2023-03-02T08:58:34.867" v="180"/>
          <ac:spMkLst>
            <pc:docMk/>
            <pc:sldMk cId="2052647289" sldId="272"/>
            <ac:spMk id="5" creationId="{93A97251-4FD8-45B5-97FB-A589E2060114}"/>
          </ac:spMkLst>
        </pc:spChg>
        <pc:spChg chg="add mod">
          <ac:chgData name="Ungerová Nikola" userId="59491d93-6bde-401e-8d2b-37476ca9e6f7" providerId="ADAL" clId="{88BC2185-56DA-41F3-A9C0-A5157E88D08A}" dt="2023-03-02T08:58:34.874" v="181"/>
          <ac:spMkLst>
            <pc:docMk/>
            <pc:sldMk cId="2052647289" sldId="272"/>
            <ac:spMk id="6" creationId="{15CF08F7-1A81-4D7F-B41F-92AC32A69053}"/>
          </ac:spMkLst>
        </pc:spChg>
        <pc:picChg chg="add del mod">
          <ac:chgData name="Ungerová Nikola" userId="59491d93-6bde-401e-8d2b-37476ca9e6f7" providerId="ADAL" clId="{88BC2185-56DA-41F3-A9C0-A5157E88D08A}" dt="2023-03-02T08:58:43.399" v="183"/>
          <ac:picMkLst>
            <pc:docMk/>
            <pc:sldMk cId="2052647289" sldId="272"/>
            <ac:picMk id="7" creationId="{8C2742CD-0279-4B2C-A063-7DA4B995CCE4}"/>
          </ac:picMkLst>
        </pc:picChg>
        <pc:picChg chg="add mod">
          <ac:chgData name="Ungerová Nikola" userId="59491d93-6bde-401e-8d2b-37476ca9e6f7" providerId="ADAL" clId="{88BC2185-56DA-41F3-A9C0-A5157E88D08A}" dt="2023-03-02T08:58:43.399" v="184"/>
          <ac:picMkLst>
            <pc:docMk/>
            <pc:sldMk cId="2052647289" sldId="272"/>
            <ac:picMk id="8" creationId="{2F0DF1D5-2E5D-4E61-BFE5-6245729C970F}"/>
          </ac:picMkLst>
        </pc:picChg>
        <pc:picChg chg="add del mod">
          <ac:chgData name="Ungerová Nikola" userId="59491d93-6bde-401e-8d2b-37476ca9e6f7" providerId="ADAL" clId="{88BC2185-56DA-41F3-A9C0-A5157E88D08A}" dt="2023-03-02T08:58:50.888" v="186"/>
          <ac:picMkLst>
            <pc:docMk/>
            <pc:sldMk cId="2052647289" sldId="272"/>
            <ac:picMk id="9" creationId="{6CDCB5F1-4F6C-4EAB-B94A-25EEFF9E117B}"/>
          </ac:picMkLst>
        </pc:picChg>
        <pc:picChg chg="add mod">
          <ac:chgData name="Ungerová Nikola" userId="59491d93-6bde-401e-8d2b-37476ca9e6f7" providerId="ADAL" clId="{88BC2185-56DA-41F3-A9C0-A5157E88D08A}" dt="2023-03-02T08:58:50.903" v="187"/>
          <ac:picMkLst>
            <pc:docMk/>
            <pc:sldMk cId="2052647289" sldId="272"/>
            <ac:picMk id="10" creationId="{91AFC2A3-2D95-4577-9FB6-8801EF880387}"/>
          </ac:picMkLst>
        </pc:picChg>
        <pc:picChg chg="add del mod">
          <ac:chgData name="Ungerová Nikola" userId="59491d93-6bde-401e-8d2b-37476ca9e6f7" providerId="ADAL" clId="{88BC2185-56DA-41F3-A9C0-A5157E88D08A}" dt="2023-03-02T08:58:59.331" v="189"/>
          <ac:picMkLst>
            <pc:docMk/>
            <pc:sldMk cId="2052647289" sldId="272"/>
            <ac:picMk id="11" creationId="{ABEE881F-CDBF-4D8B-9976-5E488D803DB3}"/>
          </ac:picMkLst>
        </pc:picChg>
        <pc:picChg chg="add mod">
          <ac:chgData name="Ungerová Nikola" userId="59491d93-6bde-401e-8d2b-37476ca9e6f7" providerId="ADAL" clId="{88BC2185-56DA-41F3-A9C0-A5157E88D08A}" dt="2023-03-02T08:58:59.331" v="190"/>
          <ac:picMkLst>
            <pc:docMk/>
            <pc:sldMk cId="2052647289" sldId="272"/>
            <ac:picMk id="12" creationId="{4A40D46D-133B-46E2-A62D-FB9A592FAE1A}"/>
          </ac:picMkLst>
        </pc:picChg>
        <pc:picChg chg="add del mod">
          <ac:chgData name="Ungerová Nikola" userId="59491d93-6bde-401e-8d2b-37476ca9e6f7" providerId="ADAL" clId="{88BC2185-56DA-41F3-A9C0-A5157E88D08A}" dt="2023-03-02T08:59:08.090" v="194"/>
          <ac:picMkLst>
            <pc:docMk/>
            <pc:sldMk cId="2052647289" sldId="272"/>
            <ac:picMk id="13" creationId="{846A526F-7473-4197-8DA3-31395EF3D2EA}"/>
          </ac:picMkLst>
        </pc:picChg>
        <pc:picChg chg="add mod">
          <ac:chgData name="Ungerová Nikola" userId="59491d93-6bde-401e-8d2b-37476ca9e6f7" providerId="ADAL" clId="{88BC2185-56DA-41F3-A9C0-A5157E88D08A}" dt="2023-03-02T08:59:08.106" v="195"/>
          <ac:picMkLst>
            <pc:docMk/>
            <pc:sldMk cId="2052647289" sldId="272"/>
            <ac:picMk id="14" creationId="{98716911-7B62-4DB9-BAFB-59151BA2320A}"/>
          </ac:picMkLst>
        </pc:picChg>
        <pc:picChg chg="add mod">
          <ac:chgData name="Ungerová Nikola" userId="59491d93-6bde-401e-8d2b-37476ca9e6f7" providerId="ADAL" clId="{88BC2185-56DA-41F3-A9C0-A5157E88D08A}" dt="2023-03-02T08:59:14.222" v="196"/>
          <ac:picMkLst>
            <pc:docMk/>
            <pc:sldMk cId="2052647289" sldId="272"/>
            <ac:picMk id="15" creationId="{3F97342B-6653-44A0-9497-D962482EE148}"/>
          </ac:picMkLst>
        </pc:picChg>
        <pc:picChg chg="add mod">
          <ac:chgData name="Ungerová Nikola" userId="59491d93-6bde-401e-8d2b-37476ca9e6f7" providerId="ADAL" clId="{88BC2185-56DA-41F3-A9C0-A5157E88D08A}" dt="2023-03-02T08:59:22.519" v="198" actId="1076"/>
          <ac:picMkLst>
            <pc:docMk/>
            <pc:sldMk cId="2052647289" sldId="272"/>
            <ac:picMk id="16" creationId="{96A9C70F-DD96-4060-B037-DAF5FED61D3B}"/>
          </ac:picMkLst>
        </pc:picChg>
        <pc:picChg chg="add mod">
          <ac:chgData name="Ungerová Nikola" userId="59491d93-6bde-401e-8d2b-37476ca9e6f7" providerId="ADAL" clId="{88BC2185-56DA-41F3-A9C0-A5157E88D08A}" dt="2023-03-02T08:59:29.669" v="199"/>
          <ac:picMkLst>
            <pc:docMk/>
            <pc:sldMk cId="2052647289" sldId="272"/>
            <ac:picMk id="17" creationId="{52ABF024-C7E5-4D56-B148-FFCAD9CFE684}"/>
          </ac:picMkLst>
        </pc:picChg>
        <pc:picChg chg="add mod">
          <ac:chgData name="Ungerová Nikola" userId="59491d93-6bde-401e-8d2b-37476ca9e6f7" providerId="ADAL" clId="{88BC2185-56DA-41F3-A9C0-A5157E88D08A}" dt="2023-03-02T08:59:36.606" v="201" actId="1076"/>
          <ac:picMkLst>
            <pc:docMk/>
            <pc:sldMk cId="2052647289" sldId="272"/>
            <ac:picMk id="18" creationId="{1794FC82-1EF1-4D8A-BA08-4769D079DF20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00:30.874" v="217"/>
        <pc:sldMkLst>
          <pc:docMk/>
          <pc:sldMk cId="3860935974" sldId="273"/>
        </pc:sldMkLst>
        <pc:spChg chg="mod">
          <ac:chgData name="Ungerová Nikola" userId="59491d93-6bde-401e-8d2b-37476ca9e6f7" providerId="ADAL" clId="{88BC2185-56DA-41F3-A9C0-A5157E88D08A}" dt="2023-03-02T09:00:01.773" v="206" actId="122"/>
          <ac:spMkLst>
            <pc:docMk/>
            <pc:sldMk cId="3860935974" sldId="273"/>
            <ac:spMk id="2" creationId="{ECDA1135-6C7F-40B5-9566-4D28E3ED766C}"/>
          </ac:spMkLst>
        </pc:spChg>
        <pc:spChg chg="del">
          <ac:chgData name="Ungerová Nikola" userId="59491d93-6bde-401e-8d2b-37476ca9e6f7" providerId="ADAL" clId="{88BC2185-56DA-41F3-A9C0-A5157E88D08A}" dt="2023-03-02T09:00:05.906" v="207" actId="478"/>
          <ac:spMkLst>
            <pc:docMk/>
            <pc:sldMk cId="3860935974" sldId="273"/>
            <ac:spMk id="3" creationId="{ED2E10D1-75D1-4D22-88A8-F2B69EF42132}"/>
          </ac:spMkLst>
        </pc:spChg>
        <pc:spChg chg="del">
          <ac:chgData name="Ungerová Nikola" userId="59491d93-6bde-401e-8d2b-37476ca9e6f7" providerId="ADAL" clId="{88BC2185-56DA-41F3-A9C0-A5157E88D08A}" dt="2023-03-02T09:00:07.341" v="208" actId="478"/>
          <ac:spMkLst>
            <pc:docMk/>
            <pc:sldMk cId="3860935974" sldId="273"/>
            <ac:spMk id="4" creationId="{1789A781-2FE8-442D-81C3-06AF794F2B70}"/>
          </ac:spMkLst>
        </pc:spChg>
        <pc:spChg chg="add del mod">
          <ac:chgData name="Ungerová Nikola" userId="59491d93-6bde-401e-8d2b-37476ca9e6f7" providerId="ADAL" clId="{88BC2185-56DA-41F3-A9C0-A5157E88D08A}" dt="2023-03-02T09:00:14.968" v="210"/>
          <ac:spMkLst>
            <pc:docMk/>
            <pc:sldMk cId="3860935974" sldId="273"/>
            <ac:spMk id="5" creationId="{E9AFEDB0-3A49-4AFB-AD7E-6A4956DF57C9}"/>
          </ac:spMkLst>
        </pc:spChg>
        <pc:spChg chg="add mod">
          <ac:chgData name="Ungerová Nikola" userId="59491d93-6bde-401e-8d2b-37476ca9e6f7" providerId="ADAL" clId="{88BC2185-56DA-41F3-A9C0-A5157E88D08A}" dt="2023-03-02T09:00:14.984" v="211"/>
          <ac:spMkLst>
            <pc:docMk/>
            <pc:sldMk cId="3860935974" sldId="273"/>
            <ac:spMk id="6" creationId="{9CFD9179-DD5C-44A9-9C2B-C0A63F583852}"/>
          </ac:spMkLst>
        </pc:spChg>
        <pc:spChg chg="add del mod">
          <ac:chgData name="Ungerová Nikola" userId="59491d93-6bde-401e-8d2b-37476ca9e6f7" providerId="ADAL" clId="{88BC2185-56DA-41F3-A9C0-A5157E88D08A}" dt="2023-03-02T09:00:22.883" v="213"/>
          <ac:spMkLst>
            <pc:docMk/>
            <pc:sldMk cId="3860935974" sldId="273"/>
            <ac:spMk id="7" creationId="{B9AECC39-F6AB-4F06-BCFC-7EF1F433B414}"/>
          </ac:spMkLst>
        </pc:spChg>
        <pc:spChg chg="add mod">
          <ac:chgData name="Ungerová Nikola" userId="59491d93-6bde-401e-8d2b-37476ca9e6f7" providerId="ADAL" clId="{88BC2185-56DA-41F3-A9C0-A5157E88D08A}" dt="2023-03-02T09:00:22.890" v="214"/>
          <ac:spMkLst>
            <pc:docMk/>
            <pc:sldMk cId="3860935974" sldId="273"/>
            <ac:spMk id="8" creationId="{98DFF2FD-33C1-4338-9093-F706F240AF12}"/>
          </ac:spMkLst>
        </pc:spChg>
        <pc:picChg chg="add del mod">
          <ac:chgData name="Ungerová Nikola" userId="59491d93-6bde-401e-8d2b-37476ca9e6f7" providerId="ADAL" clId="{88BC2185-56DA-41F3-A9C0-A5157E88D08A}" dt="2023-03-02T09:00:30.874" v="216"/>
          <ac:picMkLst>
            <pc:docMk/>
            <pc:sldMk cId="3860935974" sldId="273"/>
            <ac:picMk id="9" creationId="{A4898C9F-FF71-40BE-B25A-228DE922461D}"/>
          </ac:picMkLst>
        </pc:picChg>
        <pc:picChg chg="add mod">
          <ac:chgData name="Ungerová Nikola" userId="59491d93-6bde-401e-8d2b-37476ca9e6f7" providerId="ADAL" clId="{88BC2185-56DA-41F3-A9C0-A5157E88D08A}" dt="2023-03-02T09:00:30.874" v="217"/>
          <ac:picMkLst>
            <pc:docMk/>
            <pc:sldMk cId="3860935974" sldId="273"/>
            <ac:picMk id="10" creationId="{52CB74EF-4EC8-43E6-8F00-92003D6F2B25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01:15.294" v="233"/>
        <pc:sldMkLst>
          <pc:docMk/>
          <pc:sldMk cId="3681204681" sldId="274"/>
        </pc:sldMkLst>
        <pc:spChg chg="mod">
          <ac:chgData name="Ungerová Nikola" userId="59491d93-6bde-401e-8d2b-37476ca9e6f7" providerId="ADAL" clId="{88BC2185-56DA-41F3-A9C0-A5157E88D08A}" dt="2023-03-02T09:00:49.921" v="222" actId="122"/>
          <ac:spMkLst>
            <pc:docMk/>
            <pc:sldMk cId="3681204681" sldId="274"/>
            <ac:spMk id="2" creationId="{4E3261C5-0A00-413C-9A01-07B4A18EBF8A}"/>
          </ac:spMkLst>
        </pc:spChg>
        <pc:spChg chg="del">
          <ac:chgData name="Ungerová Nikola" userId="59491d93-6bde-401e-8d2b-37476ca9e6f7" providerId="ADAL" clId="{88BC2185-56DA-41F3-A9C0-A5157E88D08A}" dt="2023-03-02T09:00:53.211" v="223" actId="478"/>
          <ac:spMkLst>
            <pc:docMk/>
            <pc:sldMk cId="3681204681" sldId="274"/>
            <ac:spMk id="3" creationId="{A8FCEBD0-14FF-4945-9EB4-0D282FF7AE7D}"/>
          </ac:spMkLst>
        </pc:spChg>
        <pc:spChg chg="del">
          <ac:chgData name="Ungerová Nikola" userId="59491d93-6bde-401e-8d2b-37476ca9e6f7" providerId="ADAL" clId="{88BC2185-56DA-41F3-A9C0-A5157E88D08A}" dt="2023-03-02T09:00:54.737" v="224" actId="478"/>
          <ac:spMkLst>
            <pc:docMk/>
            <pc:sldMk cId="3681204681" sldId="274"/>
            <ac:spMk id="4" creationId="{26DCCBFF-9658-403B-82AD-AB149D92B504}"/>
          </ac:spMkLst>
        </pc:spChg>
        <pc:spChg chg="add del mod">
          <ac:chgData name="Ungerová Nikola" userId="59491d93-6bde-401e-8d2b-37476ca9e6f7" providerId="ADAL" clId="{88BC2185-56DA-41F3-A9C0-A5157E88D08A}" dt="2023-03-02T09:01:02.103" v="226"/>
          <ac:spMkLst>
            <pc:docMk/>
            <pc:sldMk cId="3681204681" sldId="274"/>
            <ac:spMk id="5" creationId="{383AB6DE-1A23-424A-8157-3D2C9A4006DF}"/>
          </ac:spMkLst>
        </pc:spChg>
        <pc:spChg chg="add mod">
          <ac:chgData name="Ungerová Nikola" userId="59491d93-6bde-401e-8d2b-37476ca9e6f7" providerId="ADAL" clId="{88BC2185-56DA-41F3-A9C0-A5157E88D08A}" dt="2023-03-02T09:01:02.118" v="227"/>
          <ac:spMkLst>
            <pc:docMk/>
            <pc:sldMk cId="3681204681" sldId="274"/>
            <ac:spMk id="6" creationId="{090BCB74-48AB-45D6-AB2B-77352D8A4728}"/>
          </ac:spMkLst>
        </pc:spChg>
        <pc:spChg chg="add del mod">
          <ac:chgData name="Ungerová Nikola" userId="59491d93-6bde-401e-8d2b-37476ca9e6f7" providerId="ADAL" clId="{88BC2185-56DA-41F3-A9C0-A5157E88D08A}" dt="2023-03-02T09:01:10.051" v="231"/>
          <ac:spMkLst>
            <pc:docMk/>
            <pc:sldMk cId="3681204681" sldId="274"/>
            <ac:spMk id="7" creationId="{54837942-7D86-4553-B708-E37190B7BB5C}"/>
          </ac:spMkLst>
        </pc:spChg>
        <pc:spChg chg="add mod">
          <ac:chgData name="Ungerová Nikola" userId="59491d93-6bde-401e-8d2b-37476ca9e6f7" providerId="ADAL" clId="{88BC2185-56DA-41F3-A9C0-A5157E88D08A}" dt="2023-03-02T09:01:10.067" v="232"/>
          <ac:spMkLst>
            <pc:docMk/>
            <pc:sldMk cId="3681204681" sldId="274"/>
            <ac:spMk id="8" creationId="{D14741F3-3063-4678-807F-25B852B72992}"/>
          </ac:spMkLst>
        </pc:spChg>
        <pc:picChg chg="add mod">
          <ac:chgData name="Ungerová Nikola" userId="59491d93-6bde-401e-8d2b-37476ca9e6f7" providerId="ADAL" clId="{88BC2185-56DA-41F3-A9C0-A5157E88D08A}" dt="2023-03-02T09:01:15.294" v="233"/>
          <ac:picMkLst>
            <pc:docMk/>
            <pc:sldMk cId="3681204681" sldId="274"/>
            <ac:picMk id="9" creationId="{178140E5-D2D8-43F4-A6DE-5107964780B7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05:52.157" v="302" actId="1076"/>
        <pc:sldMkLst>
          <pc:docMk/>
          <pc:sldMk cId="1659634965" sldId="275"/>
        </pc:sldMkLst>
        <pc:spChg chg="mod">
          <ac:chgData name="Ungerová Nikola" userId="59491d93-6bde-401e-8d2b-37476ca9e6f7" providerId="ADAL" clId="{88BC2185-56DA-41F3-A9C0-A5157E88D08A}" dt="2023-03-02T09:01:32.991" v="238" actId="122"/>
          <ac:spMkLst>
            <pc:docMk/>
            <pc:sldMk cId="1659634965" sldId="275"/>
            <ac:spMk id="2" creationId="{CEADBC38-0F92-4A56-9402-4891A308DAB1}"/>
          </ac:spMkLst>
        </pc:spChg>
        <pc:spChg chg="del">
          <ac:chgData name="Ungerová Nikola" userId="59491d93-6bde-401e-8d2b-37476ca9e6f7" providerId="ADAL" clId="{88BC2185-56DA-41F3-A9C0-A5157E88D08A}" dt="2023-03-02T09:01:36.078" v="239" actId="478"/>
          <ac:spMkLst>
            <pc:docMk/>
            <pc:sldMk cId="1659634965" sldId="275"/>
            <ac:spMk id="3" creationId="{ECD5A37D-B7A8-4C6D-B5B0-3D0741304F89}"/>
          </ac:spMkLst>
        </pc:spChg>
        <pc:spChg chg="del">
          <ac:chgData name="Ungerová Nikola" userId="59491d93-6bde-401e-8d2b-37476ca9e6f7" providerId="ADAL" clId="{88BC2185-56DA-41F3-A9C0-A5157E88D08A}" dt="2023-03-02T09:01:38.284" v="240" actId="478"/>
          <ac:spMkLst>
            <pc:docMk/>
            <pc:sldMk cId="1659634965" sldId="275"/>
            <ac:spMk id="4" creationId="{15FC92DE-9608-49A7-A495-BC5CE6DC427A}"/>
          </ac:spMkLst>
        </pc:spChg>
        <pc:spChg chg="add del mod">
          <ac:chgData name="Ungerová Nikola" userId="59491d93-6bde-401e-8d2b-37476ca9e6f7" providerId="ADAL" clId="{88BC2185-56DA-41F3-A9C0-A5157E88D08A}" dt="2023-03-02T09:01:52.423" v="242"/>
          <ac:spMkLst>
            <pc:docMk/>
            <pc:sldMk cId="1659634965" sldId="275"/>
            <ac:spMk id="5" creationId="{C8038DFC-34A4-4B40-AC52-56197AA5ABC6}"/>
          </ac:spMkLst>
        </pc:spChg>
        <pc:spChg chg="add mod">
          <ac:chgData name="Ungerová Nikola" userId="59491d93-6bde-401e-8d2b-37476ca9e6f7" providerId="ADAL" clId="{88BC2185-56DA-41F3-A9C0-A5157E88D08A}" dt="2023-03-02T09:01:52.433" v="243"/>
          <ac:spMkLst>
            <pc:docMk/>
            <pc:sldMk cId="1659634965" sldId="275"/>
            <ac:spMk id="6" creationId="{F2843FD9-223F-47F4-BA89-B9801A8AA552}"/>
          </ac:spMkLst>
        </pc:spChg>
        <pc:spChg chg="add del mod">
          <ac:chgData name="Ungerová Nikola" userId="59491d93-6bde-401e-8d2b-37476ca9e6f7" providerId="ADAL" clId="{88BC2185-56DA-41F3-A9C0-A5157E88D08A}" dt="2023-03-02T09:02:03.946" v="245"/>
          <ac:spMkLst>
            <pc:docMk/>
            <pc:sldMk cId="1659634965" sldId="275"/>
            <ac:spMk id="7" creationId="{7F37D43C-6C5E-4A58-A360-2C36AA7B643F}"/>
          </ac:spMkLst>
        </pc:spChg>
        <pc:spChg chg="add del mod">
          <ac:chgData name="Ungerová Nikola" userId="59491d93-6bde-401e-8d2b-37476ca9e6f7" providerId="ADAL" clId="{88BC2185-56DA-41F3-A9C0-A5157E88D08A}" dt="2023-03-02T09:02:24.197" v="247"/>
          <ac:spMkLst>
            <pc:docMk/>
            <pc:sldMk cId="1659634965" sldId="275"/>
            <ac:spMk id="8" creationId="{FB700695-D09E-4496-B319-5F295D10816F}"/>
          </ac:spMkLst>
        </pc:spChg>
        <pc:spChg chg="add mod">
          <ac:chgData name="Ungerová Nikola" userId="59491d93-6bde-401e-8d2b-37476ca9e6f7" providerId="ADAL" clId="{88BC2185-56DA-41F3-A9C0-A5157E88D08A}" dt="2023-03-02T09:02:34.802" v="250" actId="207"/>
          <ac:spMkLst>
            <pc:docMk/>
            <pc:sldMk cId="1659634965" sldId="275"/>
            <ac:spMk id="9" creationId="{816227A5-1705-49BC-8FFE-AE078F674FDA}"/>
          </ac:spMkLst>
        </pc:spChg>
        <pc:spChg chg="add del mod">
          <ac:chgData name="Ungerová Nikola" userId="59491d93-6bde-401e-8d2b-37476ca9e6f7" providerId="ADAL" clId="{88BC2185-56DA-41F3-A9C0-A5157E88D08A}" dt="2023-03-02T09:02:48.017" v="256"/>
          <ac:spMkLst>
            <pc:docMk/>
            <pc:sldMk cId="1659634965" sldId="275"/>
            <ac:spMk id="10" creationId="{2202326C-C3D3-42E3-A29B-609EEA80C3DB}"/>
          </ac:spMkLst>
        </pc:spChg>
        <pc:spChg chg="add mod">
          <ac:chgData name="Ungerová Nikola" userId="59491d93-6bde-401e-8d2b-37476ca9e6f7" providerId="ADAL" clId="{88BC2185-56DA-41F3-A9C0-A5157E88D08A}" dt="2023-03-02T09:02:51.087" v="258" actId="1076"/>
          <ac:spMkLst>
            <pc:docMk/>
            <pc:sldMk cId="1659634965" sldId="275"/>
            <ac:spMk id="11" creationId="{6331179A-AAE3-4257-93A3-966E5C42E367}"/>
          </ac:spMkLst>
        </pc:spChg>
        <pc:spChg chg="add del mod">
          <ac:chgData name="Ungerová Nikola" userId="59491d93-6bde-401e-8d2b-37476ca9e6f7" providerId="ADAL" clId="{88BC2185-56DA-41F3-A9C0-A5157E88D08A}" dt="2023-03-02T09:02:58.962" v="260"/>
          <ac:spMkLst>
            <pc:docMk/>
            <pc:sldMk cId="1659634965" sldId="275"/>
            <ac:spMk id="12" creationId="{00C2271E-3E9C-4822-8306-31BE1A155090}"/>
          </ac:spMkLst>
        </pc:spChg>
        <pc:spChg chg="add mod">
          <ac:chgData name="Ungerová Nikola" userId="59491d93-6bde-401e-8d2b-37476ca9e6f7" providerId="ADAL" clId="{88BC2185-56DA-41F3-A9C0-A5157E88D08A}" dt="2023-03-02T09:03:02.658" v="262" actId="1076"/>
          <ac:spMkLst>
            <pc:docMk/>
            <pc:sldMk cId="1659634965" sldId="275"/>
            <ac:spMk id="13" creationId="{D6E08D90-8C19-4238-81DC-46A7C5628E4C}"/>
          </ac:spMkLst>
        </pc:spChg>
        <pc:spChg chg="add del mod">
          <ac:chgData name="Ungerová Nikola" userId="59491d93-6bde-401e-8d2b-37476ca9e6f7" providerId="ADAL" clId="{88BC2185-56DA-41F3-A9C0-A5157E88D08A}" dt="2023-03-02T09:03:10.697" v="264"/>
          <ac:spMkLst>
            <pc:docMk/>
            <pc:sldMk cId="1659634965" sldId="275"/>
            <ac:spMk id="14" creationId="{C4CBA53B-59B2-4FD9-8DFC-9BE2908C9085}"/>
          </ac:spMkLst>
        </pc:spChg>
        <pc:spChg chg="add mod">
          <ac:chgData name="Ungerová Nikola" userId="59491d93-6bde-401e-8d2b-37476ca9e6f7" providerId="ADAL" clId="{88BC2185-56DA-41F3-A9C0-A5157E88D08A}" dt="2023-03-02T09:03:23.030" v="267" actId="1076"/>
          <ac:spMkLst>
            <pc:docMk/>
            <pc:sldMk cId="1659634965" sldId="275"/>
            <ac:spMk id="15" creationId="{B1C39088-3040-4027-A38B-E2B4BBDA3AE8}"/>
          </ac:spMkLst>
        </pc:spChg>
        <pc:spChg chg="add del mod">
          <ac:chgData name="Ungerová Nikola" userId="59491d93-6bde-401e-8d2b-37476ca9e6f7" providerId="ADAL" clId="{88BC2185-56DA-41F3-A9C0-A5157E88D08A}" dt="2023-03-02T09:03:32.759" v="269"/>
          <ac:spMkLst>
            <pc:docMk/>
            <pc:sldMk cId="1659634965" sldId="275"/>
            <ac:spMk id="16" creationId="{B4DF56C5-B347-4016-803C-5CA0EF1B2DAA}"/>
          </ac:spMkLst>
        </pc:spChg>
        <pc:spChg chg="add mod">
          <ac:chgData name="Ungerová Nikola" userId="59491d93-6bde-401e-8d2b-37476ca9e6f7" providerId="ADAL" clId="{88BC2185-56DA-41F3-A9C0-A5157E88D08A}" dt="2023-03-02T09:03:32.774" v="270"/>
          <ac:spMkLst>
            <pc:docMk/>
            <pc:sldMk cId="1659634965" sldId="275"/>
            <ac:spMk id="17" creationId="{0E1EED1F-ED6A-42B8-AABF-D174CD80DBBE}"/>
          </ac:spMkLst>
        </pc:spChg>
        <pc:spChg chg="add del mod">
          <ac:chgData name="Ungerová Nikola" userId="59491d93-6bde-401e-8d2b-37476ca9e6f7" providerId="ADAL" clId="{88BC2185-56DA-41F3-A9C0-A5157E88D08A}" dt="2023-03-02T09:03:46.499" v="272"/>
          <ac:spMkLst>
            <pc:docMk/>
            <pc:sldMk cId="1659634965" sldId="275"/>
            <ac:spMk id="18" creationId="{9C0A4E19-A14F-4AF5-B91C-F5173657843A}"/>
          </ac:spMkLst>
        </pc:spChg>
        <pc:spChg chg="add mod">
          <ac:chgData name="Ungerová Nikola" userId="59491d93-6bde-401e-8d2b-37476ca9e6f7" providerId="ADAL" clId="{88BC2185-56DA-41F3-A9C0-A5157E88D08A}" dt="2023-03-02T09:03:49.391" v="274" actId="1076"/>
          <ac:spMkLst>
            <pc:docMk/>
            <pc:sldMk cId="1659634965" sldId="275"/>
            <ac:spMk id="19" creationId="{4C58D1A7-995A-4369-8C77-C7C0EA8E8B20}"/>
          </ac:spMkLst>
        </pc:spChg>
        <pc:spChg chg="add del mod">
          <ac:chgData name="Ungerová Nikola" userId="59491d93-6bde-401e-8d2b-37476ca9e6f7" providerId="ADAL" clId="{88BC2185-56DA-41F3-A9C0-A5157E88D08A}" dt="2023-03-02T09:03:58.860" v="276"/>
          <ac:spMkLst>
            <pc:docMk/>
            <pc:sldMk cId="1659634965" sldId="275"/>
            <ac:spMk id="20" creationId="{73143FEB-A084-4B2D-A911-823C5A186FD7}"/>
          </ac:spMkLst>
        </pc:spChg>
        <pc:spChg chg="add mod">
          <ac:chgData name="Ungerová Nikola" userId="59491d93-6bde-401e-8d2b-37476ca9e6f7" providerId="ADAL" clId="{88BC2185-56DA-41F3-A9C0-A5157E88D08A}" dt="2023-03-02T09:03:58.876" v="277"/>
          <ac:spMkLst>
            <pc:docMk/>
            <pc:sldMk cId="1659634965" sldId="275"/>
            <ac:spMk id="21" creationId="{DE037C1D-879D-48CD-B14E-EEC02C27D18B}"/>
          </ac:spMkLst>
        </pc:spChg>
        <pc:spChg chg="add del mod">
          <ac:chgData name="Ungerová Nikola" userId="59491d93-6bde-401e-8d2b-37476ca9e6f7" providerId="ADAL" clId="{88BC2185-56DA-41F3-A9C0-A5157E88D08A}" dt="2023-03-02T09:04:06.767" v="279"/>
          <ac:spMkLst>
            <pc:docMk/>
            <pc:sldMk cId="1659634965" sldId="275"/>
            <ac:spMk id="22" creationId="{E5208AA1-BE95-4A59-845C-6288CF8CD5D2}"/>
          </ac:spMkLst>
        </pc:spChg>
        <pc:spChg chg="add mod">
          <ac:chgData name="Ungerová Nikola" userId="59491d93-6bde-401e-8d2b-37476ca9e6f7" providerId="ADAL" clId="{88BC2185-56DA-41F3-A9C0-A5157E88D08A}" dt="2023-03-02T09:04:06.767" v="280"/>
          <ac:spMkLst>
            <pc:docMk/>
            <pc:sldMk cId="1659634965" sldId="275"/>
            <ac:spMk id="23" creationId="{C55F600A-826B-4A30-AFB9-0A84A738A59C}"/>
          </ac:spMkLst>
        </pc:spChg>
        <pc:spChg chg="add del mod">
          <ac:chgData name="Ungerová Nikola" userId="59491d93-6bde-401e-8d2b-37476ca9e6f7" providerId="ADAL" clId="{88BC2185-56DA-41F3-A9C0-A5157E88D08A}" dt="2023-03-02T09:04:15.800" v="282"/>
          <ac:spMkLst>
            <pc:docMk/>
            <pc:sldMk cId="1659634965" sldId="275"/>
            <ac:spMk id="24" creationId="{81403C6C-CE2B-41FF-B901-71ED28610C03}"/>
          </ac:spMkLst>
        </pc:spChg>
        <pc:spChg chg="add mod">
          <ac:chgData name="Ungerová Nikola" userId="59491d93-6bde-401e-8d2b-37476ca9e6f7" providerId="ADAL" clId="{88BC2185-56DA-41F3-A9C0-A5157E88D08A}" dt="2023-03-02T09:04:15.822" v="283"/>
          <ac:spMkLst>
            <pc:docMk/>
            <pc:sldMk cId="1659634965" sldId="275"/>
            <ac:spMk id="25" creationId="{75CAEC0B-C24A-478C-A893-C4BDE987AC34}"/>
          </ac:spMkLst>
        </pc:spChg>
        <pc:spChg chg="add del mod">
          <ac:chgData name="Ungerová Nikola" userId="59491d93-6bde-401e-8d2b-37476ca9e6f7" providerId="ADAL" clId="{88BC2185-56DA-41F3-A9C0-A5157E88D08A}" dt="2023-03-02T09:04:24.680" v="285"/>
          <ac:spMkLst>
            <pc:docMk/>
            <pc:sldMk cId="1659634965" sldId="275"/>
            <ac:spMk id="26" creationId="{797AAFED-8DC7-4B7C-ACE3-4D850F4A6E21}"/>
          </ac:spMkLst>
        </pc:spChg>
        <pc:spChg chg="add mod">
          <ac:chgData name="Ungerová Nikola" userId="59491d93-6bde-401e-8d2b-37476ca9e6f7" providerId="ADAL" clId="{88BC2185-56DA-41F3-A9C0-A5157E88D08A}" dt="2023-03-02T09:04:24.695" v="286"/>
          <ac:spMkLst>
            <pc:docMk/>
            <pc:sldMk cId="1659634965" sldId="275"/>
            <ac:spMk id="27" creationId="{35BB615F-7C8D-417E-A6E2-D65047C300BC}"/>
          </ac:spMkLst>
        </pc:spChg>
        <pc:spChg chg="add del mod">
          <ac:chgData name="Ungerová Nikola" userId="59491d93-6bde-401e-8d2b-37476ca9e6f7" providerId="ADAL" clId="{88BC2185-56DA-41F3-A9C0-A5157E88D08A}" dt="2023-03-02T09:05:30.410" v="298"/>
          <ac:spMkLst>
            <pc:docMk/>
            <pc:sldMk cId="1659634965" sldId="275"/>
            <ac:spMk id="31" creationId="{FD1CB9E9-06DA-4A86-9A62-24DA1DBF6E93}"/>
          </ac:spMkLst>
        </pc:spChg>
        <pc:spChg chg="add mod">
          <ac:chgData name="Ungerová Nikola" userId="59491d93-6bde-401e-8d2b-37476ca9e6f7" providerId="ADAL" clId="{88BC2185-56DA-41F3-A9C0-A5157E88D08A}" dt="2023-03-02T09:05:33.805" v="300" actId="1076"/>
          <ac:spMkLst>
            <pc:docMk/>
            <pc:sldMk cId="1659634965" sldId="275"/>
            <ac:spMk id="32" creationId="{6A4E27C7-3478-4ECF-88DC-A7C841E27122}"/>
          </ac:spMkLst>
        </pc:spChg>
        <pc:graphicFrameChg chg="add mod">
          <ac:chgData name="Ungerová Nikola" userId="59491d93-6bde-401e-8d2b-37476ca9e6f7" providerId="ADAL" clId="{88BC2185-56DA-41F3-A9C0-A5157E88D08A}" dt="2023-03-02T09:04:33.034" v="287"/>
          <ac:graphicFrameMkLst>
            <pc:docMk/>
            <pc:sldMk cId="1659634965" sldId="275"/>
            <ac:graphicFrameMk id="28" creationId="{BAD81EB0-24BB-425D-B9D5-F341BF4B4EF7}"/>
          </ac:graphicFrameMkLst>
        </pc:graphicFrameChg>
        <pc:picChg chg="add mod">
          <ac:chgData name="Ungerová Nikola" userId="59491d93-6bde-401e-8d2b-37476ca9e6f7" providerId="ADAL" clId="{88BC2185-56DA-41F3-A9C0-A5157E88D08A}" dt="2023-03-02T09:05:21.707" v="296" actId="1076"/>
          <ac:picMkLst>
            <pc:docMk/>
            <pc:sldMk cId="1659634965" sldId="275"/>
            <ac:picMk id="29" creationId="{371A417C-BF37-4A5D-BD24-19DB102743A1}"/>
          </ac:picMkLst>
        </pc:picChg>
        <pc:picChg chg="add mod">
          <ac:chgData name="Ungerová Nikola" userId="59491d93-6bde-401e-8d2b-37476ca9e6f7" providerId="ADAL" clId="{88BC2185-56DA-41F3-A9C0-A5157E88D08A}" dt="2023-03-02T09:05:52.157" v="302" actId="1076"/>
          <ac:picMkLst>
            <pc:docMk/>
            <pc:sldMk cId="1659634965" sldId="275"/>
            <ac:picMk id="30" creationId="{316FA673-3511-4B33-B716-C33EC025FCC9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06:52.848" v="324" actId="1076"/>
        <pc:sldMkLst>
          <pc:docMk/>
          <pc:sldMk cId="339511555" sldId="276"/>
        </pc:sldMkLst>
        <pc:spChg chg="mod">
          <ac:chgData name="Ungerová Nikola" userId="59491d93-6bde-401e-8d2b-37476ca9e6f7" providerId="ADAL" clId="{88BC2185-56DA-41F3-A9C0-A5157E88D08A}" dt="2023-03-02T09:06:12.179" v="307" actId="122"/>
          <ac:spMkLst>
            <pc:docMk/>
            <pc:sldMk cId="339511555" sldId="276"/>
            <ac:spMk id="2" creationId="{FC9379CB-5D78-4AFE-850A-D2F79F4B8226}"/>
          </ac:spMkLst>
        </pc:spChg>
        <pc:spChg chg="del">
          <ac:chgData name="Ungerová Nikola" userId="59491d93-6bde-401e-8d2b-37476ca9e6f7" providerId="ADAL" clId="{88BC2185-56DA-41F3-A9C0-A5157E88D08A}" dt="2023-03-02T09:06:14.349" v="308" actId="478"/>
          <ac:spMkLst>
            <pc:docMk/>
            <pc:sldMk cId="339511555" sldId="276"/>
            <ac:spMk id="3" creationId="{8E0C4F71-AE8C-4A83-8E5A-F2F0EED177AA}"/>
          </ac:spMkLst>
        </pc:spChg>
        <pc:spChg chg="del">
          <ac:chgData name="Ungerová Nikola" userId="59491d93-6bde-401e-8d2b-37476ca9e6f7" providerId="ADAL" clId="{88BC2185-56DA-41F3-A9C0-A5157E88D08A}" dt="2023-03-02T09:06:17.104" v="309" actId="478"/>
          <ac:spMkLst>
            <pc:docMk/>
            <pc:sldMk cId="339511555" sldId="276"/>
            <ac:spMk id="4" creationId="{8278DCDC-0F97-4A6A-BA73-8089C9CB100B}"/>
          </ac:spMkLst>
        </pc:spChg>
        <pc:spChg chg="add del mod">
          <ac:chgData name="Ungerová Nikola" userId="59491d93-6bde-401e-8d2b-37476ca9e6f7" providerId="ADAL" clId="{88BC2185-56DA-41F3-A9C0-A5157E88D08A}" dt="2023-03-02T09:06:24.987" v="313"/>
          <ac:spMkLst>
            <pc:docMk/>
            <pc:sldMk cId="339511555" sldId="276"/>
            <ac:spMk id="5" creationId="{87D0E344-C748-4C10-907C-EFE5891A89E8}"/>
          </ac:spMkLst>
        </pc:spChg>
        <pc:spChg chg="add mod">
          <ac:chgData name="Ungerová Nikola" userId="59491d93-6bde-401e-8d2b-37476ca9e6f7" providerId="ADAL" clId="{88BC2185-56DA-41F3-A9C0-A5157E88D08A}" dt="2023-03-02T09:06:25.003" v="314"/>
          <ac:spMkLst>
            <pc:docMk/>
            <pc:sldMk cId="339511555" sldId="276"/>
            <ac:spMk id="6" creationId="{8111A9D1-261D-485A-95FF-4C2F46BA72D4}"/>
          </ac:spMkLst>
        </pc:spChg>
        <pc:spChg chg="add del mod">
          <ac:chgData name="Ungerová Nikola" userId="59491d93-6bde-401e-8d2b-37476ca9e6f7" providerId="ADAL" clId="{88BC2185-56DA-41F3-A9C0-A5157E88D08A}" dt="2023-03-02T09:06:33.517" v="318"/>
          <ac:spMkLst>
            <pc:docMk/>
            <pc:sldMk cId="339511555" sldId="276"/>
            <ac:spMk id="7" creationId="{3C636809-1BCC-4661-9839-CDEBD538391D}"/>
          </ac:spMkLst>
        </pc:spChg>
        <pc:spChg chg="add mod">
          <ac:chgData name="Ungerová Nikola" userId="59491d93-6bde-401e-8d2b-37476ca9e6f7" providerId="ADAL" clId="{88BC2185-56DA-41F3-A9C0-A5157E88D08A}" dt="2023-03-02T09:06:33.517" v="319"/>
          <ac:spMkLst>
            <pc:docMk/>
            <pc:sldMk cId="339511555" sldId="276"/>
            <ac:spMk id="8" creationId="{FDAFFED1-F66D-4B6A-B72C-A8F68F545B3F}"/>
          </ac:spMkLst>
        </pc:spChg>
        <pc:spChg chg="add del mod">
          <ac:chgData name="Ungerová Nikola" userId="59491d93-6bde-401e-8d2b-37476ca9e6f7" providerId="ADAL" clId="{88BC2185-56DA-41F3-A9C0-A5157E88D08A}" dt="2023-03-02T09:06:43.042" v="321"/>
          <ac:spMkLst>
            <pc:docMk/>
            <pc:sldMk cId="339511555" sldId="276"/>
            <ac:spMk id="9" creationId="{7BB42756-3B43-49B0-B036-63DC4384EE8B}"/>
          </ac:spMkLst>
        </pc:spChg>
        <pc:spChg chg="add mod">
          <ac:chgData name="Ungerová Nikola" userId="59491d93-6bde-401e-8d2b-37476ca9e6f7" providerId="ADAL" clId="{88BC2185-56DA-41F3-A9C0-A5157E88D08A}" dt="2023-03-02T09:06:52.848" v="324" actId="1076"/>
          <ac:spMkLst>
            <pc:docMk/>
            <pc:sldMk cId="339511555" sldId="276"/>
            <ac:spMk id="10" creationId="{B7C26553-91C8-4A90-A7E4-AD44E34214D5}"/>
          </ac:spMkLst>
        </pc:spChg>
      </pc:sldChg>
      <pc:sldChg chg="addSp delSp modSp new mod modClrScheme chgLayout">
        <pc:chgData name="Ungerová Nikola" userId="59491d93-6bde-401e-8d2b-37476ca9e6f7" providerId="ADAL" clId="{88BC2185-56DA-41F3-A9C0-A5157E88D08A}" dt="2023-03-02T09:07:40.308" v="339" actId="26606"/>
        <pc:sldMkLst>
          <pc:docMk/>
          <pc:sldMk cId="2885394925" sldId="277"/>
        </pc:sldMkLst>
        <pc:spChg chg="mod">
          <ac:chgData name="Ungerová Nikola" userId="59491d93-6bde-401e-8d2b-37476ca9e6f7" providerId="ADAL" clId="{88BC2185-56DA-41F3-A9C0-A5157E88D08A}" dt="2023-03-02T09:07:40.308" v="339" actId="26606"/>
          <ac:spMkLst>
            <pc:docMk/>
            <pc:sldMk cId="2885394925" sldId="277"/>
            <ac:spMk id="2" creationId="{367F56C3-76F8-4961-8E25-15B3343D3D24}"/>
          </ac:spMkLst>
        </pc:spChg>
        <pc:spChg chg="del">
          <ac:chgData name="Ungerová Nikola" userId="59491d93-6bde-401e-8d2b-37476ca9e6f7" providerId="ADAL" clId="{88BC2185-56DA-41F3-A9C0-A5157E88D08A}" dt="2023-03-02T09:07:17.251" v="332" actId="478"/>
          <ac:spMkLst>
            <pc:docMk/>
            <pc:sldMk cId="2885394925" sldId="277"/>
            <ac:spMk id="3" creationId="{4892E6AC-E279-424D-86E6-862C74CD5A1D}"/>
          </ac:spMkLst>
        </pc:spChg>
        <pc:spChg chg="del">
          <ac:chgData name="Ungerová Nikola" userId="59491d93-6bde-401e-8d2b-37476ca9e6f7" providerId="ADAL" clId="{88BC2185-56DA-41F3-A9C0-A5157E88D08A}" dt="2023-03-02T09:07:19.705" v="333" actId="478"/>
          <ac:spMkLst>
            <pc:docMk/>
            <pc:sldMk cId="2885394925" sldId="277"/>
            <ac:spMk id="4" creationId="{4F93B013-AAE8-4499-984D-97A14B56C76F}"/>
          </ac:spMkLst>
        </pc:spChg>
        <pc:spChg chg="add del mod">
          <ac:chgData name="Ungerová Nikola" userId="59491d93-6bde-401e-8d2b-37476ca9e6f7" providerId="ADAL" clId="{88BC2185-56DA-41F3-A9C0-A5157E88D08A}" dt="2023-03-02T09:07:27.965" v="335"/>
          <ac:spMkLst>
            <pc:docMk/>
            <pc:sldMk cId="2885394925" sldId="277"/>
            <ac:spMk id="5" creationId="{11C0F0BF-41EA-412C-A2BE-6ECAE611713B}"/>
          </ac:spMkLst>
        </pc:spChg>
        <pc:spChg chg="add mod ord">
          <ac:chgData name="Ungerová Nikola" userId="59491d93-6bde-401e-8d2b-37476ca9e6f7" providerId="ADAL" clId="{88BC2185-56DA-41F3-A9C0-A5157E88D08A}" dt="2023-03-02T09:07:40.308" v="339" actId="26606"/>
          <ac:spMkLst>
            <pc:docMk/>
            <pc:sldMk cId="2885394925" sldId="277"/>
            <ac:spMk id="6" creationId="{6197DFB1-7FFE-4687-A376-56A6138A89F6}"/>
          </ac:spMkLst>
        </pc:spChg>
        <pc:spChg chg="add del mod">
          <ac:chgData name="Ungerová Nikola" userId="59491d93-6bde-401e-8d2b-37476ca9e6f7" providerId="ADAL" clId="{88BC2185-56DA-41F3-A9C0-A5157E88D08A}" dt="2023-03-02T09:07:40.308" v="339" actId="26606"/>
          <ac:spMkLst>
            <pc:docMk/>
            <pc:sldMk cId="2885394925" sldId="277"/>
            <ac:spMk id="12" creationId="{B75DCD07-7A2E-80D9-4879-F23D9B0A70E5}"/>
          </ac:spMkLst>
        </pc:spChg>
        <pc:picChg chg="add mod">
          <ac:chgData name="Ungerová Nikola" userId="59491d93-6bde-401e-8d2b-37476ca9e6f7" providerId="ADAL" clId="{88BC2185-56DA-41F3-A9C0-A5157E88D08A}" dt="2023-03-02T09:07:40.308" v="339" actId="26606"/>
          <ac:picMkLst>
            <pc:docMk/>
            <pc:sldMk cId="2885394925" sldId="277"/>
            <ac:picMk id="7" creationId="{6D2658A2-6A65-470F-99D3-B014A10AA892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08:54.615" v="356"/>
        <pc:sldMkLst>
          <pc:docMk/>
          <pc:sldMk cId="100491040" sldId="278"/>
        </pc:sldMkLst>
        <pc:spChg chg="mod">
          <ac:chgData name="Ungerová Nikola" userId="59491d93-6bde-401e-8d2b-37476ca9e6f7" providerId="ADAL" clId="{88BC2185-56DA-41F3-A9C0-A5157E88D08A}" dt="2023-03-02T09:07:55.416" v="344" actId="122"/>
          <ac:spMkLst>
            <pc:docMk/>
            <pc:sldMk cId="100491040" sldId="278"/>
            <ac:spMk id="2" creationId="{A739845A-2E1F-4536-B969-FED26A4B0F4F}"/>
          </ac:spMkLst>
        </pc:spChg>
        <pc:spChg chg="del">
          <ac:chgData name="Ungerová Nikola" userId="59491d93-6bde-401e-8d2b-37476ca9e6f7" providerId="ADAL" clId="{88BC2185-56DA-41F3-A9C0-A5157E88D08A}" dt="2023-03-02T09:07:58.244" v="345" actId="478"/>
          <ac:spMkLst>
            <pc:docMk/>
            <pc:sldMk cId="100491040" sldId="278"/>
            <ac:spMk id="3" creationId="{CE6D3735-8B5D-4B03-A4D9-42578BC60A95}"/>
          </ac:spMkLst>
        </pc:spChg>
        <pc:spChg chg="del">
          <ac:chgData name="Ungerová Nikola" userId="59491d93-6bde-401e-8d2b-37476ca9e6f7" providerId="ADAL" clId="{88BC2185-56DA-41F3-A9C0-A5157E88D08A}" dt="2023-03-02T09:07:59.783" v="346" actId="478"/>
          <ac:spMkLst>
            <pc:docMk/>
            <pc:sldMk cId="100491040" sldId="278"/>
            <ac:spMk id="4" creationId="{756C2761-6D00-4845-8462-291EBB35F3E6}"/>
          </ac:spMkLst>
        </pc:spChg>
        <pc:spChg chg="add del mod">
          <ac:chgData name="Ungerová Nikola" userId="59491d93-6bde-401e-8d2b-37476ca9e6f7" providerId="ADAL" clId="{88BC2185-56DA-41F3-A9C0-A5157E88D08A}" dt="2023-03-02T09:08:07.266" v="348"/>
          <ac:spMkLst>
            <pc:docMk/>
            <pc:sldMk cId="100491040" sldId="278"/>
            <ac:spMk id="5" creationId="{F93DAE10-99B4-4D3A-B219-A4C1202E807B}"/>
          </ac:spMkLst>
        </pc:spChg>
        <pc:spChg chg="add mod">
          <ac:chgData name="Ungerová Nikola" userId="59491d93-6bde-401e-8d2b-37476ca9e6f7" providerId="ADAL" clId="{88BC2185-56DA-41F3-A9C0-A5157E88D08A}" dt="2023-03-02T09:08:07.281" v="349"/>
          <ac:spMkLst>
            <pc:docMk/>
            <pc:sldMk cId="100491040" sldId="278"/>
            <ac:spMk id="6" creationId="{9E05FB72-A38B-4ED9-B46F-9804AFB437CF}"/>
          </ac:spMkLst>
        </pc:spChg>
        <pc:spChg chg="mod">
          <ac:chgData name="Ungerová Nikola" userId="59491d93-6bde-401e-8d2b-37476ca9e6f7" providerId="ADAL" clId="{88BC2185-56DA-41F3-A9C0-A5157E88D08A}" dt="2023-03-02T09:08:12.648" v="350"/>
          <ac:spMkLst>
            <pc:docMk/>
            <pc:sldMk cId="100491040" sldId="278"/>
            <ac:spMk id="9" creationId="{DD5E5EB6-1BC0-4701-BB87-D6F92C9A6198}"/>
          </ac:spMkLst>
        </pc:spChg>
        <pc:spChg chg="mod">
          <ac:chgData name="Ungerová Nikola" userId="59491d93-6bde-401e-8d2b-37476ca9e6f7" providerId="ADAL" clId="{88BC2185-56DA-41F3-A9C0-A5157E88D08A}" dt="2023-03-02T09:08:12.648" v="350"/>
          <ac:spMkLst>
            <pc:docMk/>
            <pc:sldMk cId="100491040" sldId="278"/>
            <ac:spMk id="10" creationId="{F4256A51-E143-46E6-B0DC-F4DE09D6BF0C}"/>
          </ac:spMkLst>
        </pc:spChg>
        <pc:spChg chg="mod">
          <ac:chgData name="Ungerová Nikola" userId="59491d93-6bde-401e-8d2b-37476ca9e6f7" providerId="ADAL" clId="{88BC2185-56DA-41F3-A9C0-A5157E88D08A}" dt="2023-03-02T09:08:17.445" v="351"/>
          <ac:spMkLst>
            <pc:docMk/>
            <pc:sldMk cId="100491040" sldId="278"/>
            <ac:spMk id="13" creationId="{471F2622-1239-41E4-B8D9-B942390D9EF6}"/>
          </ac:spMkLst>
        </pc:spChg>
        <pc:spChg chg="add mod">
          <ac:chgData name="Ungerová Nikola" userId="59491d93-6bde-401e-8d2b-37476ca9e6f7" providerId="ADAL" clId="{88BC2185-56DA-41F3-A9C0-A5157E88D08A}" dt="2023-03-02T09:08:29.456" v="353"/>
          <ac:spMkLst>
            <pc:docMk/>
            <pc:sldMk cId="100491040" sldId="278"/>
            <ac:spMk id="15" creationId="{B0F402C2-A86B-469B-B187-C4B230F77029}"/>
          </ac:spMkLst>
        </pc:spChg>
        <pc:grpChg chg="add mod">
          <ac:chgData name="Ungerová Nikola" userId="59491d93-6bde-401e-8d2b-37476ca9e6f7" providerId="ADAL" clId="{88BC2185-56DA-41F3-A9C0-A5157E88D08A}" dt="2023-03-02T09:08:12.648" v="350"/>
          <ac:grpSpMkLst>
            <pc:docMk/>
            <pc:sldMk cId="100491040" sldId="278"/>
            <ac:grpSpMk id="7" creationId="{3B149487-FFDE-49FE-9706-E5CB6FC0FF54}"/>
          </ac:grpSpMkLst>
        </pc:grpChg>
        <pc:grpChg chg="add mod">
          <ac:chgData name="Ungerová Nikola" userId="59491d93-6bde-401e-8d2b-37476ca9e6f7" providerId="ADAL" clId="{88BC2185-56DA-41F3-A9C0-A5157E88D08A}" dt="2023-03-02T09:08:17.445" v="351"/>
          <ac:grpSpMkLst>
            <pc:docMk/>
            <pc:sldMk cId="100491040" sldId="278"/>
            <ac:grpSpMk id="11" creationId="{FBA2EA6F-3669-4C99-88A6-2044E26BB418}"/>
          </ac:grpSpMkLst>
        </pc:grpChg>
        <pc:picChg chg="mod">
          <ac:chgData name="Ungerová Nikola" userId="59491d93-6bde-401e-8d2b-37476ca9e6f7" providerId="ADAL" clId="{88BC2185-56DA-41F3-A9C0-A5157E88D08A}" dt="2023-03-02T09:08:12.648" v="350"/>
          <ac:picMkLst>
            <pc:docMk/>
            <pc:sldMk cId="100491040" sldId="278"/>
            <ac:picMk id="8" creationId="{BA6B8406-9D06-4550-81D0-445D158C44A0}"/>
          </ac:picMkLst>
        </pc:picChg>
        <pc:picChg chg="mod">
          <ac:chgData name="Ungerová Nikola" userId="59491d93-6bde-401e-8d2b-37476ca9e6f7" providerId="ADAL" clId="{88BC2185-56DA-41F3-A9C0-A5157E88D08A}" dt="2023-03-02T09:08:17.445" v="351"/>
          <ac:picMkLst>
            <pc:docMk/>
            <pc:sldMk cId="100491040" sldId="278"/>
            <ac:picMk id="12" creationId="{743377A7-CDE0-4E8A-A1D6-6582BCF6AFA5}"/>
          </ac:picMkLst>
        </pc:picChg>
        <pc:picChg chg="add mod">
          <ac:chgData name="Ungerová Nikola" userId="59491d93-6bde-401e-8d2b-37476ca9e6f7" providerId="ADAL" clId="{88BC2185-56DA-41F3-A9C0-A5157E88D08A}" dt="2023-03-02T09:08:22.113" v="352"/>
          <ac:picMkLst>
            <pc:docMk/>
            <pc:sldMk cId="100491040" sldId="278"/>
            <ac:picMk id="14" creationId="{EC823576-40D5-4B14-812F-555C39557F72}"/>
          </ac:picMkLst>
        </pc:picChg>
        <pc:picChg chg="add mod">
          <ac:chgData name="Ungerová Nikola" userId="59491d93-6bde-401e-8d2b-37476ca9e6f7" providerId="ADAL" clId="{88BC2185-56DA-41F3-A9C0-A5157E88D08A}" dt="2023-03-02T09:08:36.239" v="354"/>
          <ac:picMkLst>
            <pc:docMk/>
            <pc:sldMk cId="100491040" sldId="278"/>
            <ac:picMk id="16" creationId="{CAB84C42-BC73-4896-A22D-0805EE955644}"/>
          </ac:picMkLst>
        </pc:picChg>
        <pc:picChg chg="add mod">
          <ac:chgData name="Ungerová Nikola" userId="59491d93-6bde-401e-8d2b-37476ca9e6f7" providerId="ADAL" clId="{88BC2185-56DA-41F3-A9C0-A5157E88D08A}" dt="2023-03-02T09:08:41.901" v="355"/>
          <ac:picMkLst>
            <pc:docMk/>
            <pc:sldMk cId="100491040" sldId="278"/>
            <ac:picMk id="17" creationId="{7591C739-B0A1-4577-81DE-F67F2CB97554}"/>
          </ac:picMkLst>
        </pc:picChg>
        <pc:picChg chg="add mod">
          <ac:chgData name="Ungerová Nikola" userId="59491d93-6bde-401e-8d2b-37476ca9e6f7" providerId="ADAL" clId="{88BC2185-56DA-41F3-A9C0-A5157E88D08A}" dt="2023-03-02T09:08:54.615" v="356"/>
          <ac:picMkLst>
            <pc:docMk/>
            <pc:sldMk cId="100491040" sldId="278"/>
            <ac:picMk id="18" creationId="{AD8E000A-9738-4738-8AAE-5254D8E5DFF0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10:16.578" v="378" actId="1076"/>
        <pc:sldMkLst>
          <pc:docMk/>
          <pc:sldMk cId="1620161955" sldId="279"/>
        </pc:sldMkLst>
        <pc:spChg chg="mod">
          <ac:chgData name="Ungerová Nikola" userId="59491d93-6bde-401e-8d2b-37476ca9e6f7" providerId="ADAL" clId="{88BC2185-56DA-41F3-A9C0-A5157E88D08A}" dt="2023-03-02T09:09:14.655" v="361" actId="122"/>
          <ac:spMkLst>
            <pc:docMk/>
            <pc:sldMk cId="1620161955" sldId="279"/>
            <ac:spMk id="2" creationId="{EE958E33-DDED-4000-819A-061E62CF2529}"/>
          </ac:spMkLst>
        </pc:spChg>
        <pc:spChg chg="del">
          <ac:chgData name="Ungerová Nikola" userId="59491d93-6bde-401e-8d2b-37476ca9e6f7" providerId="ADAL" clId="{88BC2185-56DA-41F3-A9C0-A5157E88D08A}" dt="2023-03-02T09:09:17.023" v="362" actId="478"/>
          <ac:spMkLst>
            <pc:docMk/>
            <pc:sldMk cId="1620161955" sldId="279"/>
            <ac:spMk id="3" creationId="{9BF933A1-EB80-4441-A229-37CF9FE19C14}"/>
          </ac:spMkLst>
        </pc:spChg>
        <pc:spChg chg="del">
          <ac:chgData name="Ungerová Nikola" userId="59491d93-6bde-401e-8d2b-37476ca9e6f7" providerId="ADAL" clId="{88BC2185-56DA-41F3-A9C0-A5157E88D08A}" dt="2023-03-02T09:09:18.866" v="363" actId="478"/>
          <ac:spMkLst>
            <pc:docMk/>
            <pc:sldMk cId="1620161955" sldId="279"/>
            <ac:spMk id="4" creationId="{58B2EBD1-2ED9-46A8-9C29-12BA917D38DD}"/>
          </ac:spMkLst>
        </pc:spChg>
        <pc:spChg chg="add del mod">
          <ac:chgData name="Ungerová Nikola" userId="59491d93-6bde-401e-8d2b-37476ca9e6f7" providerId="ADAL" clId="{88BC2185-56DA-41F3-A9C0-A5157E88D08A}" dt="2023-03-02T09:09:26.239" v="365"/>
          <ac:spMkLst>
            <pc:docMk/>
            <pc:sldMk cId="1620161955" sldId="279"/>
            <ac:spMk id="5" creationId="{6B448170-C87C-4DC7-B4F6-E8272B66CD34}"/>
          </ac:spMkLst>
        </pc:spChg>
        <pc:spChg chg="add mod">
          <ac:chgData name="Ungerová Nikola" userId="59491d93-6bde-401e-8d2b-37476ca9e6f7" providerId="ADAL" clId="{88BC2185-56DA-41F3-A9C0-A5157E88D08A}" dt="2023-03-02T09:09:26.239" v="366"/>
          <ac:spMkLst>
            <pc:docMk/>
            <pc:sldMk cId="1620161955" sldId="279"/>
            <ac:spMk id="6" creationId="{CB3C46F0-A292-4982-AFDC-7CBD721C4F36}"/>
          </ac:spMkLst>
        </pc:spChg>
        <pc:spChg chg="add mod">
          <ac:chgData name="Ungerová Nikola" userId="59491d93-6bde-401e-8d2b-37476ca9e6f7" providerId="ADAL" clId="{88BC2185-56DA-41F3-A9C0-A5157E88D08A}" dt="2023-03-02T09:10:02.224" v="374" actId="1076"/>
          <ac:spMkLst>
            <pc:docMk/>
            <pc:sldMk cId="1620161955" sldId="279"/>
            <ac:spMk id="9" creationId="{BA2B26E2-02C5-437F-A410-745F4E334D7C}"/>
          </ac:spMkLst>
        </pc:spChg>
        <pc:picChg chg="add mod">
          <ac:chgData name="Ungerová Nikola" userId="59491d93-6bde-401e-8d2b-37476ca9e6f7" providerId="ADAL" clId="{88BC2185-56DA-41F3-A9C0-A5157E88D08A}" dt="2023-03-02T09:10:04.979" v="375" actId="1076"/>
          <ac:picMkLst>
            <pc:docMk/>
            <pc:sldMk cId="1620161955" sldId="279"/>
            <ac:picMk id="7" creationId="{D685FB51-AD27-408D-B9BE-EFCA7DE773A4}"/>
          </ac:picMkLst>
        </pc:picChg>
        <pc:picChg chg="add mod">
          <ac:chgData name="Ungerová Nikola" userId="59491d93-6bde-401e-8d2b-37476ca9e6f7" providerId="ADAL" clId="{88BC2185-56DA-41F3-A9C0-A5157E88D08A}" dt="2023-03-02T09:09:59.965" v="373" actId="1076"/>
          <ac:picMkLst>
            <pc:docMk/>
            <pc:sldMk cId="1620161955" sldId="279"/>
            <ac:picMk id="8" creationId="{808248E9-6C71-47DD-AC85-97291DF18852}"/>
          </ac:picMkLst>
        </pc:picChg>
        <pc:picChg chg="add mod">
          <ac:chgData name="Ungerová Nikola" userId="59491d93-6bde-401e-8d2b-37476ca9e6f7" providerId="ADAL" clId="{88BC2185-56DA-41F3-A9C0-A5157E88D08A}" dt="2023-03-02T09:10:08.388" v="376" actId="1076"/>
          <ac:picMkLst>
            <pc:docMk/>
            <pc:sldMk cId="1620161955" sldId="279"/>
            <ac:picMk id="10" creationId="{B428FD06-6797-4E99-BB78-00461AC40FB4}"/>
          </ac:picMkLst>
        </pc:picChg>
        <pc:picChg chg="add mod">
          <ac:chgData name="Ungerová Nikola" userId="59491d93-6bde-401e-8d2b-37476ca9e6f7" providerId="ADAL" clId="{88BC2185-56DA-41F3-A9C0-A5157E88D08A}" dt="2023-03-02T09:10:16.578" v="378" actId="1076"/>
          <ac:picMkLst>
            <pc:docMk/>
            <pc:sldMk cId="1620161955" sldId="279"/>
            <ac:picMk id="11" creationId="{72D9A290-6EC2-4C5C-8615-629CC7BDA744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11:19.626" v="398"/>
        <pc:sldMkLst>
          <pc:docMk/>
          <pc:sldMk cId="2390481316" sldId="280"/>
        </pc:sldMkLst>
        <pc:spChg chg="mod">
          <ac:chgData name="Ungerová Nikola" userId="59491d93-6bde-401e-8d2b-37476ca9e6f7" providerId="ADAL" clId="{88BC2185-56DA-41F3-A9C0-A5157E88D08A}" dt="2023-03-02T09:10:35.338" v="383" actId="122"/>
          <ac:spMkLst>
            <pc:docMk/>
            <pc:sldMk cId="2390481316" sldId="280"/>
            <ac:spMk id="2" creationId="{FC74C8BD-4ABB-4B39-8BC8-F4C04FAA9928}"/>
          </ac:spMkLst>
        </pc:spChg>
        <pc:spChg chg="del">
          <ac:chgData name="Ungerová Nikola" userId="59491d93-6bde-401e-8d2b-37476ca9e6f7" providerId="ADAL" clId="{88BC2185-56DA-41F3-A9C0-A5157E88D08A}" dt="2023-03-02T09:10:51.232" v="386" actId="478"/>
          <ac:spMkLst>
            <pc:docMk/>
            <pc:sldMk cId="2390481316" sldId="280"/>
            <ac:spMk id="3" creationId="{2399BC35-BF0E-48F3-A694-1D814C159D09}"/>
          </ac:spMkLst>
        </pc:spChg>
        <pc:spChg chg="del">
          <ac:chgData name="Ungerová Nikola" userId="59491d93-6bde-401e-8d2b-37476ca9e6f7" providerId="ADAL" clId="{88BC2185-56DA-41F3-A9C0-A5157E88D08A}" dt="2023-03-02T09:10:52.721" v="387" actId="478"/>
          <ac:spMkLst>
            <pc:docMk/>
            <pc:sldMk cId="2390481316" sldId="280"/>
            <ac:spMk id="4" creationId="{3F351BD7-D0AE-44E8-97A4-1EC60BEEBD6B}"/>
          </ac:spMkLst>
        </pc:spChg>
        <pc:spChg chg="add del mod">
          <ac:chgData name="Ungerová Nikola" userId="59491d93-6bde-401e-8d2b-37476ca9e6f7" providerId="ADAL" clId="{88BC2185-56DA-41F3-A9C0-A5157E88D08A}" dt="2023-03-02T09:11:00.057" v="389"/>
          <ac:spMkLst>
            <pc:docMk/>
            <pc:sldMk cId="2390481316" sldId="280"/>
            <ac:spMk id="6" creationId="{314CEF97-24E8-44CA-B445-A2FF2CB672D0}"/>
          </ac:spMkLst>
        </pc:spChg>
        <pc:spChg chg="add mod">
          <ac:chgData name="Ungerová Nikola" userId="59491d93-6bde-401e-8d2b-37476ca9e6f7" providerId="ADAL" clId="{88BC2185-56DA-41F3-A9C0-A5157E88D08A}" dt="2023-03-02T09:11:00.073" v="390"/>
          <ac:spMkLst>
            <pc:docMk/>
            <pc:sldMk cId="2390481316" sldId="280"/>
            <ac:spMk id="7" creationId="{1916A782-E300-45DB-B363-F278901FAD0C}"/>
          </ac:spMkLst>
        </pc:spChg>
        <pc:spChg chg="add del mod">
          <ac:chgData name="Ungerová Nikola" userId="59491d93-6bde-401e-8d2b-37476ca9e6f7" providerId="ADAL" clId="{88BC2185-56DA-41F3-A9C0-A5157E88D08A}" dt="2023-03-02T09:11:09.800" v="394"/>
          <ac:spMkLst>
            <pc:docMk/>
            <pc:sldMk cId="2390481316" sldId="280"/>
            <ac:spMk id="8" creationId="{2E514623-A237-46CB-88F1-F2EB11F7BE32}"/>
          </ac:spMkLst>
        </pc:spChg>
        <pc:spChg chg="add mod">
          <ac:chgData name="Ungerová Nikola" userId="59491d93-6bde-401e-8d2b-37476ca9e6f7" providerId="ADAL" clId="{88BC2185-56DA-41F3-A9C0-A5157E88D08A}" dt="2023-03-02T09:11:09.806" v="395"/>
          <ac:spMkLst>
            <pc:docMk/>
            <pc:sldMk cId="2390481316" sldId="280"/>
            <ac:spMk id="9" creationId="{E41E10A2-2DEA-4C9F-8BE2-4538996B6EBE}"/>
          </ac:spMkLst>
        </pc:spChg>
        <pc:picChg chg="add mod">
          <ac:chgData name="Ungerová Nikola" userId="59491d93-6bde-401e-8d2b-37476ca9e6f7" providerId="ADAL" clId="{88BC2185-56DA-41F3-A9C0-A5157E88D08A}" dt="2023-03-02T09:10:45.565" v="385" actId="1076"/>
          <ac:picMkLst>
            <pc:docMk/>
            <pc:sldMk cId="2390481316" sldId="280"/>
            <ac:picMk id="5" creationId="{6B0721AF-829F-43CC-A82D-25C329C279AD}"/>
          </ac:picMkLst>
        </pc:picChg>
        <pc:picChg chg="add del mod">
          <ac:chgData name="Ungerová Nikola" userId="59491d93-6bde-401e-8d2b-37476ca9e6f7" providerId="ADAL" clId="{88BC2185-56DA-41F3-A9C0-A5157E88D08A}" dt="2023-03-02T09:11:19.626" v="397"/>
          <ac:picMkLst>
            <pc:docMk/>
            <pc:sldMk cId="2390481316" sldId="280"/>
            <ac:picMk id="10" creationId="{2BCC8152-1E61-4598-A6FC-254581593315}"/>
          </ac:picMkLst>
        </pc:picChg>
        <pc:picChg chg="add mod">
          <ac:chgData name="Ungerová Nikola" userId="59491d93-6bde-401e-8d2b-37476ca9e6f7" providerId="ADAL" clId="{88BC2185-56DA-41F3-A9C0-A5157E88D08A}" dt="2023-03-02T09:11:19.626" v="398"/>
          <ac:picMkLst>
            <pc:docMk/>
            <pc:sldMk cId="2390481316" sldId="280"/>
            <ac:picMk id="11" creationId="{6E048A9D-14AA-4E64-8BFB-2D37A9ACB7A7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13:02.315" v="417" actId="1076"/>
        <pc:sldMkLst>
          <pc:docMk/>
          <pc:sldMk cId="557557723" sldId="281"/>
        </pc:sldMkLst>
        <pc:spChg chg="mod">
          <ac:chgData name="Ungerová Nikola" userId="59491d93-6bde-401e-8d2b-37476ca9e6f7" providerId="ADAL" clId="{88BC2185-56DA-41F3-A9C0-A5157E88D08A}" dt="2023-03-02T09:11:39.121" v="406" actId="122"/>
          <ac:spMkLst>
            <pc:docMk/>
            <pc:sldMk cId="557557723" sldId="281"/>
            <ac:spMk id="2" creationId="{2E778B81-7A35-4420-8DE0-2858EE06B1A7}"/>
          </ac:spMkLst>
        </pc:spChg>
        <pc:spChg chg="del">
          <ac:chgData name="Ungerová Nikola" userId="59491d93-6bde-401e-8d2b-37476ca9e6f7" providerId="ADAL" clId="{88BC2185-56DA-41F3-A9C0-A5157E88D08A}" dt="2023-03-02T09:12:13.836" v="407" actId="478"/>
          <ac:spMkLst>
            <pc:docMk/>
            <pc:sldMk cId="557557723" sldId="281"/>
            <ac:spMk id="3" creationId="{B8A8EE0C-5700-4367-A335-A358CECB0BF3}"/>
          </ac:spMkLst>
        </pc:spChg>
        <pc:spChg chg="del">
          <ac:chgData name="Ungerová Nikola" userId="59491d93-6bde-401e-8d2b-37476ca9e6f7" providerId="ADAL" clId="{88BC2185-56DA-41F3-A9C0-A5157E88D08A}" dt="2023-03-02T09:12:15.202" v="408" actId="478"/>
          <ac:spMkLst>
            <pc:docMk/>
            <pc:sldMk cId="557557723" sldId="281"/>
            <ac:spMk id="4" creationId="{77221E0B-7965-496F-94DA-819B670ABCA5}"/>
          </ac:spMkLst>
        </pc:spChg>
        <pc:spChg chg="add del mod">
          <ac:chgData name="Ungerová Nikola" userId="59491d93-6bde-401e-8d2b-37476ca9e6f7" providerId="ADAL" clId="{88BC2185-56DA-41F3-A9C0-A5157E88D08A}" dt="2023-03-02T09:12:22.745" v="412"/>
          <ac:spMkLst>
            <pc:docMk/>
            <pc:sldMk cId="557557723" sldId="281"/>
            <ac:spMk id="5" creationId="{6BBC98CF-09B5-4C70-93B4-A8E0A53278FD}"/>
          </ac:spMkLst>
        </pc:spChg>
        <pc:spChg chg="add mod">
          <ac:chgData name="Ungerová Nikola" userId="59491d93-6bde-401e-8d2b-37476ca9e6f7" providerId="ADAL" clId="{88BC2185-56DA-41F3-A9C0-A5157E88D08A}" dt="2023-03-02T09:12:22.761" v="413"/>
          <ac:spMkLst>
            <pc:docMk/>
            <pc:sldMk cId="557557723" sldId="281"/>
            <ac:spMk id="6" creationId="{EF84E7E2-6097-4D6B-9565-5B46D5848278}"/>
          </ac:spMkLst>
        </pc:spChg>
        <pc:picChg chg="add mod">
          <ac:chgData name="Ungerová Nikola" userId="59491d93-6bde-401e-8d2b-37476ca9e6f7" providerId="ADAL" clId="{88BC2185-56DA-41F3-A9C0-A5157E88D08A}" dt="2023-03-02T09:12:37.614" v="415" actId="1076"/>
          <ac:picMkLst>
            <pc:docMk/>
            <pc:sldMk cId="557557723" sldId="281"/>
            <ac:picMk id="7" creationId="{DE9FE192-0739-44A2-809E-262442CEADB7}"/>
          </ac:picMkLst>
        </pc:picChg>
        <pc:picChg chg="add mod">
          <ac:chgData name="Ungerová Nikola" userId="59491d93-6bde-401e-8d2b-37476ca9e6f7" providerId="ADAL" clId="{88BC2185-56DA-41F3-A9C0-A5157E88D08A}" dt="2023-03-02T09:13:02.315" v="417" actId="1076"/>
          <ac:picMkLst>
            <pc:docMk/>
            <pc:sldMk cId="557557723" sldId="281"/>
            <ac:picMk id="8" creationId="{61C7F974-D243-4D0D-BEDC-FE9654483627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15:42.854" v="439" actId="1076"/>
        <pc:sldMkLst>
          <pc:docMk/>
          <pc:sldMk cId="1139651326" sldId="282"/>
        </pc:sldMkLst>
        <pc:spChg chg="mod">
          <ac:chgData name="Ungerová Nikola" userId="59491d93-6bde-401e-8d2b-37476ca9e6f7" providerId="ADAL" clId="{88BC2185-56DA-41F3-A9C0-A5157E88D08A}" dt="2023-03-02T09:13:29.825" v="422" actId="122"/>
          <ac:spMkLst>
            <pc:docMk/>
            <pc:sldMk cId="1139651326" sldId="282"/>
            <ac:spMk id="2" creationId="{3C2388D2-9018-4DA0-AFD8-A838FFC3CAB4}"/>
          </ac:spMkLst>
        </pc:spChg>
        <pc:spChg chg="del">
          <ac:chgData name="Ungerová Nikola" userId="59491d93-6bde-401e-8d2b-37476ca9e6f7" providerId="ADAL" clId="{88BC2185-56DA-41F3-A9C0-A5157E88D08A}" dt="2023-03-02T09:14:49.860" v="423" actId="478"/>
          <ac:spMkLst>
            <pc:docMk/>
            <pc:sldMk cId="1139651326" sldId="282"/>
            <ac:spMk id="3" creationId="{A310FA39-6328-4B5E-BB65-7D1C5C101691}"/>
          </ac:spMkLst>
        </pc:spChg>
        <pc:spChg chg="del">
          <ac:chgData name="Ungerová Nikola" userId="59491d93-6bde-401e-8d2b-37476ca9e6f7" providerId="ADAL" clId="{88BC2185-56DA-41F3-A9C0-A5157E88D08A}" dt="2023-03-02T09:14:51.025" v="424" actId="478"/>
          <ac:spMkLst>
            <pc:docMk/>
            <pc:sldMk cId="1139651326" sldId="282"/>
            <ac:spMk id="4" creationId="{6D09015A-FA9A-4952-BFF6-10E98E515979}"/>
          </ac:spMkLst>
        </pc:spChg>
        <pc:spChg chg="add del mod">
          <ac:chgData name="Ungerová Nikola" userId="59491d93-6bde-401e-8d2b-37476ca9e6f7" providerId="ADAL" clId="{88BC2185-56DA-41F3-A9C0-A5157E88D08A}" dt="2023-03-02T09:14:59.244" v="426"/>
          <ac:spMkLst>
            <pc:docMk/>
            <pc:sldMk cId="1139651326" sldId="282"/>
            <ac:spMk id="5" creationId="{374E0B47-DE70-4509-8E31-3C750EEA07BF}"/>
          </ac:spMkLst>
        </pc:spChg>
        <pc:spChg chg="add mod">
          <ac:chgData name="Ungerová Nikola" userId="59491d93-6bde-401e-8d2b-37476ca9e6f7" providerId="ADAL" clId="{88BC2185-56DA-41F3-A9C0-A5157E88D08A}" dt="2023-03-02T09:14:59.244" v="427"/>
          <ac:spMkLst>
            <pc:docMk/>
            <pc:sldMk cId="1139651326" sldId="282"/>
            <ac:spMk id="6" creationId="{5EF438BA-9622-4C9C-B2D0-5F6B41706A9E}"/>
          </ac:spMkLst>
        </pc:spChg>
        <pc:spChg chg="add del mod">
          <ac:chgData name="Ungerová Nikola" userId="59491d93-6bde-401e-8d2b-37476ca9e6f7" providerId="ADAL" clId="{88BC2185-56DA-41F3-A9C0-A5157E88D08A}" dt="2023-03-02T09:15:13.266" v="429"/>
          <ac:spMkLst>
            <pc:docMk/>
            <pc:sldMk cId="1139651326" sldId="282"/>
            <ac:spMk id="7" creationId="{C59592DD-6F1E-495D-90C2-60D494041DD3}"/>
          </ac:spMkLst>
        </pc:spChg>
        <pc:spChg chg="add mod">
          <ac:chgData name="Ungerová Nikola" userId="59491d93-6bde-401e-8d2b-37476ca9e6f7" providerId="ADAL" clId="{88BC2185-56DA-41F3-A9C0-A5157E88D08A}" dt="2023-03-02T09:15:13.297" v="430"/>
          <ac:spMkLst>
            <pc:docMk/>
            <pc:sldMk cId="1139651326" sldId="282"/>
            <ac:spMk id="8" creationId="{06414AD8-8894-4EA3-951E-17D6DE081744}"/>
          </ac:spMkLst>
        </pc:spChg>
        <pc:spChg chg="add del mod">
          <ac:chgData name="Ungerová Nikola" userId="59491d93-6bde-401e-8d2b-37476ca9e6f7" providerId="ADAL" clId="{88BC2185-56DA-41F3-A9C0-A5157E88D08A}" dt="2023-03-02T09:15:32.341" v="435"/>
          <ac:spMkLst>
            <pc:docMk/>
            <pc:sldMk cId="1139651326" sldId="282"/>
            <ac:spMk id="10" creationId="{00227893-9753-455F-8DC1-5D82F0AB5AB9}"/>
          </ac:spMkLst>
        </pc:spChg>
        <pc:spChg chg="add mod">
          <ac:chgData name="Ungerová Nikola" userId="59491d93-6bde-401e-8d2b-37476ca9e6f7" providerId="ADAL" clId="{88BC2185-56DA-41F3-A9C0-A5157E88D08A}" dt="2023-03-02T09:15:32.347" v="436"/>
          <ac:spMkLst>
            <pc:docMk/>
            <pc:sldMk cId="1139651326" sldId="282"/>
            <ac:spMk id="11" creationId="{FBCCC43B-65DD-44E7-BA87-34843A5EFA8C}"/>
          </ac:spMkLst>
        </pc:spChg>
        <pc:picChg chg="add mod">
          <ac:chgData name="Ungerová Nikola" userId="59491d93-6bde-401e-8d2b-37476ca9e6f7" providerId="ADAL" clId="{88BC2185-56DA-41F3-A9C0-A5157E88D08A}" dt="2023-03-02T09:15:23.495" v="433" actId="1076"/>
          <ac:picMkLst>
            <pc:docMk/>
            <pc:sldMk cId="1139651326" sldId="282"/>
            <ac:picMk id="9" creationId="{BABE054A-CC37-469D-8AB3-445F3FC84163}"/>
          </ac:picMkLst>
        </pc:picChg>
        <pc:picChg chg="add mod">
          <ac:chgData name="Ungerová Nikola" userId="59491d93-6bde-401e-8d2b-37476ca9e6f7" providerId="ADAL" clId="{88BC2185-56DA-41F3-A9C0-A5157E88D08A}" dt="2023-03-02T09:15:42.854" v="439" actId="1076"/>
          <ac:picMkLst>
            <pc:docMk/>
            <pc:sldMk cId="1139651326" sldId="282"/>
            <ac:picMk id="12" creationId="{1251F276-CD27-4B2A-B011-FAD636C0D8CA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16:39.856" v="453"/>
        <pc:sldMkLst>
          <pc:docMk/>
          <pc:sldMk cId="2109928251" sldId="283"/>
        </pc:sldMkLst>
        <pc:spChg chg="mod">
          <ac:chgData name="Ungerová Nikola" userId="59491d93-6bde-401e-8d2b-37476ca9e6f7" providerId="ADAL" clId="{88BC2185-56DA-41F3-A9C0-A5157E88D08A}" dt="2023-03-02T09:16:06.974" v="444" actId="122"/>
          <ac:spMkLst>
            <pc:docMk/>
            <pc:sldMk cId="2109928251" sldId="283"/>
            <ac:spMk id="2" creationId="{0EA10336-AF07-491E-9638-12CE8EAA045F}"/>
          </ac:spMkLst>
        </pc:spChg>
        <pc:spChg chg="del">
          <ac:chgData name="Ungerová Nikola" userId="59491d93-6bde-401e-8d2b-37476ca9e6f7" providerId="ADAL" clId="{88BC2185-56DA-41F3-A9C0-A5157E88D08A}" dt="2023-03-02T09:16:11.571" v="445" actId="478"/>
          <ac:spMkLst>
            <pc:docMk/>
            <pc:sldMk cId="2109928251" sldId="283"/>
            <ac:spMk id="3" creationId="{803113B3-68B4-450B-9D99-1309311BE70E}"/>
          </ac:spMkLst>
        </pc:spChg>
        <pc:spChg chg="del">
          <ac:chgData name="Ungerová Nikola" userId="59491d93-6bde-401e-8d2b-37476ca9e6f7" providerId="ADAL" clId="{88BC2185-56DA-41F3-A9C0-A5157E88D08A}" dt="2023-03-02T09:16:13.006" v="446" actId="478"/>
          <ac:spMkLst>
            <pc:docMk/>
            <pc:sldMk cId="2109928251" sldId="283"/>
            <ac:spMk id="4" creationId="{1E5E1F31-2C93-44F5-B1B4-A7C5FB3B1F76}"/>
          </ac:spMkLst>
        </pc:spChg>
        <pc:spChg chg="add del mod">
          <ac:chgData name="Ungerová Nikola" userId="59491d93-6bde-401e-8d2b-37476ca9e6f7" providerId="ADAL" clId="{88BC2185-56DA-41F3-A9C0-A5157E88D08A}" dt="2023-03-02T09:16:22.386" v="450"/>
          <ac:spMkLst>
            <pc:docMk/>
            <pc:sldMk cId="2109928251" sldId="283"/>
            <ac:spMk id="5" creationId="{E179FC27-5A1D-4041-B7F3-ACD8C5187CD1}"/>
          </ac:spMkLst>
        </pc:spChg>
        <pc:spChg chg="add mod">
          <ac:chgData name="Ungerová Nikola" userId="59491d93-6bde-401e-8d2b-37476ca9e6f7" providerId="ADAL" clId="{88BC2185-56DA-41F3-A9C0-A5157E88D08A}" dt="2023-03-02T09:16:22.402" v="451"/>
          <ac:spMkLst>
            <pc:docMk/>
            <pc:sldMk cId="2109928251" sldId="283"/>
            <ac:spMk id="6" creationId="{ACA17531-4715-4D17-B9E7-FD901073F4F6}"/>
          </ac:spMkLst>
        </pc:spChg>
        <pc:picChg chg="add mod">
          <ac:chgData name="Ungerová Nikola" userId="59491d93-6bde-401e-8d2b-37476ca9e6f7" providerId="ADAL" clId="{88BC2185-56DA-41F3-A9C0-A5157E88D08A}" dt="2023-03-02T09:16:26.773" v="452"/>
          <ac:picMkLst>
            <pc:docMk/>
            <pc:sldMk cId="2109928251" sldId="283"/>
            <ac:picMk id="7" creationId="{A020FA46-E44A-41EB-9059-29AE4B751BD7}"/>
          </ac:picMkLst>
        </pc:picChg>
        <pc:picChg chg="add mod">
          <ac:chgData name="Ungerová Nikola" userId="59491d93-6bde-401e-8d2b-37476ca9e6f7" providerId="ADAL" clId="{88BC2185-56DA-41F3-A9C0-A5157E88D08A}" dt="2023-03-02T09:16:39.856" v="453"/>
          <ac:picMkLst>
            <pc:docMk/>
            <pc:sldMk cId="2109928251" sldId="283"/>
            <ac:picMk id="8" creationId="{80F1D8A6-B9A2-4193-84C1-F5CF73A8A837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17:40.641" v="463"/>
        <pc:sldMkLst>
          <pc:docMk/>
          <pc:sldMk cId="2628320143" sldId="284"/>
        </pc:sldMkLst>
        <pc:spChg chg="mod">
          <ac:chgData name="Ungerová Nikola" userId="59491d93-6bde-401e-8d2b-37476ca9e6f7" providerId="ADAL" clId="{88BC2185-56DA-41F3-A9C0-A5157E88D08A}" dt="2023-03-02T09:17:24.212" v="458" actId="122"/>
          <ac:spMkLst>
            <pc:docMk/>
            <pc:sldMk cId="2628320143" sldId="284"/>
            <ac:spMk id="2" creationId="{3E0FA676-50EA-4F5E-BA08-06E38F4CD9BF}"/>
          </ac:spMkLst>
        </pc:spChg>
        <pc:spChg chg="del">
          <ac:chgData name="Ungerová Nikola" userId="59491d93-6bde-401e-8d2b-37476ca9e6f7" providerId="ADAL" clId="{88BC2185-56DA-41F3-A9C0-A5157E88D08A}" dt="2023-03-02T09:17:27.135" v="459" actId="478"/>
          <ac:spMkLst>
            <pc:docMk/>
            <pc:sldMk cId="2628320143" sldId="284"/>
            <ac:spMk id="3" creationId="{CD9217D8-4AE9-418B-B6DC-929CF0EB4D72}"/>
          </ac:spMkLst>
        </pc:spChg>
        <pc:spChg chg="del">
          <ac:chgData name="Ungerová Nikola" userId="59491d93-6bde-401e-8d2b-37476ca9e6f7" providerId="ADAL" clId="{88BC2185-56DA-41F3-A9C0-A5157E88D08A}" dt="2023-03-02T09:17:28.808" v="460" actId="478"/>
          <ac:spMkLst>
            <pc:docMk/>
            <pc:sldMk cId="2628320143" sldId="284"/>
            <ac:spMk id="4" creationId="{AB1687C8-C22C-45FC-95BA-0078007DB693}"/>
          </ac:spMkLst>
        </pc:spChg>
        <pc:picChg chg="add del mod">
          <ac:chgData name="Ungerová Nikola" userId="59491d93-6bde-401e-8d2b-37476ca9e6f7" providerId="ADAL" clId="{88BC2185-56DA-41F3-A9C0-A5157E88D08A}" dt="2023-03-02T09:17:40.626" v="462"/>
          <ac:picMkLst>
            <pc:docMk/>
            <pc:sldMk cId="2628320143" sldId="284"/>
            <ac:picMk id="5" creationId="{69DD291F-67BE-409E-9A34-13D7B1906219}"/>
          </ac:picMkLst>
        </pc:picChg>
        <pc:picChg chg="add mod">
          <ac:chgData name="Ungerová Nikola" userId="59491d93-6bde-401e-8d2b-37476ca9e6f7" providerId="ADAL" clId="{88BC2185-56DA-41F3-A9C0-A5157E88D08A}" dt="2023-03-02T09:17:40.641" v="463"/>
          <ac:picMkLst>
            <pc:docMk/>
            <pc:sldMk cId="2628320143" sldId="284"/>
            <ac:picMk id="6" creationId="{787B47DD-16F6-45CE-9616-77B3ACD70C3C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18:33.882" v="476"/>
        <pc:sldMkLst>
          <pc:docMk/>
          <pc:sldMk cId="972570206" sldId="285"/>
        </pc:sldMkLst>
        <pc:spChg chg="mod">
          <ac:chgData name="Ungerová Nikola" userId="59491d93-6bde-401e-8d2b-37476ca9e6f7" providerId="ADAL" clId="{88BC2185-56DA-41F3-A9C0-A5157E88D08A}" dt="2023-03-02T09:18:06.346" v="468" actId="122"/>
          <ac:spMkLst>
            <pc:docMk/>
            <pc:sldMk cId="972570206" sldId="285"/>
            <ac:spMk id="2" creationId="{E137D76E-8E1C-4A8B-AFD0-E22CBFB24B0D}"/>
          </ac:spMkLst>
        </pc:spChg>
        <pc:spChg chg="del">
          <ac:chgData name="Ungerová Nikola" userId="59491d93-6bde-401e-8d2b-37476ca9e6f7" providerId="ADAL" clId="{88BC2185-56DA-41F3-A9C0-A5157E88D08A}" dt="2023-03-02T09:18:09.104" v="469" actId="478"/>
          <ac:spMkLst>
            <pc:docMk/>
            <pc:sldMk cId="972570206" sldId="285"/>
            <ac:spMk id="3" creationId="{CBB78383-2F18-450F-ABFF-1DB8465F7ADF}"/>
          </ac:spMkLst>
        </pc:spChg>
        <pc:spChg chg="del">
          <ac:chgData name="Ungerová Nikola" userId="59491d93-6bde-401e-8d2b-37476ca9e6f7" providerId="ADAL" clId="{88BC2185-56DA-41F3-A9C0-A5157E88D08A}" dt="2023-03-02T09:18:10.485" v="470" actId="478"/>
          <ac:spMkLst>
            <pc:docMk/>
            <pc:sldMk cId="972570206" sldId="285"/>
            <ac:spMk id="4" creationId="{F560EE38-D498-4516-9E61-AB94AF5C582C}"/>
          </ac:spMkLst>
        </pc:spChg>
        <pc:spChg chg="add del mod">
          <ac:chgData name="Ungerová Nikola" userId="59491d93-6bde-401e-8d2b-37476ca9e6f7" providerId="ADAL" clId="{88BC2185-56DA-41F3-A9C0-A5157E88D08A}" dt="2023-03-02T09:18:19.395" v="472"/>
          <ac:spMkLst>
            <pc:docMk/>
            <pc:sldMk cId="972570206" sldId="285"/>
            <ac:spMk id="5" creationId="{63AF9F7F-16E4-472F-9399-BABB0BA1F950}"/>
          </ac:spMkLst>
        </pc:spChg>
        <pc:spChg chg="add mod">
          <ac:chgData name="Ungerová Nikola" userId="59491d93-6bde-401e-8d2b-37476ca9e6f7" providerId="ADAL" clId="{88BC2185-56DA-41F3-A9C0-A5157E88D08A}" dt="2023-03-02T09:18:19.401" v="473"/>
          <ac:spMkLst>
            <pc:docMk/>
            <pc:sldMk cId="972570206" sldId="285"/>
            <ac:spMk id="6" creationId="{EC9413B9-1FD2-427F-B753-74F2E09228AF}"/>
          </ac:spMkLst>
        </pc:spChg>
        <pc:picChg chg="add del mod">
          <ac:chgData name="Ungerová Nikola" userId="59491d93-6bde-401e-8d2b-37476ca9e6f7" providerId="ADAL" clId="{88BC2185-56DA-41F3-A9C0-A5157E88D08A}" dt="2023-03-02T09:18:33.875" v="475"/>
          <ac:picMkLst>
            <pc:docMk/>
            <pc:sldMk cId="972570206" sldId="285"/>
            <ac:picMk id="7" creationId="{BC63A703-D277-4BCE-B8F6-747B163D4BC3}"/>
          </ac:picMkLst>
        </pc:picChg>
        <pc:picChg chg="add mod">
          <ac:chgData name="Ungerová Nikola" userId="59491d93-6bde-401e-8d2b-37476ca9e6f7" providerId="ADAL" clId="{88BC2185-56DA-41F3-A9C0-A5157E88D08A}" dt="2023-03-02T09:18:33.882" v="476"/>
          <ac:picMkLst>
            <pc:docMk/>
            <pc:sldMk cId="972570206" sldId="285"/>
            <ac:picMk id="8" creationId="{4741FC6F-BC89-4E91-BC3F-0563AED87A77}"/>
          </ac:picMkLst>
        </pc:picChg>
      </pc:sldChg>
      <pc:sldChg chg="addSp delSp modSp new mod">
        <pc:chgData name="Ungerová Nikola" userId="59491d93-6bde-401e-8d2b-37476ca9e6f7" providerId="ADAL" clId="{88BC2185-56DA-41F3-A9C0-A5157E88D08A}" dt="2023-03-02T09:19:31.822" v="494"/>
        <pc:sldMkLst>
          <pc:docMk/>
          <pc:sldMk cId="3568360536" sldId="286"/>
        </pc:sldMkLst>
        <pc:spChg chg="mod">
          <ac:chgData name="Ungerová Nikola" userId="59491d93-6bde-401e-8d2b-37476ca9e6f7" providerId="ADAL" clId="{88BC2185-56DA-41F3-A9C0-A5157E88D08A}" dt="2023-03-02T09:19:10.970" v="486"/>
          <ac:spMkLst>
            <pc:docMk/>
            <pc:sldMk cId="3568360536" sldId="286"/>
            <ac:spMk id="2" creationId="{7841F37F-7F49-4CF4-8341-C121EC27E0C2}"/>
          </ac:spMkLst>
        </pc:spChg>
        <pc:spChg chg="del">
          <ac:chgData name="Ungerová Nikola" userId="59491d93-6bde-401e-8d2b-37476ca9e6f7" providerId="ADAL" clId="{88BC2185-56DA-41F3-A9C0-A5157E88D08A}" dt="2023-03-02T09:18:54.252" v="482" actId="478"/>
          <ac:spMkLst>
            <pc:docMk/>
            <pc:sldMk cId="3568360536" sldId="286"/>
            <ac:spMk id="3" creationId="{63DF4C4F-3CCE-4B6F-9C64-87472CAC1EE5}"/>
          </ac:spMkLst>
        </pc:spChg>
        <pc:spChg chg="del">
          <ac:chgData name="Ungerová Nikola" userId="59491d93-6bde-401e-8d2b-37476ca9e6f7" providerId="ADAL" clId="{88BC2185-56DA-41F3-A9C0-A5157E88D08A}" dt="2023-03-02T09:18:56.458" v="483" actId="478"/>
          <ac:spMkLst>
            <pc:docMk/>
            <pc:sldMk cId="3568360536" sldId="286"/>
            <ac:spMk id="4" creationId="{428101E7-7858-47E0-B30E-6B8FCF5399CA}"/>
          </ac:spMkLst>
        </pc:spChg>
        <pc:spChg chg="add del mod">
          <ac:chgData name="Ungerová Nikola" userId="59491d93-6bde-401e-8d2b-37476ca9e6f7" providerId="ADAL" clId="{88BC2185-56DA-41F3-A9C0-A5157E88D08A}" dt="2023-03-02T09:19:20.568" v="490"/>
          <ac:spMkLst>
            <pc:docMk/>
            <pc:sldMk cId="3568360536" sldId="286"/>
            <ac:spMk id="5" creationId="{939B4A0C-C2EB-4CA3-A0A3-D7F6744280FA}"/>
          </ac:spMkLst>
        </pc:spChg>
        <pc:spChg chg="add mod">
          <ac:chgData name="Ungerová Nikola" userId="59491d93-6bde-401e-8d2b-37476ca9e6f7" providerId="ADAL" clId="{88BC2185-56DA-41F3-A9C0-A5157E88D08A}" dt="2023-03-02T09:19:27.338" v="493" actId="207"/>
          <ac:spMkLst>
            <pc:docMk/>
            <pc:sldMk cId="3568360536" sldId="286"/>
            <ac:spMk id="6" creationId="{AB32B2D4-FA87-411E-92B4-FBA480187BBD}"/>
          </ac:spMkLst>
        </pc:spChg>
        <pc:picChg chg="add mod">
          <ac:chgData name="Ungerová Nikola" userId="59491d93-6bde-401e-8d2b-37476ca9e6f7" providerId="ADAL" clId="{88BC2185-56DA-41F3-A9C0-A5157E88D08A}" dt="2023-03-02T09:19:31.822" v="494"/>
          <ac:picMkLst>
            <pc:docMk/>
            <pc:sldMk cId="3568360536" sldId="286"/>
            <ac:picMk id="7" creationId="{326DA912-20D7-4C49-98F1-30C85E7A8B3A}"/>
          </ac:picMkLst>
        </pc:picChg>
      </pc:sldChg>
    </pc:docChg>
  </pc:docChgLst>
  <pc:docChgLst>
    <pc:chgData name="Ungerová Nikola" userId="59491d93-6bde-401e-8d2b-37476ca9e6f7" providerId="ADAL" clId="{978BAB03-FF5A-4F90-AA2F-9A1246E49482}"/>
    <pc:docChg chg="modSld">
      <pc:chgData name="Ungerová Nikola" userId="59491d93-6bde-401e-8d2b-37476ca9e6f7" providerId="ADAL" clId="{978BAB03-FF5A-4F90-AA2F-9A1246E49482}" dt="2023-07-04T12:38:17.983" v="0" actId="6549"/>
      <pc:docMkLst>
        <pc:docMk/>
      </pc:docMkLst>
      <pc:sldChg chg="modSp mod">
        <pc:chgData name="Ungerová Nikola" userId="59491d93-6bde-401e-8d2b-37476ca9e6f7" providerId="ADAL" clId="{978BAB03-FF5A-4F90-AA2F-9A1246E49482}" dt="2023-07-04T12:38:17.983" v="0" actId="6549"/>
        <pc:sldMkLst>
          <pc:docMk/>
          <pc:sldMk cId="1659634965" sldId="275"/>
        </pc:sldMkLst>
        <pc:spChg chg="mod">
          <ac:chgData name="Ungerová Nikola" userId="59491d93-6bde-401e-8d2b-37476ca9e6f7" providerId="ADAL" clId="{978BAB03-FF5A-4F90-AA2F-9A1246E49482}" dt="2023-07-04T12:38:17.983" v="0" actId="6549"/>
          <ac:spMkLst>
            <pc:docMk/>
            <pc:sldMk cId="1659634965" sldId="275"/>
            <ac:spMk id="15" creationId="{B1C39088-3040-4027-A38B-E2B4BBDA3A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0EB4-D535-0E4E-B0A8-7C40A708B17B}" type="datetimeFigureOut">
              <a:rPr lang="en-CZ" smtClean="0"/>
              <a:t>07/04/2023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73D0-23DB-BD43-ACA1-43CD0E2954D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7362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 userDrawn="1"/>
        </p:nvSpPr>
        <p:spPr>
          <a:xfrm>
            <a:off x="11208568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2150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2611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074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7305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7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84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30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09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04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96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50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57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141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115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65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8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1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1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2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2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211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3008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 dirty="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.cz/pravidla-chovani" TargetMode="External"/><Relationship Id="rId2" Type="http://schemas.openxmlformats.org/officeDocument/2006/relationships/hyperlink" Target="https://www.cez.cz/cs/pro-dodavatele/pravidla-chovani/formul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2/GHS-pictogram-question.sv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eur-lex.europa.eu/LexUriServ/LexUriServ.do?uri=OJ:L:2008:353:0001:1355:cs:PDF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everochema.cz/files/bezpecnostni-listy/Technicky_benzi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likace.mvcr.cz/sbirka-zakonu/SearchResult.aspx?q=8/2021&amp;typeLaw=zakon&amp;what=Cislo_zakona_smlouvy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://eur-lex.europa.eu/legal-content/CS/TXT/HTML/?uri=CELEX:32014R1357&amp;from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kolist.cz/cz/zelenahttp:/ekolist.cz/cz/zelena-domacnost/rady-a-navody/sedm-nejcastejsich-omylu-pri-trideni-odpadu" TargetMode="External"/><Relationship Id="rId2" Type="http://schemas.openxmlformats.org/officeDocument/2006/relationships/hyperlink" Target="http://www.ekokom.cz/cz/ostatni/pro-verejnost/kratce-o-trideni-odpa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likace.mvcr.cz/sbirka-zakonu/SearchResult.aspx?q=254/2001&amp;typeLaw=zakon&amp;what=Cislo_zakona_smlouvy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z.cz/cs/o-cez/vyrobni-zdroje/paroplynove-a-plynove-zdroje/provozovane-paroplynove-elektrarny" TargetMode="External"/><Relationship Id="rId2" Type="http://schemas.openxmlformats.org/officeDocument/2006/relationships/hyperlink" Target="https://www.cez.cz/cs/o-cez/vyrobni-zdroje/uhelne-elektrarny-a-teplarny/uhelne-elektrarny-a-teplarny-cez-v-c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z.cz/cs/pro-dodavatele/pravidla-chovani/uhelne-a-vodni-elektrarny" TargetMode="External"/><Relationship Id="rId2" Type="http://schemas.openxmlformats.org/officeDocument/2006/relationships/hyperlink" Target="http://ecm2pce.cezdata.corp/ECM_RD/EcmRdGetContent.jsp?ecmrdgetcontent=1&amp;docId=%7b4233AD1A-86D2-4E59-9E35-B96660E0FDD5%7d&amp;id=curr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cm2pce.cezdata.corp/ECM_RD/EcmRdGetContent.jsp?ecmrdgetcontent=1&amp;docId=%7bBC5D29FC-D9EF-4725-96C9-51E5E939B381%7d&amp;id=docum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7B6E5-C177-5540-99D1-BA5AE75974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352" y="1722772"/>
            <a:ext cx="7560840" cy="1439862"/>
          </a:xfrm>
        </p:spPr>
        <p:txBody>
          <a:bodyPr/>
          <a:lstStyle/>
          <a:p>
            <a:r>
              <a:rPr kumimoji="0" lang="cs-CZ" altLang="cs-CZ" sz="3600" b="1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ŠKOLENÍ VEDOUCÍCH PRÁCE A ODPOVĚDNÝCH OSOB DODAVATELŮ KE (KROMĚ EVD)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616DA-4550-FB49-BA80-ED5846336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352" y="5517232"/>
            <a:ext cx="5112877" cy="790575"/>
          </a:xfrm>
        </p:spPr>
        <p:txBody>
          <a:bodyPr/>
          <a:lstStyle/>
          <a:p>
            <a:r>
              <a:rPr lang="cs-CZ" altLang="cs-CZ" sz="1800" b="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Útvar EMS a integrovaná prevence OZE a KE  </a:t>
            </a:r>
          </a:p>
          <a:p>
            <a:r>
              <a:rPr lang="cs-CZ" altLang="cs-CZ" sz="1800" b="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SKČ_VP_1976, SKČ_VP</a:t>
            </a:r>
            <a:r>
              <a:rPr lang="cs-CZ" altLang="cs-CZ" sz="18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_1977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923CD4F-241A-417C-A990-D0DD0C0AD13B}"/>
              </a:ext>
            </a:extLst>
          </p:cNvPr>
          <p:cNvSpPr txBox="1"/>
          <p:nvPr/>
        </p:nvSpPr>
        <p:spPr>
          <a:xfrm>
            <a:off x="546352" y="3702224"/>
            <a:ext cx="691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tx1"/>
                </a:solidFill>
              </a:rPr>
              <a:t>OCHRANA ŽIVOTNÍHO PROSTŘEDÍ (OŽP)</a:t>
            </a:r>
            <a:endParaRPr lang="cs-CZ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89D4499-F746-4288-82C6-C65789AD0F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POVINNOSTI PŘED ZAHÁJENÍM ČINNOSTÍ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FC5E777-61CE-4D10-9CDE-A2DFB9EDEE4D}"/>
              </a:ext>
            </a:extLst>
          </p:cNvPr>
          <p:cNvSpPr txBox="1">
            <a:spLocks/>
          </p:cNvSpPr>
          <p:nvPr/>
        </p:nvSpPr>
        <p:spPr>
          <a:xfrm>
            <a:off x="606056" y="1808163"/>
            <a:ext cx="4093535" cy="3960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ČEZ_FO_1183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cs-CZ" sz="1800" b="1" i="0" u="sng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Seznam chemických látek a směsí používaných smluvním partnerem v elektrárně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AA670B-FFC6-43D8-8BB9-5C84ADE5FB1C}"/>
              </a:ext>
            </a:extLst>
          </p:cNvPr>
          <p:cNvSpPr txBox="1"/>
          <p:nvPr/>
        </p:nvSpPr>
        <p:spPr>
          <a:xfrm>
            <a:off x="471541" y="3788569"/>
            <a:ext cx="40005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Seznam příslušných zaměstnanců je přiložen k </a:t>
            </a: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Pravidlům chování u každé lokality.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1" u="none" strike="noStrike" kern="0" cap="none" spc="0" normalizeH="0" baseline="0" noProof="0" dirty="0">
              <a:ln>
                <a:noFill/>
              </a:ln>
              <a:solidFill>
                <a:srgbClr val="F24F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http://www.cez.cz/pravidla-chovani</a:t>
            </a:r>
            <a:endParaRPr kumimoji="0" lang="cs-CZ" sz="1400" b="0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1" u="none" strike="noStrike" kern="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Případné výjimky jsou uvedeny u specifik jednotlivých lokalit.</a:t>
            </a: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6C9DA8AF-F7CE-4373-B1D9-9A8D964EE65D}"/>
              </a:ext>
            </a:extLst>
          </p:cNvPr>
          <p:cNvPicPr/>
          <p:nvPr/>
        </p:nvPicPr>
        <p:blipFill rotWithShape="1">
          <a:blip r:embed="rId4"/>
          <a:srcRect l="15211" t="19407" r="50891" b="14154"/>
          <a:stretch/>
        </p:blipFill>
        <p:spPr bwMode="auto">
          <a:xfrm>
            <a:off x="5022574" y="1630018"/>
            <a:ext cx="5003799" cy="522798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C369DD2-E83B-478D-AD10-F36F6B28A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9" t="27249" r="53206" b="21693"/>
          <a:stretch/>
        </p:blipFill>
        <p:spPr bwMode="auto">
          <a:xfrm>
            <a:off x="10576906" y="3248569"/>
            <a:ext cx="811395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04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6EE0657-F84C-4CE9-835A-E4CFEF5F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NEBEZPEČNÝMI </a:t>
            </a:r>
            <a:r>
              <a:rPr kumimoji="0" lang="cs-CZ" sz="2600" b="0" i="0" u="none" strike="noStrike" kern="0" cap="all" spc="0" normalizeH="0" baseline="0" noProof="0" dirty="0" err="1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CHLaS</a:t>
            </a:r>
            <a:b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dodavatelé a jejich povinnosti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9FD89A9-5921-4BC7-816B-A5F356B7853B}"/>
              </a:ext>
            </a:extLst>
          </p:cNvPr>
          <p:cNvSpPr txBox="1">
            <a:spLocks/>
          </p:cNvSpPr>
          <p:nvPr/>
        </p:nvSpPr>
        <p:spPr>
          <a:xfrm>
            <a:off x="662610" y="1808163"/>
            <a:ext cx="10654678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je povinen: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případě používání nebezpečných CHLaS s přiřazenou třídou nebezpečnosti akutní toxicita kat.1 a 2 dle Nařízení (ES) č. 1272/2008 o klasifikaci a označování látek a směsí: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zajistit nakládání s těmito látkami prostřednictvím osoby odborně způsobilé,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prokázat způsobilost (proškolení) svých zaměstnanců k nakládání s těmito látkami!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Povinnosti se vztahují i na smluvní partnery a poddodavatele, kteří mají uzavřeny dlouhodobé smlouvy.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E0F39C5C-5FD4-40C9-9A68-26D048590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7887" y="2856758"/>
            <a:ext cx="1874651" cy="18746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3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F7E51C1-5578-4494-A724-B638463AC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NEBEZPEČNÝMI </a:t>
            </a:r>
            <a:r>
              <a:rPr kumimoji="0" lang="cs-CZ" altLang="cs-CZ" sz="2600" b="0" i="0" u="none" strike="noStrike" kern="0" cap="all" spc="0" normalizeH="0" baseline="0" noProof="0" dirty="0" err="1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CHLaS</a:t>
            </a:r>
            <a:br>
              <a:rPr kumimoji="0" lang="cs-CZ" alt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značení a manipulace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6098195-82EC-4FCE-AE9E-1FF74ED702A2}"/>
              </a:ext>
            </a:extLst>
          </p:cNvPr>
          <p:cNvSpPr txBox="1">
            <a:spLocks/>
          </p:cNvSpPr>
          <p:nvPr/>
        </p:nvSpPr>
        <p:spPr>
          <a:xfrm>
            <a:off x="689114" y="1808163"/>
            <a:ext cx="10628174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Nebezpečné chemické látky a směsi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jsou ty, které mají alespoň 1 nebezpečnou vlastnost – jsou např. dráždivé, hořlavé, toxické, žíravé, nebezpečné pro zdraví, nebezpečné pro životní prostředí atd.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Mezi nebezpečné CHLaS patří např.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barvy, laky, ředidla, benzin, nafta, hasící prostředky…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Nebezpečné CHLaS jsou označeny příslušnými symboly: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Skupina 2">
            <a:extLst>
              <a:ext uri="{FF2B5EF4-FFF2-40B4-BE49-F238E27FC236}">
                <a16:creationId xmlns:a16="http://schemas.microsoft.com/office/drawing/2014/main" id="{A8246F19-1891-4915-A8D6-B31AC2664E7C}"/>
              </a:ext>
            </a:extLst>
          </p:cNvPr>
          <p:cNvGrpSpPr>
            <a:grpSpLocks/>
          </p:cNvGrpSpPr>
          <p:nvPr/>
        </p:nvGrpSpPr>
        <p:grpSpPr bwMode="auto">
          <a:xfrm>
            <a:off x="689114" y="3580628"/>
            <a:ext cx="6169679" cy="2839223"/>
            <a:chOff x="1041991" y="2860158"/>
            <a:chExt cx="6361889" cy="2987113"/>
          </a:xfrm>
        </p:grpSpPr>
        <p:pic>
          <p:nvPicPr>
            <p:cNvPr id="12" name="Picture 2" descr="C:\Users\dragomirfra\Desktop\img_resize.jpg">
              <a:extLst>
                <a:ext uri="{FF2B5EF4-FFF2-40B4-BE49-F238E27FC236}">
                  <a16:creationId xmlns:a16="http://schemas.microsoft.com/office/drawing/2014/main" id="{77ECDB31-93CC-4048-825B-EC49D6672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" t="2596" r="2357" b="2596"/>
            <a:stretch>
              <a:fillRect/>
            </a:stretch>
          </p:blipFill>
          <p:spPr bwMode="auto">
            <a:xfrm>
              <a:off x="1041991" y="2860158"/>
              <a:ext cx="6338297" cy="295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12" descr="Soubor:GHS-pictogram-question.svg">
              <a:hlinkClick r:id="rId3"/>
              <a:extLst>
                <a:ext uri="{FF2B5EF4-FFF2-40B4-BE49-F238E27FC236}">
                  <a16:creationId xmlns:a16="http://schemas.microsoft.com/office/drawing/2014/main" id="{050C32DA-F6B9-433A-9943-758AA7EBD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874" y="4266027"/>
              <a:ext cx="1006559" cy="100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bdélník 1">
              <a:extLst>
                <a:ext uri="{FF2B5EF4-FFF2-40B4-BE49-F238E27FC236}">
                  <a16:creationId xmlns:a16="http://schemas.microsoft.com/office/drawing/2014/main" id="{10180299-F301-4AD7-AD4C-CBAF5499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426" y="5215846"/>
              <a:ext cx="1331454" cy="63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GHS10 - látky s neznámými vlastnostmi</a:t>
              </a:r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0039606-9764-462C-895F-81AC51FF11EB}"/>
              </a:ext>
            </a:extLst>
          </p:cNvPr>
          <p:cNvSpPr txBox="1"/>
          <p:nvPr/>
        </p:nvSpPr>
        <p:spPr>
          <a:xfrm>
            <a:off x="7672248" y="4874034"/>
            <a:ext cx="2935139" cy="1815882"/>
          </a:xfrm>
          <a:prstGeom prst="rect">
            <a:avLst/>
          </a:prstGeom>
          <a:noFill/>
          <a:ln>
            <a:solidFill>
              <a:srgbClr val="F24F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Značení vychází z nařízení Evropského parlamentu a Rady (ES)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č. 1272/2008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klasifikaci, označování a balení látek a směsí (nařízení CLP - C</a:t>
            </a:r>
            <a:r>
              <a:rPr kumimoji="0" lang="en-US" alt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lassification</a:t>
            </a:r>
            <a:r>
              <a:rPr kumimoji="0" lang="en-US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cs-CZ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</a:t>
            </a:r>
            <a:r>
              <a:rPr kumimoji="0" lang="en-US" alt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abelling</a:t>
            </a:r>
            <a:r>
              <a:rPr kumimoji="0" lang="en-US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</a:t>
            </a:r>
            <a:r>
              <a:rPr kumimoji="0" lang="cs-CZ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cs-CZ" alt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Packaging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 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B2BD50E4-4E0E-4E65-BDAA-7D00397D7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260" y="3791674"/>
            <a:ext cx="1804572" cy="957155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D0CC46D2-66A9-4F4F-B1CB-30A619203E10}"/>
              </a:ext>
            </a:extLst>
          </p:cNvPr>
          <p:cNvSpPr/>
          <p:nvPr/>
        </p:nvSpPr>
        <p:spPr>
          <a:xfrm>
            <a:off x="7164286" y="3791674"/>
            <a:ext cx="1644539" cy="878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altLang="cs-CZ" sz="1400" b="1" i="0" dirty="0"/>
              <a:t>+ signální slovo „nebezpečí“ nebo „varování</a:t>
            </a:r>
            <a:r>
              <a:rPr lang="cs-CZ" altLang="cs-CZ" b="1" i="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8943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39F8B1C-DF2A-4943-B74A-CACF07CCD3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NEBEZPEČNÝMI </a:t>
            </a:r>
            <a:r>
              <a:rPr kumimoji="0" lang="cs-CZ" sz="2600" b="0" i="0" u="none" strike="noStrike" kern="0" cap="all" spc="0" normalizeH="0" baseline="0" noProof="0" dirty="0" err="1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CHLaS</a:t>
            </a:r>
            <a:b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značení a manipulace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12CB779-3473-46C9-BC86-8FF7A09ED16B}"/>
              </a:ext>
            </a:extLst>
          </p:cNvPr>
          <p:cNvSpPr txBox="1">
            <a:spLocks/>
          </p:cNvSpPr>
          <p:nvPr/>
        </p:nvSpPr>
        <p:spPr>
          <a:xfrm>
            <a:off x="762035" y="1808163"/>
            <a:ext cx="10667930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Používané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nebezpečné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chemické látky a směsi musí smluvní partner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řádně označit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souladu s nařízením CLP a musí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mít k dispozici bezpečnostní listy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0" indent="-266700" algn="l" defTabSz="877888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None/>
              <a:tabLst/>
              <a:defRPr/>
            </a:pP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  <a:p>
            <a:pPr marL="266700" marR="0" lvl="0" indent="-266700" algn="l" defTabSz="877888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Požadavky na značení a skladování nebezpečných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CHLaS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: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skladovat v originálních obalech nebo jiných vhodných nádobách</a:t>
            </a:r>
          </a:p>
          <a:p>
            <a:pPr marL="0" marR="0" lvl="0" indent="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    vylučujících jejich záměnu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!NE od nápojů a potravin!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použít originální název, symboly nebezpečnosti,</a:t>
            </a:r>
          </a:p>
          <a:p>
            <a:pPr marL="0" marR="0" lvl="0" indent="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   H-věty, P-věty (uvedeno v BL),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umístit do záchytné vany s rošty</a:t>
            </a:r>
          </a:p>
          <a:p>
            <a:pPr marL="0" marR="0" lvl="0" indent="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   nebo do dvouplášťové nádrže,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zajistit na pracovišti sanační prostředky.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005D6B4-5E96-46A7-9A17-64583CE8960A}"/>
              </a:ext>
            </a:extLst>
          </p:cNvPr>
          <p:cNvSpPr/>
          <p:nvPr/>
        </p:nvSpPr>
        <p:spPr bwMode="auto">
          <a:xfrm>
            <a:off x="762036" y="2333767"/>
            <a:ext cx="10667930" cy="146031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8DC6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8762" tIns="39382" rIns="78762" bIns="39382" anchor="ctr"/>
          <a:lstStyle/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cs-CZ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Bezpečnostní list (BL)</a:t>
            </a:r>
            <a:endParaRPr kumimoji="0" lang="cs-CZ" sz="14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obsahuje základní informace o 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CHLaS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(složení, eko-toxicita, likvidace obalů, přeprava, opatření při úniku/případně hašení, likvidaci </a:t>
            </a:r>
          </a:p>
          <a:p>
            <a:pPr marL="0" marR="0" lvl="0" indent="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havárie, pokyny pro první pomoc atd.)</a:t>
            </a:r>
          </a:p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dodavatel nebezpečné 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CHLaS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je povinen BL poskytnout bezplatně a v českém jazyce</a:t>
            </a:r>
          </a:p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musí být k dispozici na pracovišti, kde se s látkou nakládá.</a:t>
            </a:r>
          </a:p>
        </p:txBody>
      </p:sp>
      <p:sp>
        <p:nvSpPr>
          <p:cNvPr id="10" name="Obdélník 11">
            <a:extLst>
              <a:ext uri="{FF2B5EF4-FFF2-40B4-BE49-F238E27FC236}">
                <a16:creationId xmlns:a16="http://schemas.microsoft.com/office/drawing/2014/main" id="{CDDFD551-2CF8-45D0-9AC4-92D094C3AAA8}"/>
              </a:ext>
            </a:extLst>
          </p:cNvPr>
          <p:cNvSpPr/>
          <p:nvPr/>
        </p:nvSpPr>
        <p:spPr bwMode="auto">
          <a:xfrm>
            <a:off x="5468705" y="5013392"/>
            <a:ext cx="3625114" cy="1642554"/>
          </a:xfrm>
          <a:prstGeom prst="wedgeRectCallout">
            <a:avLst>
              <a:gd name="adj1" fmla="val -70747"/>
              <a:gd name="adj2" fmla="val -37077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8DC6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8762" tIns="39382" rIns="78762" bIns="39382" anchor="ctr"/>
          <a:lstStyle/>
          <a:p>
            <a:pPr marL="0" marR="0" lvl="0" indent="0" algn="ctr" defTabSz="652463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ovéPole 18">
            <a:extLst>
              <a:ext uri="{FF2B5EF4-FFF2-40B4-BE49-F238E27FC236}">
                <a16:creationId xmlns:a16="http://schemas.microsoft.com/office/drawing/2014/main" id="{C2F75DA9-32E3-4BCF-AC66-FDF88CC8E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437" y="5104875"/>
            <a:ext cx="3625116" cy="1800493"/>
          </a:xfrm>
          <a:prstGeom prst="wedgeRectCallout">
            <a:avLst>
              <a:gd name="adj1" fmla="val -73274"/>
              <a:gd name="adj2" fmla="val -413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 věty </a:t>
            </a:r>
            <a:r>
              <a:rPr kumimoji="0" lang="cs-CZ" altLang="cs-CZ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standardní věty o nebezpečnosti,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např. H315  Dráždí kůži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 věty </a:t>
            </a:r>
            <a:r>
              <a:rPr kumimoji="0" lang="cs-CZ" altLang="cs-CZ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pokyny pro bezpečné zacházení</a:t>
            </a: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např. P280  Používejte ochranné rukavice / ochranný  oděv / ochranné brýle / obličejový štít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Picture 14" descr="P6080018">
            <a:extLst>
              <a:ext uri="{FF2B5EF4-FFF2-40B4-BE49-F238E27FC236}">
                <a16:creationId xmlns:a16="http://schemas.microsoft.com/office/drawing/2014/main" id="{F9E80339-E521-4E79-AD5E-707B3FB5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0"/>
          <a:stretch/>
        </p:blipFill>
        <p:spPr bwMode="auto">
          <a:xfrm>
            <a:off x="9240477" y="4117928"/>
            <a:ext cx="2277754" cy="24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60A4579-A61D-4C84-A76D-14702CB48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212" y="5050836"/>
            <a:ext cx="74987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5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4E80C69-C4D5-45C2-B0EB-7A6ABA387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opatření proti úkapům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5CF08F7-1A81-4D7F-B41F-92AC32A69053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黑体" panose="02010609060101010101" pitchFamily="49" charset="-122"/>
                <a:cs typeface="Arial" pitchFamily="34" charset="0"/>
              </a:rPr>
              <a:t>Používat sorbenty, sorpční rohože, přenosné záchytné vany atd.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F0DF1D5-2E5D-4E61-BFE5-6245729C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5" y="3956471"/>
            <a:ext cx="3041091" cy="22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ttps://portal.cezdata.corp:9183/snu/ViewDoc?id=1567012">
            <a:extLst>
              <a:ext uri="{FF2B5EF4-FFF2-40B4-BE49-F238E27FC236}">
                <a16:creationId xmlns:a16="http://schemas.microsoft.com/office/drawing/2014/main" id="{91AFC2A3-2D95-4577-9FB6-8801EF88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28" y="2288591"/>
            <a:ext cx="1711308" cy="228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orpční rohože_03_1">
            <a:extLst>
              <a:ext uri="{FF2B5EF4-FFF2-40B4-BE49-F238E27FC236}">
                <a16:creationId xmlns:a16="http://schemas.microsoft.com/office/drawing/2014/main" id="{4A40D46D-133B-46E2-A62D-FB9A592F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68" y="3956471"/>
            <a:ext cx="3037564" cy="22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sorpční rohože_01_1">
            <a:extLst>
              <a:ext uri="{FF2B5EF4-FFF2-40B4-BE49-F238E27FC236}">
                <a16:creationId xmlns:a16="http://schemas.microsoft.com/office/drawing/2014/main" id="{98716911-7B62-4DB9-BAFB-59151BA2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53" y="2288591"/>
            <a:ext cx="3204377" cy="22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MC900424468[1]">
            <a:extLst>
              <a:ext uri="{FF2B5EF4-FFF2-40B4-BE49-F238E27FC236}">
                <a16:creationId xmlns:a16="http://schemas.microsoft.com/office/drawing/2014/main" id="{3F97342B-6653-44A0-9497-D962482E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41" y="5581002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MC900424468[1]">
            <a:extLst>
              <a:ext uri="{FF2B5EF4-FFF2-40B4-BE49-F238E27FC236}">
                <a16:creationId xmlns:a16="http://schemas.microsoft.com/office/drawing/2014/main" id="{96A9C70F-DD96-4060-B037-DAF5FED6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956471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MC900428065[1]">
            <a:extLst>
              <a:ext uri="{FF2B5EF4-FFF2-40B4-BE49-F238E27FC236}">
                <a16:creationId xmlns:a16="http://schemas.microsoft.com/office/drawing/2014/main" id="{52ABF024-C7E5-4D56-B148-FFCAD9CFE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31" y="5581002"/>
            <a:ext cx="901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MC900428065[1]">
            <a:extLst>
              <a:ext uri="{FF2B5EF4-FFF2-40B4-BE49-F238E27FC236}">
                <a16:creationId xmlns:a16="http://schemas.microsoft.com/office/drawing/2014/main" id="{1794FC82-1EF1-4D8A-BA08-4769D079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749" y="3910012"/>
            <a:ext cx="901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64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CDA1135-6C7F-40B5-9566-4D28E3ED76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CFD9179-DD5C-44A9-9C2B-C0A63F583852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Zásady OŽP při nakládání s odpady: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shromažďuje, třídí, skladuje, přepravuje, zajišťuje proti zcizení a využívá / odstraňuje nebo předává k využití / odstranění odpady vznikající jeho činností na své náklady a na svoji odpovědnost, a to způsobem, který je v souladu s platnými právními předpisy pro nakládání s odpady a s interními předpisy Skupiny ČEZ.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Místa pro shromažďování a skladování odpadů určuje příslušný zaměstnanec Skupiny ČEZ.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Shromažďovací prostředky odpadu musí smluvní partner řádně označit v souladu s platnou legislativou, v blízkosti nádob s nebezpečným odpadem musí být umístěn identifikační list nebezpečného odpadu.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24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nesmí shromažďovat, soustřeďovat a skladovat odpady, které vznikly jeho činností, v kontejnerech na tříděné odpady (např. sklo, papír, plasty) a v kontejnerech na tuhý komunální odpad, které jsou určeny výhradně pro Skupinu ČEZ a nesmí ukládat takový odpad mimo vyhrazená a určená místa.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8DFF2FD-33C1-4338-9093-F706F240AF12}"/>
              </a:ext>
            </a:extLst>
          </p:cNvPr>
          <p:cNvSpPr/>
          <p:nvPr/>
        </p:nvSpPr>
        <p:spPr>
          <a:xfrm>
            <a:off x="2541476" y="5883516"/>
            <a:ext cx="6731968" cy="677621"/>
          </a:xfrm>
          <a:prstGeom prst="rect">
            <a:avLst/>
          </a:prstGeom>
          <a:ln w="3175">
            <a:solidFill>
              <a:srgbClr val="FA5300"/>
            </a:solidFill>
          </a:ln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A7B789"/>
              </a:buClr>
              <a:buSzPct val="120000"/>
            </a:pPr>
            <a:r>
              <a:rPr lang="cs-CZ" sz="1600" b="1" dirty="0">
                <a:solidFill>
                  <a:srgbClr val="F24F00"/>
                </a:solidFill>
                <a:cs typeface="Arial" panose="020B0604020202020204" pitchFamily="34" charset="0"/>
              </a:rPr>
              <a:t>Předávat odpady pouze osobě oprávněné k jejich převzetí ve smyslu zákona o odpadech!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CB74EF-4EC8-43E6-8F00-92003D6F2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00A65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56" y="5649717"/>
            <a:ext cx="1178886" cy="11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3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E3261C5-0A00-413C-9A01-07B4A18EBF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90BCB74-48AB-45D6-AB2B-77352D8A4728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Další zásady OŽP při nakládání s odpady: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Veškeré suroviny a odpady smluvního partnera, které mohou ohrozit ŽP nebo zdraví osob, musí být uloženy tak, aby neohrozily ŽP a zdraví lidí a musí být zabezpečeny proti neodborné manipulaci, zneužití a úniku.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Ředění nebo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míšení nebezpečných odpadů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ostatními odpady je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zakázáno.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Skupina ČEZ má právo požadovat zajištění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odstranění odpadů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nalezených v jeho areálu, jejichž původce nebyl zjištěn,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 toho smluvního partnera, jemuž byl poskytnut objekt, ve kterém nebo v jehož okolí byl odpad nalezen v době zjištění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bez ohledu na skutečného původce odpadu.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4741F3-3063-4678-807F-25B852B72992}"/>
              </a:ext>
            </a:extLst>
          </p:cNvPr>
          <p:cNvSpPr/>
          <p:nvPr/>
        </p:nvSpPr>
        <p:spPr>
          <a:xfrm>
            <a:off x="1425030" y="5144866"/>
            <a:ext cx="6731968" cy="677621"/>
          </a:xfrm>
          <a:prstGeom prst="rect">
            <a:avLst/>
          </a:prstGeom>
          <a:ln w="3175">
            <a:solidFill>
              <a:srgbClr val="FA5300"/>
            </a:solidFill>
          </a:ln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A7B789"/>
              </a:buClr>
              <a:buSzPct val="120000"/>
            </a:pPr>
            <a:r>
              <a:rPr lang="cs-CZ" sz="1600" b="1" dirty="0">
                <a:solidFill>
                  <a:srgbClr val="F24F00"/>
                </a:solidFill>
                <a:cs typeface="Arial" panose="020B0604020202020204" pitchFamily="34" charset="0"/>
              </a:rPr>
              <a:t>Při nakládání s odpady se uplatní hierarchie – přednostní využití odpadů!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78140E5-D2D8-43F4-A6DE-51079647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75" y="4492487"/>
            <a:ext cx="2778056" cy="23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04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EADBC38-0F92-4A56-9402-4891A308D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kategorie, druhy a značení odpadů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843FD9-223F-47F4-BA89-B9801A8AA552}"/>
              </a:ext>
            </a:extLst>
          </p:cNvPr>
          <p:cNvSpPr txBox="1"/>
          <p:nvPr/>
        </p:nvSpPr>
        <p:spPr>
          <a:xfrm>
            <a:off x="662610" y="1623497"/>
            <a:ext cx="3889375" cy="369332"/>
          </a:xfrm>
          <a:prstGeom prst="rect">
            <a:avLst/>
          </a:prstGeom>
          <a:solidFill>
            <a:srgbClr val="F24F00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NEBEZPEČNÝ ODPAD (NO)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16227A5-1705-49BC-8FFE-AE078F674FDA}"/>
              </a:ext>
            </a:extLst>
          </p:cNvPr>
          <p:cNvSpPr txBox="1">
            <a:spLocks/>
          </p:cNvSpPr>
          <p:nvPr/>
        </p:nvSpPr>
        <p:spPr>
          <a:xfrm>
            <a:off x="660587" y="1992829"/>
            <a:ext cx="3889375" cy="43608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vykazuje alespoň 1 nebezpečnou vlastnost uvedenou v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Nařízení Komise (EU) č.1357/2014</a:t>
            </a: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je uveden v Katalogu odpadů (vyhláška č.8/2021 Sb.) jako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nebezpečný odpad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,</a:t>
            </a: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je smíšen nebo znečištěn některým z odpadů uvedeným v Katalogu odpadů jako nebezpečný.</a:t>
            </a: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DB47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Prostředky a místa musí být označeny identifikačními listy  nebezpečného odpadu (ILNO)! 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</p:txBody>
      </p:sp>
      <p:sp>
        <p:nvSpPr>
          <p:cNvPr id="11" name="Plechovka 25">
            <a:extLst>
              <a:ext uri="{FF2B5EF4-FFF2-40B4-BE49-F238E27FC236}">
                <a16:creationId xmlns:a16="http://schemas.microsoft.com/office/drawing/2014/main" id="{6331179A-AAE3-4257-93A3-966E5C42E367}"/>
              </a:ext>
            </a:extLst>
          </p:cNvPr>
          <p:cNvSpPr/>
          <p:nvPr/>
        </p:nvSpPr>
        <p:spPr bwMode="auto">
          <a:xfrm>
            <a:off x="839416" y="5009079"/>
            <a:ext cx="972362" cy="1344612"/>
          </a:xfrm>
          <a:prstGeom prst="can">
            <a:avLst/>
          </a:prstGeom>
          <a:solidFill>
            <a:sysClr val="windowText" lastClr="000000">
              <a:lumMod val="65000"/>
              <a:lumOff val="35000"/>
            </a:sysClr>
          </a:solidFill>
          <a:ln w="0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6E08D90-8C19-4238-81DC-46A7C5628E4C}"/>
              </a:ext>
            </a:extLst>
          </p:cNvPr>
          <p:cNvSpPr txBox="1"/>
          <p:nvPr/>
        </p:nvSpPr>
        <p:spPr>
          <a:xfrm>
            <a:off x="827916" y="5517232"/>
            <a:ext cx="995362" cy="55399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Absorpční činidla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15 02 02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B1C39088-3040-4027-A38B-E2B4BBDA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4" y="4753263"/>
            <a:ext cx="2431663" cy="13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 marL="184150" indent="-184150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název odpadu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katalogové číslo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nápis: Nebezpečný odpad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kód a název nebezpečné vlastnosti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srgbClr val="F24F00"/>
                </a:solidFill>
                <a:latin typeface="Arial" panose="020B0604020202020204"/>
              </a:rPr>
              <a:t>výstražný grafický symbol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E1EED1F-ED6A-42B8-AABF-D174CD80DBBE}"/>
              </a:ext>
            </a:extLst>
          </p:cNvPr>
          <p:cNvSpPr txBox="1"/>
          <p:nvPr/>
        </p:nvSpPr>
        <p:spPr>
          <a:xfrm>
            <a:off x="5951400" y="1614078"/>
            <a:ext cx="3889375" cy="369332"/>
          </a:xfrm>
          <a:prstGeom prst="rect">
            <a:avLst/>
          </a:prstGeom>
          <a:solidFill>
            <a:srgbClr val="F24F00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OSTATNÍ ODPAD (OO)</a:t>
            </a:r>
          </a:p>
        </p:txBody>
      </p:sp>
      <p:sp>
        <p:nvSpPr>
          <p:cNvPr id="19" name="Zástupný symbol pro obsah 13">
            <a:extLst>
              <a:ext uri="{FF2B5EF4-FFF2-40B4-BE49-F238E27FC236}">
                <a16:creationId xmlns:a16="http://schemas.microsoft.com/office/drawing/2014/main" id="{4C58D1A7-995A-4369-8C77-C7C0EA8E8B20}"/>
              </a:ext>
            </a:extLst>
          </p:cNvPr>
          <p:cNvSpPr txBox="1">
            <a:spLocks/>
          </p:cNvSpPr>
          <p:nvPr/>
        </p:nvSpPr>
        <p:spPr>
          <a:xfrm>
            <a:off x="5951399" y="2000126"/>
            <a:ext cx="3889375" cy="43703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vert="horz" lIns="0" tIns="36000" rIns="1152000" bIns="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3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DB47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E037C1D-879D-48CD-B14E-EEC02C27D18B}"/>
              </a:ext>
            </a:extLst>
          </p:cNvPr>
          <p:cNvSpPr txBox="1"/>
          <p:nvPr/>
        </p:nvSpPr>
        <p:spPr>
          <a:xfrm>
            <a:off x="5994710" y="2113175"/>
            <a:ext cx="3783703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lvl="3" indent="-285750">
              <a:spcBef>
                <a:spcPts val="600"/>
              </a:spcBef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000000"/>
                </a:solidFill>
                <a:cs typeface="Arial CE" pitchFamily="34" charset="0"/>
              </a:rPr>
              <a:t>je uveden v Katalogu odpadů,</a:t>
            </a:r>
          </a:p>
          <a:p>
            <a:pPr marL="371475" lvl="3" indent="-285750">
              <a:spcBef>
                <a:spcPts val="600"/>
              </a:spcBef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000000"/>
                </a:solidFill>
                <a:cs typeface="Arial CE" pitchFamily="34" charset="0"/>
              </a:rPr>
              <a:t>nevykazuje nebezpečné vlastnosti.</a:t>
            </a:r>
          </a:p>
          <a:p>
            <a:pPr marL="371475" lvl="3" indent="-285750">
              <a:spcBef>
                <a:spcPts val="300"/>
              </a:spcBef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DB4700"/>
                </a:solidFill>
                <a:cs typeface="Arial CE" pitchFamily="34" charset="0"/>
              </a:rPr>
              <a:t>označen je pouze názvem + doporučuje se uvést katalogové číslo.</a:t>
            </a:r>
          </a:p>
        </p:txBody>
      </p:sp>
      <p:sp>
        <p:nvSpPr>
          <p:cNvPr id="23" name="Krychle 22">
            <a:extLst>
              <a:ext uri="{FF2B5EF4-FFF2-40B4-BE49-F238E27FC236}">
                <a16:creationId xmlns:a16="http://schemas.microsoft.com/office/drawing/2014/main" id="{C55F600A-826B-4A30-AFB9-0A84A738A59C}"/>
              </a:ext>
            </a:extLst>
          </p:cNvPr>
          <p:cNvSpPr/>
          <p:nvPr/>
        </p:nvSpPr>
        <p:spPr bwMode="auto">
          <a:xfrm>
            <a:off x="6210912" y="4678700"/>
            <a:ext cx="1137019" cy="1293812"/>
          </a:xfrm>
          <a:prstGeom prst="cube">
            <a:avLst/>
          </a:prstGeom>
          <a:solidFill>
            <a:sysClr val="windowText" lastClr="000000">
              <a:lumMod val="65000"/>
              <a:lumOff val="35000"/>
            </a:sysClr>
          </a:solidFill>
          <a:ln w="0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5CAEC0B-C24A-478C-A893-C4BDE987AC34}"/>
              </a:ext>
            </a:extLst>
          </p:cNvPr>
          <p:cNvSpPr txBox="1"/>
          <p:nvPr/>
        </p:nvSpPr>
        <p:spPr>
          <a:xfrm>
            <a:off x="6186025" y="5197496"/>
            <a:ext cx="942975" cy="55399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Alkalické baterie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16 06 04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35BB615F-7C8D-417E-A6E2-D65047C30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967" y="4540251"/>
            <a:ext cx="1795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marL="184150" indent="-184150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název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katalogové číslo</a:t>
            </a:r>
          </a:p>
        </p:txBody>
      </p:sp>
      <p:graphicFrame>
        <p:nvGraphicFramePr>
          <p:cNvPr id="28" name="Objekt 27">
            <a:hlinkClick r:id="" action="ppaction://ole?verb=0"/>
            <a:extLst>
              <a:ext uri="{FF2B5EF4-FFF2-40B4-BE49-F238E27FC236}">
                <a16:creationId xmlns:a16="http://schemas.microsoft.com/office/drawing/2014/main" id="{BAD81EB0-24BB-425D-B9D5-F341BF4B4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40994"/>
              </p:ext>
            </p:extLst>
          </p:nvPr>
        </p:nvGraphicFramePr>
        <p:xfrm>
          <a:off x="4632914" y="5170825"/>
          <a:ext cx="10271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714240" progId="AcroExch.Document.DC">
                  <p:embed/>
                </p:oleObj>
              </mc:Choice>
              <mc:Fallback>
                <p:oleObj name="Acrobat Document" showAsIcon="1" r:id="rId4" imgW="914400" imgH="714240" progId="AcroExch.Document.DC">
                  <p:embed/>
                  <p:pic>
                    <p:nvPicPr>
                      <p:cNvPr id="28" name="Objekt 2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AD81EB0-24BB-425D-B9D5-F341BF4B4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14" y="5170825"/>
                        <a:ext cx="102711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Obrázek 28">
            <a:extLst>
              <a:ext uri="{FF2B5EF4-FFF2-40B4-BE49-F238E27FC236}">
                <a16:creationId xmlns:a16="http://schemas.microsoft.com/office/drawing/2014/main" id="{371A417C-BF37-4A5D-BD24-19DB10274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9237" y="6302126"/>
            <a:ext cx="504056" cy="555874"/>
          </a:xfrm>
          <a:prstGeom prst="rect">
            <a:avLst/>
          </a:prstGeom>
        </p:spPr>
      </p:pic>
      <p:pic>
        <p:nvPicPr>
          <p:cNvPr id="30" name="Obrázek 3">
            <a:extLst>
              <a:ext uri="{FF2B5EF4-FFF2-40B4-BE49-F238E27FC236}">
                <a16:creationId xmlns:a16="http://schemas.microsoft.com/office/drawing/2014/main" id="{316FA673-3511-4B33-B716-C33EC025F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9" b="5019"/>
          <a:stretch>
            <a:fillRect/>
          </a:stretch>
        </p:blipFill>
        <p:spPr bwMode="auto">
          <a:xfrm>
            <a:off x="4092759" y="6387230"/>
            <a:ext cx="2359538" cy="46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ovéPole 4">
            <a:extLst>
              <a:ext uri="{FF2B5EF4-FFF2-40B4-BE49-F238E27FC236}">
                <a16:creationId xmlns:a16="http://schemas.microsoft.com/office/drawing/2014/main" id="{6A4E27C7-3478-4ECF-88DC-A7C841E2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672" y="6491308"/>
            <a:ext cx="1978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…viz značení </a:t>
            </a:r>
            <a:r>
              <a:rPr kumimoji="0" lang="cs-CZ" alt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CHLaS</a:t>
            </a:r>
            <a:endParaRPr kumimoji="0" lang="cs-CZ" alt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963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C9379CB-5D78-4AFE-850A-D2F79F4B8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altLang="cs-CZ" sz="32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třídění odpadů – co kam nepatří?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111A9D1-261D-485A-95FF-4C2F46BA72D4}"/>
              </a:ext>
            </a:extLst>
          </p:cNvPr>
          <p:cNvSpPr txBox="1"/>
          <p:nvPr/>
        </p:nvSpPr>
        <p:spPr>
          <a:xfrm>
            <a:off x="552561" y="1723102"/>
            <a:ext cx="10682842" cy="4180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PLASTY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ŽLUTÉ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obaly od olejů a chemikálií, mastné obaly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PAPÍR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MODRÉ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mokrý, mastný nebo jinak znečištěný papír, uhlový, křídový a voskovaný papír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SKLO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ZELENÉ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keramika, porcelán, varné a laboratorní sklo, drátěné sklo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BIO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HNĚDÉ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odpad živočišného původu, oleje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KOV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D0D0D0">
                    <a:lumMod val="50000"/>
                  </a:srgbClr>
                </a:solidFill>
                <a:effectLst/>
                <a:uLnTx/>
                <a:uFillTx/>
              </a:rPr>
              <a:t>ŠEDÉ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elektrozařízení (ani jejich demontované části), zaolejované kovové díly, nápojové kartony, spreje se zbytky obsahu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ELEKTRO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diskety, VHS a audiokazety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AFFED1-F66D-4B6A-B72C-A8F68F545B3F}"/>
              </a:ext>
            </a:extLst>
          </p:cNvPr>
          <p:cNvSpPr txBox="1"/>
          <p:nvPr/>
        </p:nvSpPr>
        <p:spPr>
          <a:xfrm>
            <a:off x="9062968" y="1891058"/>
            <a:ext cx="2295736" cy="1231106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Při třídění se vždy řiďte pravidly dané lokality!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B7C26553-91C8-4A90-A7E4-AD44E3421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042" y="6107975"/>
            <a:ext cx="65246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TŘÍDĚNÍ VYUŽITELNÝCH SLOŽEK</a:t>
            </a: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       </a:t>
            </a: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Nejčastější omyly při třídění odpadu</a:t>
            </a:r>
            <a:endParaRPr kumimoji="0" lang="cs-CZ" altLang="cs-CZ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51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67F56C3-76F8-4961-8E25-15B3343D3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zpětný odběr některých výrobků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197DFB1-7FFE-4687-A376-56A6138A89F6}"/>
              </a:ext>
            </a:extLst>
          </p:cNvPr>
          <p:cNvSpPr txBox="1">
            <a:spLocks/>
          </p:cNvSpPr>
          <p:nvPr/>
        </p:nvSpPr>
        <p:spPr>
          <a:xfrm>
            <a:off x="659220" y="1808163"/>
            <a:ext cx="10658068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Sběr vyřazených elektrozařízení a baterií (vrátnice lokalit). Možnost odevzdat i el. zařízení z domácnosti.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cs-CZ" altLang="zh-CN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Pokud vyřazené elektrozařízení vzniká při činnosti smluvního partnera – nutno řídit se smlouvou.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cs-CZ" altLang="zh-CN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Pokud je smluvní partner dodavatelem (prodejcem) takových výrobků, musí se dohodnout s příslušným zaměstnancem Skupiny ČEZ – místa sběru atd.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6D2658A2-6A65-470F-99D3-B014A10A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97" y="4142772"/>
            <a:ext cx="1639479" cy="245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39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2814D-B73F-FD44-9A82-065C8DA31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OBSAH ŠKOLENÍ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5F8727B-6E27-44F8-9769-7DE9A29EF2CD}"/>
              </a:ext>
            </a:extLst>
          </p:cNvPr>
          <p:cNvSpPr txBox="1">
            <a:spLocks/>
          </p:cNvSpPr>
          <p:nvPr/>
        </p:nvSpPr>
        <p:spPr>
          <a:xfrm>
            <a:off x="1092199" y="1808163"/>
            <a:ext cx="4464049" cy="39608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189" eaLnBrk="1" hangingPunct="1">
              <a:defRPr>
                <a:latin typeface="+mn-lt"/>
                <a:ea typeface="+mn-ea"/>
                <a:cs typeface="+mn-cs"/>
              </a:defRPr>
            </a:lvl2pPr>
            <a:lvl3pPr marL="914377" eaLnBrk="1" hangingPunct="1">
              <a:defRPr>
                <a:latin typeface="+mn-lt"/>
                <a:ea typeface="+mn-ea"/>
                <a:cs typeface="+mn-cs"/>
              </a:defRPr>
            </a:lvl3pPr>
            <a:lvl4pPr marL="1371566" eaLnBrk="1" hangingPunct="1">
              <a:defRPr>
                <a:latin typeface="+mn-lt"/>
                <a:ea typeface="+mn-ea"/>
                <a:cs typeface="+mn-cs"/>
              </a:defRPr>
            </a:lvl4pPr>
            <a:lvl5pPr marL="1828754" eaLnBrk="1" hangingPunct="1">
              <a:defRPr>
                <a:latin typeface="+mn-lt"/>
                <a:ea typeface="+mn-ea"/>
                <a:cs typeface="+mn-cs"/>
              </a:defRPr>
            </a:lvl5pPr>
            <a:lvl6pPr marL="2285943" eaLnBrk="1" hangingPunct="1">
              <a:defRPr>
                <a:latin typeface="+mn-lt"/>
                <a:ea typeface="+mn-ea"/>
                <a:cs typeface="+mn-cs"/>
              </a:defRPr>
            </a:lvl6pPr>
            <a:lvl7pPr marL="2743131" eaLnBrk="1" hangingPunct="1">
              <a:defRPr>
                <a:latin typeface="+mn-lt"/>
                <a:ea typeface="+mn-ea"/>
                <a:cs typeface="+mn-cs"/>
              </a:defRPr>
            </a:lvl7pPr>
            <a:lvl8pPr marL="3200320" eaLnBrk="1" hangingPunct="1">
              <a:defRPr>
                <a:latin typeface="+mn-lt"/>
                <a:ea typeface="+mn-ea"/>
                <a:cs typeface="+mn-cs"/>
              </a:defRPr>
            </a:lvl8pPr>
            <a:lvl9pPr marL="365750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Úvod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Řízení ochrany životního prostředí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Řízení hospodaření s energií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Zásady ochrany životního prostředí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Povinnosti před zahájením činností 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Nakládání s nebezpečnými </a:t>
            </a:r>
            <a:r>
              <a:rPr lang="cs-CZ" altLang="cs-CZ" sz="5500" b="1" kern="0" dirty="0" err="1">
                <a:solidFill>
                  <a:sysClr val="windowText" lastClr="000000"/>
                </a:solidFill>
              </a:rPr>
              <a:t>CHLaS</a:t>
            </a:r>
            <a:endParaRPr lang="cs-CZ" altLang="cs-CZ" sz="5500" b="1" kern="0" dirty="0">
              <a:solidFill>
                <a:sysClr val="windowText" lastClr="000000"/>
              </a:solidFill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Nakládání s odpady</a:t>
            </a:r>
          </a:p>
          <a:p>
            <a:endParaRPr lang="cs-CZ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BCA3C492-C1D2-4C86-BCDA-50EE437BF157}"/>
              </a:ext>
            </a:extLst>
          </p:cNvPr>
          <p:cNvSpPr txBox="1">
            <a:spLocks/>
          </p:cNvSpPr>
          <p:nvPr/>
        </p:nvSpPr>
        <p:spPr>
          <a:xfrm>
            <a:off x="6419850" y="1796946"/>
            <a:ext cx="4897438" cy="3972029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eaLnBrk="1" hangingPunct="1">
              <a:defRPr>
                <a:latin typeface="+mn-lt"/>
                <a:ea typeface="+mn-ea"/>
                <a:cs typeface="+mn-cs"/>
              </a:defRPr>
            </a:lvl6pPr>
            <a:lvl7pPr marL="2743131" eaLnBrk="1" hangingPunct="1">
              <a:defRPr>
                <a:latin typeface="+mn-lt"/>
                <a:ea typeface="+mn-ea"/>
                <a:cs typeface="+mn-cs"/>
              </a:defRPr>
            </a:lvl7pPr>
            <a:lvl8pPr marL="3200320" eaLnBrk="1" hangingPunct="1">
              <a:defRPr>
                <a:latin typeface="+mn-lt"/>
                <a:ea typeface="+mn-ea"/>
                <a:cs typeface="+mn-cs"/>
              </a:defRPr>
            </a:lvl8pPr>
            <a:lvl9pPr marL="365750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Ochrana podzemních a povrchových vod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Havarijní připravenost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Nejčastější nedostatky smluvních  partnerů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Sankce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Shrnutí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Závěr - specifika lokalit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06022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739845A-2E1F-4536-B969-FED26A4B0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shromažďování odpadu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E05FB72-A38B-4ED9-B46F-9804AFB437CF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Množství shromažďovaného odpadu musí odpovídat kapacitě dané shromažďovací nádoby - nesmí být překročena nosnost nebo objem!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Uzávěry nádob s tekutým odpadem musí být zajištěny tak, aby nedocházelo k úkapům nebezpečného odpadu.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Prázdné obaly musí být před uložením uzavřeny a očištěny na vnějším povrchu od úkapů.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3B149487-FFDE-49FE-9706-E5CB6FC0FF54}"/>
              </a:ext>
            </a:extLst>
          </p:cNvPr>
          <p:cNvGrpSpPr>
            <a:grpSpLocks/>
          </p:cNvGrpSpPr>
          <p:nvPr/>
        </p:nvGrpSpPr>
        <p:grpSpPr bwMode="auto">
          <a:xfrm>
            <a:off x="541408" y="3932564"/>
            <a:ext cx="3715579" cy="2389287"/>
            <a:chOff x="3969" y="2948"/>
            <a:chExt cx="2207" cy="1595"/>
          </a:xfrm>
        </p:grpSpPr>
        <p:pic>
          <p:nvPicPr>
            <p:cNvPr id="8" name="Picture 17" descr="P2260032">
              <a:extLst>
                <a:ext uri="{FF2B5EF4-FFF2-40B4-BE49-F238E27FC236}">
                  <a16:creationId xmlns:a16="http://schemas.microsoft.com/office/drawing/2014/main" id="{BA6B8406-9D06-4550-81D0-445D158C4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948"/>
              <a:ext cx="2135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DD5E5EB6-1BC0-4701-BB87-D6F92C9A6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3903"/>
              <a:ext cx="122" cy="640"/>
            </a:xfrm>
            <a:prstGeom prst="rect">
              <a:avLst/>
            </a:prstGeom>
            <a:solidFill>
              <a:srgbClr val="FFCC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704850" indent="-704850" defTabSz="1042988" eaLnBrk="0" hangingPunct="0">
                <a:lnSpc>
                  <a:spcPts val="2300"/>
                </a:lnSpc>
                <a:buSzPct val="120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1pPr>
              <a:lvl2pPr marL="742950" indent="-285750" defTabSz="1042988" eaLnBrk="0" hangingPunct="0">
                <a:lnSpc>
                  <a:spcPts val="2300"/>
                </a:lnSpc>
                <a:buClr>
                  <a:srgbClr val="F24F00"/>
                </a:buClr>
                <a:buSzPct val="12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2pPr>
              <a:lvl3pPr marL="1143000" indent="-228600" defTabSz="1042988" eaLnBrk="0" hangingPunct="0">
                <a:lnSpc>
                  <a:spcPts val="2300"/>
                </a:lnSpc>
                <a:buClr>
                  <a:srgbClr val="C8C8C8"/>
                </a:buClr>
                <a:buSzPct val="12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3pPr>
              <a:lvl4pPr marL="1600200" indent="-228600" defTabSz="1042988" eaLnBrk="0" hangingPunct="0">
                <a:lnSpc>
                  <a:spcPts val="2300"/>
                </a:lnSpc>
                <a:buSzPct val="89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4pPr>
              <a:lvl5pPr marL="2057400" indent="-228600" defTabSz="1042988" eaLnBrk="0" hangingPunct="0">
                <a:lnSpc>
                  <a:spcPts val="2300"/>
                </a:lnSpc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5pPr>
              <a:lvl6pPr marL="25146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6pPr>
              <a:lvl7pPr marL="29718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7pPr>
              <a:lvl8pPr marL="34290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8pPr>
              <a:lvl9pPr marL="38862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SzTx/>
              </a:pPr>
              <a:endParaRPr lang="cs-CZ" altLang="cs-CZ" sz="5400" i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9">
              <a:extLst>
                <a:ext uri="{FF2B5EF4-FFF2-40B4-BE49-F238E27FC236}">
                  <a16:creationId xmlns:a16="http://schemas.microsoft.com/office/drawing/2014/main" id="{F4256A51-E143-46E6-B0DC-F4DE09D6BF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69211">
              <a:off x="5512" y="3128"/>
              <a:ext cx="664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FBA2EA6F-3669-4C99-88A6-2044E26BB418}"/>
              </a:ext>
            </a:extLst>
          </p:cNvPr>
          <p:cNvGrpSpPr>
            <a:grpSpLocks/>
          </p:cNvGrpSpPr>
          <p:nvPr/>
        </p:nvGrpSpPr>
        <p:grpSpPr bwMode="auto">
          <a:xfrm>
            <a:off x="4541282" y="3932564"/>
            <a:ext cx="3594364" cy="2276088"/>
            <a:chOff x="3804" y="2859"/>
            <a:chExt cx="2464" cy="1608"/>
          </a:xfrm>
        </p:grpSpPr>
        <p:pic>
          <p:nvPicPr>
            <p:cNvPr id="12" name="Picture 17" descr="P2260032">
              <a:extLst>
                <a:ext uri="{FF2B5EF4-FFF2-40B4-BE49-F238E27FC236}">
                  <a16:creationId xmlns:a16="http://schemas.microsoft.com/office/drawing/2014/main" id="{743377A7-CDE0-4E8A-A1D6-6582BCF6A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2859"/>
              <a:ext cx="2464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19">
              <a:extLst>
                <a:ext uri="{FF2B5EF4-FFF2-40B4-BE49-F238E27FC236}">
                  <a16:creationId xmlns:a16="http://schemas.microsoft.com/office/drawing/2014/main" id="{471F2622-1239-41E4-B8D9-B942390D9E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69211">
              <a:off x="5512" y="3128"/>
              <a:ext cx="664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4" name="Picture 8" descr="P1030285">
            <a:extLst>
              <a:ext uri="{FF2B5EF4-FFF2-40B4-BE49-F238E27FC236}">
                <a16:creationId xmlns:a16="http://schemas.microsoft.com/office/drawing/2014/main" id="{EC823576-40D5-4B14-812F-555C3955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54" y="3914200"/>
            <a:ext cx="3110438" cy="22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B0F402C2-A86B-469B-B187-C4B230F77029}"/>
              </a:ext>
            </a:extLst>
          </p:cNvPr>
          <p:cNvSpPr>
            <a:spLocks noChangeArrowheads="1"/>
          </p:cNvSpPr>
          <p:nvPr/>
        </p:nvSpPr>
        <p:spPr bwMode="auto">
          <a:xfrm rot="2062023">
            <a:off x="8775682" y="4285850"/>
            <a:ext cx="882650" cy="514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AB84C42-BC73-4896-A22D-0805EE95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76" y="5477547"/>
            <a:ext cx="901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 descr="MC900424468[1]">
            <a:extLst>
              <a:ext uri="{FF2B5EF4-FFF2-40B4-BE49-F238E27FC236}">
                <a16:creationId xmlns:a16="http://schemas.microsoft.com/office/drawing/2014/main" id="{7591C739-B0A1-4577-81DE-F67F2CB9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44" y="5477547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MC900424468[1]">
            <a:extLst>
              <a:ext uri="{FF2B5EF4-FFF2-40B4-BE49-F238E27FC236}">
                <a16:creationId xmlns:a16="http://schemas.microsoft.com/office/drawing/2014/main" id="{AD8E000A-9738-4738-8AAE-5254D8E5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376" y="5477547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E958E33-DDED-4000-819A-061E62CF25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shromažďování odpadu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B3C46F0-A292-4982-AFDC-7CBD721C4F36}"/>
              </a:ext>
            </a:extLst>
          </p:cNvPr>
          <p:cNvSpPr txBox="1">
            <a:spLocks/>
          </p:cNvSpPr>
          <p:nvPr/>
        </p:nvSpPr>
        <p:spPr>
          <a:xfrm>
            <a:off x="691116" y="1808163"/>
            <a:ext cx="10626171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cs-CZ" altLang="zh-CN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Tekutý nebezpečný odpad nebo chemické látky a směsi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Prostor pro ukládání prázdných nevyčištěných obalů musí být označen nápisem „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Obaly obsahující zbytky nebezpečných látek nebo obaly těmito látkami znečištěné</a:t>
            </a: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“. Nevyčištěné obaly musí být označeny pod kódem 15 01 10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musí být s nimi nakládáno jako s nebezpečným odpadem.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Obaly (všeho druhu), které vykazují jakékoliv poškození, nesmí být používány.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 descr="P7170493">
            <a:extLst>
              <a:ext uri="{FF2B5EF4-FFF2-40B4-BE49-F238E27FC236}">
                <a16:creationId xmlns:a16="http://schemas.microsoft.com/office/drawing/2014/main" id="{D685FB51-AD27-408D-B9BE-EFCA7DE7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64" y="3778250"/>
            <a:ext cx="35083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3060091">
            <a:extLst>
              <a:ext uri="{FF2B5EF4-FFF2-40B4-BE49-F238E27FC236}">
                <a16:creationId xmlns:a16="http://schemas.microsoft.com/office/drawing/2014/main" id="{808248E9-6C71-47DD-AC85-97291DF18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757612"/>
            <a:ext cx="354806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BA2B26E2-02C5-437F-A410-745F4E334D7C}"/>
              </a:ext>
            </a:extLst>
          </p:cNvPr>
          <p:cNvSpPr>
            <a:spLocks noChangeArrowheads="1"/>
          </p:cNvSpPr>
          <p:nvPr/>
        </p:nvSpPr>
        <p:spPr bwMode="auto">
          <a:xfrm rot="2062023">
            <a:off x="6663103" y="4209296"/>
            <a:ext cx="882650" cy="514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1" descr="MC900428065[1]">
            <a:extLst>
              <a:ext uri="{FF2B5EF4-FFF2-40B4-BE49-F238E27FC236}">
                <a16:creationId xmlns:a16="http://schemas.microsoft.com/office/drawing/2014/main" id="{B428FD06-6797-4E99-BB78-00461AC4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39" y="5932684"/>
            <a:ext cx="901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C900424468[1]">
            <a:extLst>
              <a:ext uri="{FF2B5EF4-FFF2-40B4-BE49-F238E27FC236}">
                <a16:creationId xmlns:a16="http://schemas.microsoft.com/office/drawing/2014/main" id="{72D9A290-6EC2-4C5C-8615-629CC7BDA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932684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61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C74C8BD-4ABB-4B39-8BC8-F4C04FAA99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OCHRANA POVRCHOVÝCH A PODZEMNÍCH VOD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 a právních předpisů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0721AF-829F-43CC-A82D-25C329C27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431" y="1083688"/>
            <a:ext cx="1879084" cy="1374358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916A782-E300-45DB-B363-F278901FAD0C}"/>
              </a:ext>
            </a:extLst>
          </p:cNvPr>
          <p:cNvSpPr txBox="1">
            <a:spLocks/>
          </p:cNvSpPr>
          <p:nvPr/>
        </p:nvSpPr>
        <p:spPr>
          <a:xfrm>
            <a:off x="659220" y="1808163"/>
            <a:ext cx="10658068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je povinen: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zacházení se závadnými  látkami, tj. látkami ohrožujícími jakost vod, provádět odpovídající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opatření zabraňující jejich úniku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 povrchových nebo podzemních vod nebo do kanalizace.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zacházení se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závadnými látkami, bude respektován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havarijní plán (HP)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 případ úniku závadných látek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lokality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HP má vypracován každá lokalita. Informaci o HP podá příslušný zaměstnanec Skupiny ČEZ.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Pokud bude při činnosti zacházeno se závadnými látkami ve větším rozsahu (2000 l kapalných závadných látek v k tomu určených obalech / 2000 kg pevných závadných látek) či je zacházení spojeno se zvýšeným nebezpečím pro vody - nakládání v blízkosti vpustí kanalizace nebo v záplavovém území (15 l / 15 kg zvlášť nebezpečných závadných látek v přenosných obalech nebo 300 l / 300 kg nebezpečných závadných látek v přenosných obalech)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vypracuje uživatel HP a předloží jej ke schválení příslušnému vodoprávnímu úřadu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a příslušnému zaměstnanci Skupiny ČEZ (ekolog, vodohospodář nebo chemik lokality).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Neplatí pro pohonné hmoty v nádržích dopravních a mobilních mechanizačních prostředků.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41E10A2-2DEA-4C9F-8BE2-4538996B6EBE}"/>
              </a:ext>
            </a:extLst>
          </p:cNvPr>
          <p:cNvSpPr txBox="1"/>
          <p:nvPr/>
        </p:nvSpPr>
        <p:spPr>
          <a:xfrm>
            <a:off x="3995514" y="6096685"/>
            <a:ext cx="7442902" cy="64633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F24F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Seznam zvlášť nebezpečných závadných a nebezpečných závadných látek -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1 zákona č. 254/2001 Sb. o vodách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E048A9D-14AA-4E64-8BFB-2D37A9ACB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rgbClr val="F24F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24" y="6237289"/>
            <a:ext cx="368720" cy="3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8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E778B81-7A35-4420-8DE0-2858EE06B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OCHRANA POVRCHOVÝCH A PODZEMNÍCH VOD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 a právních předpisů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F84E7E2-6097-4D6B-9565-5B46D5848278}"/>
              </a:ext>
            </a:extLst>
          </p:cNvPr>
          <p:cNvSpPr txBox="1">
            <a:spLocks/>
          </p:cNvSpPr>
          <p:nvPr/>
        </p:nvSpPr>
        <p:spPr>
          <a:xfrm>
            <a:off x="680484" y="1808163"/>
            <a:ext cx="10636803" cy="479425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2" indent="-285750" algn="just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nakládání se zvlášť nebezpečnými látkami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vést záznamy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typech těchto látek, o jejich množství, obsahu jejich účinných složek, jejich vlastnostech zejména ve vztahu k povrchovým a podzemním vodám.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případě vzniku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havárie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(mimořádné závažné zhoršení nebo mimořádné závažné ohrožení jakosti povrchových nebo podzemních vod) je povinen smluvní partner činit bezprostřední opatření k odstraňování příčin a následků havárie. Havárii musí bez prodlení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oznámit kontaktní osobě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dle pokynů pro případ vzniku mimořádné události a dále příslušnému zaměstnanci Skupiny ČEZ.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ochranných pásmech vodních zdrojů, na nezpevněných plochách a pozemních komunikacích odvodněných kanalizací nebo odvodněných na nezpevněný terén či do povrchových vod, zejména v oblastech s možným ohrožením jakosti povrchových nebo podzemních vod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nelze použít odmašťovací kapaliny, emulgační přípravky 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biodegradanty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85750" marR="0" lvl="3" indent="-285750" algn="just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nesmí v areálu Skupiny ČEZ vypouštět odpadní vody bez předchozí dohody s příslušným zaměstnancem Skupiny ČEZ (ekolog, vodohospodář nebo chemik lokality).</a:t>
            </a:r>
          </a:p>
          <a:p>
            <a:pPr marL="2857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Zákaz vylévání do kanalizace jakýchkoliv olejů, ředidel, barev a jiných tekutých látek!</a:t>
            </a:r>
          </a:p>
          <a:p>
            <a:pPr marL="466725" marR="0" lvl="4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endParaRPr kumimoji="0" lang="cs-CZ" sz="1400" b="1" i="0" u="sng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66725" marR="0" lvl="4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          ZÁKAZ VYPOUŠTĚNÍ A VYLÉVÁNÍ ZÁVADNÝCH LÁTEK DO VÝLEVEK,</a:t>
            </a:r>
          </a:p>
          <a:p>
            <a:pPr marL="466725" marR="0" lvl="4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          KANALIZACE NEBO NA ROSTLÝ TERÉN !!!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E9FE192-0739-44A2-809E-262442CEA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5907720"/>
            <a:ext cx="904039" cy="62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C7F974-D243-4D0D-BEDC-FE965448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587" y="5170313"/>
            <a:ext cx="1335132" cy="13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57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C2388D2-9018-4DA0-AFD8-A838FFC3CA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OCHRANA POVRCHOVÝCH A PODZEMNÍCH VOD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únik netěkavých ropných látek a těkavých látek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EF438BA-9622-4C9C-B2D0-5F6B41706A9E}"/>
              </a:ext>
            </a:extLst>
          </p:cNvPr>
          <p:cNvSpPr txBox="1">
            <a:spLocks/>
          </p:cNvSpPr>
          <p:nvPr/>
        </p:nvSpPr>
        <p:spPr>
          <a:xfrm>
            <a:off x="680484" y="1808163"/>
            <a:ext cx="10636803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Únik ropných látek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zamezit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dalšímu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úniku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– uzavřít, utěsnit zdroj RL,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zamezit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šíření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znečištění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– ucpat kanalizaci, svod prosáklých a dešťových vod, obsypat či obložit skvrnu sorbentem (vapex, písek, sorpční rohože, rašelinové sorbenty, hadry,…).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A při úniku těkavých látek navíc ještě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zamezit jiskření, vypnout el. spotřebiče,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opuštění a odvětrání prostor.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    (riziko výbuchu a požáru výparů!!!)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248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Havárie musí být oznámena kontaktní osobě dle pokynů pro případ vzniku mimořádné události a dále příslušnému zaměstnanci ČEZ (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viz prezentace Specifika lokalit)!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6414AD8-8894-4EA3-951E-17D6DE081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267" y="5403850"/>
            <a:ext cx="2836862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762" tIns="39382" rIns="78762" bIns="39382">
            <a:spAutoFit/>
          </a:bodyPr>
          <a:lstStyle>
            <a:lvl1pPr defTabSz="652463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defTabSz="652463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defTabSz="652463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defTabSz="652463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defTabSz="652463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cs-CZ" alt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Odpad vzniklý při likvidaci havárie – </a:t>
            </a:r>
            <a:r>
              <a:rPr lang="cs-CZ" altLang="cs-CZ" sz="1400" dirty="0">
                <a:solidFill>
                  <a:srgbClr val="F24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zneškodnit jako nebezpečný </a:t>
            </a:r>
            <a:r>
              <a:rPr lang="cs-CZ" alt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odpad v uzavřených sudech a plastových pytlích – nasycené sorbenty 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BABE054A-CC37-469D-8AB3-445F3FC84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5396781"/>
            <a:ext cx="1137319" cy="10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FBCCC43B-65DD-44E7-BA87-34843A5EF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425024"/>
            <a:ext cx="3841750" cy="1156751"/>
          </a:xfrm>
          <a:prstGeom prst="rect">
            <a:avLst/>
          </a:prstGeom>
          <a:noFill/>
          <a:ln w="12700" algn="ctr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762" tIns="39382" rIns="78762" bIns="39382">
            <a:spAutoFit/>
          </a:bodyPr>
          <a:lstStyle>
            <a:lvl1pPr defTabSz="652463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defTabSz="652463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defTabSz="652463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defTabSz="652463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defTabSz="652463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marL="0" marR="0" lvl="0" indent="0" defTabSz="6524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Smluvní partner je povinen mít své pracoviště vybaveno havarijními/sanačními prostředky pro likvidaci havarijních stavů v souvislosti s OŽP.</a:t>
            </a:r>
          </a:p>
          <a:p>
            <a:pPr marL="0" marR="0" lvl="0" indent="0" defTabSz="6524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1" i="0" u="none" strike="noStrike" kern="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1251F276-CD27-4B2A-B011-FAD636C0D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2924944"/>
            <a:ext cx="2115103" cy="168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65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EA10336-AF07-491E-9638-12CE8EAA04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NAJČASTĚJŠÍ  NEDOSTATKY  SMLUVNÍCH  PARTNERŮ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 </a:t>
            </a: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 areálech  elektráren a tepláren Skupiny ČEZ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CA17531-4715-4D17-B9E7-FD901073F4F6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Neoznačené obaly chemických látek,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únik ropných a jiných chemických látek,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nedostatky v úklidu,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nepovolené ukládání odpadů mimo místa k tomu určená,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neoznačená shromažďovací místa odpadů.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16" descr="Obraz007">
            <a:extLst>
              <a:ext uri="{FF2B5EF4-FFF2-40B4-BE49-F238E27FC236}">
                <a16:creationId xmlns:a16="http://schemas.microsoft.com/office/drawing/2014/main" id="{A020FA46-E44A-41EB-9059-29AE4B75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82" y="1567021"/>
            <a:ext cx="4000631" cy="499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F1D8A6-B9A2-4193-84C1-F5CF73A8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466" y="5208489"/>
            <a:ext cx="1216919" cy="12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E0FA676-50EA-4F5E-BA08-06E38F4CD9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SANKCE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porušení povinností v OŽP dle pravidel chování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87B47DD-16F6-45CE-9616-77B3ACD7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50" y="1484313"/>
            <a:ext cx="8030380" cy="52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0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137D76E-8E1C-4A8B-AFD0-E22CBFB24B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DOTAZY, SHRNUTÍ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C9413B9-1FD2-427F-B753-74F2E09228AF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Nyní byste tedy měli vědět a znát: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v oblasti OŽP a způsoby jejich dosažení,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v oblasti hospodaření s energií a způsoby jejich dosažení,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nakládat s nebezpečnými chemickými látkami a směsmi,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nakládat s odpady,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ochraňovat ovzduší, půdu, vodu, přírodu a krajinu,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postupovat v případě havárie,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sankce za nedodržování pravidel chování v oblasti OŽP.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741FC6F-BC89-4E91-BC3F-0563AED87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8DC63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8" b="9676"/>
          <a:stretch/>
        </p:blipFill>
        <p:spPr>
          <a:xfrm>
            <a:off x="8227950" y="2652714"/>
            <a:ext cx="1708427" cy="12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70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841F37F-7F49-4CF4-8341-C121EC27E0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ZÁVĚR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specifika lokalit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B32B2D4-FA87-411E-92B4-FBA480187BBD}"/>
              </a:ext>
            </a:extLst>
          </p:cNvPr>
          <p:cNvSpPr txBox="1">
            <a:spLocks/>
          </p:cNvSpPr>
          <p:nvPr/>
        </p:nvSpPr>
        <p:spPr>
          <a:xfrm>
            <a:off x="680484" y="1808163"/>
            <a:ext cx="10636803" cy="479425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Pokud budete působit i na jiné lokalitě, než jste absolvovali školení, máte povinnost se sami seznámit s jejími místními podmínkami - viz Specifika lokalit v oblasti OŽP.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Popis a virtuální prohlídky uhelných elektráren a tepláren: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https://www.cez.cz/cs/o-cez/vyrobni-zdroje/uhelne-elektrarny-a-teplarny/uhelne-elektrarny-a-teplarny-cez-v-cr</a:t>
            </a:r>
            <a:endParaRPr kumimoji="0" lang="cs-CZ" altLang="cs-CZ" sz="1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endParaRPr kumimoji="0" lang="cs-CZ" altLang="cs-CZ" sz="1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Popis a virtuální prohlídka paroplynové elektrárny: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https://www.cez.cz/cs/o-cez/vyrobni-zdroje/paroplynove-a-plynove-zdroje/provozovane-paroplynove-elektrarny</a:t>
            </a:r>
            <a:endParaRPr kumimoji="0" lang="cs-CZ" altLang="cs-CZ" sz="1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326DA912-20D7-4C49-98F1-30C85E7A8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9" y="2457949"/>
            <a:ext cx="1668463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3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B8E3F9D-2A4E-4183-B27D-32209D6E0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úvod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BCA8A1B-C5B4-49A7-B8CF-4ED0465461C4}"/>
              </a:ext>
            </a:extLst>
          </p:cNvPr>
          <p:cNvSpPr txBox="1">
            <a:spLocks/>
          </p:cNvSpPr>
          <p:nvPr/>
        </p:nvSpPr>
        <p:spPr>
          <a:xfrm>
            <a:off x="689113" y="1484313"/>
            <a:ext cx="10719622" cy="5191123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1" i="0" u="none" strike="noStrike" kern="1200" cap="none" spc="0" normalizeH="0" baseline="0" noProof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V OBLASTI OCHRANY ŽIVOTNÍHO PROSTŘEDÍ (OŽP)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Cílem v oblasti OŽP je provádět činnosti v </a:t>
            </a: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areálech</a:t>
            </a:r>
            <a:r>
              <a:rPr kumimoji="0" 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 elektráren a tepláren Skupiny </a:t>
            </a: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ČEZ tak, aby byly: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bez dopadů nebo s minimálními dopady na životní prostředí,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bez sankcí od orgánů státní správy a samosprávy,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1" i="0" u="none" strike="noStrike" kern="1200" cap="none" spc="0" normalizeH="0" baseline="0" noProof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ZPŮSOB DOSAŽENÍ CÍLŮ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jsou dosahovány dodržováním právních požadavků a </a:t>
            </a: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</a:t>
            </a:r>
            <a:r>
              <a:rPr kumimoji="0" 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ravidel chování pro oblast OŽP </a:t>
            </a: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činnostech v areálech </a:t>
            </a:r>
            <a:r>
              <a:rPr kumimoji="0" 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elektráren a tepláren </a:t>
            </a: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Skupiny ČEZ. S tím souvisí:</a:t>
            </a:r>
            <a:endParaRPr kumimoji="0" lang="cs-CZ" altLang="cs-CZ" sz="23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absolvování školení a samostudium,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proškolení a kontrola vlastních zaměstnanců a svých poddodavatelů z dodržování právních požadavků a Pravidel chování,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vlastní aktivní přístup k ochraně životního prostředí.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38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2B1408B-2B4C-4032-8CB8-032981CCE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ŘÍZENÍ OCHRANY ŽIVOTNÍHO PROSTŘEDÍ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AA3F518-3129-4455-84AE-CFE99AFA0EC8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V rámci certifikovaného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Systému environmentálního managementu (EMS)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podle ISO 14001 a v rámci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Politiky bezpečnosti a ochrany životního prostředí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jsou ve Skupině ČEZ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sledována a řízena rizika a jejich dopady na životní prostředí.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V rámci řízení provozu je řízena i činnost smluvních partnerů. Závazné požadavky k zajištění OŽP při provádění činností smluvních partnerů v klasických elektrárnách a teplárnách Skupiny ČEZ  jsou stanoveny v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Pravidlech chování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Příslušnými zaměstnanci Skupiny ČEZ jsou prováděny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kontroly na pracovištích smluvních partnerů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kteří vykonávají svoji činnost v 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klasických elektrárnách a teplárnách Skupiny ČEZ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mohou svojí činností ovlivňovat životní prostředí.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Plnění systémových požadavků je prověřováno v rámci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auditů EMS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877BA7-85E4-4AED-AD33-00F549EBC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07" y="4614402"/>
            <a:ext cx="1768951" cy="20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0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3583B31-A41F-4538-857B-76200A1227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ŘÍZENÍ HOSPODAŘENÍ S ENERGIÍ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4A1C0D5-A83C-41AF-BC3D-4C6016D26B78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rámci certifikovaného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Systému managementu hospodaření s energií (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EnMS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podle ISO 50001 a v rámci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Energetické politiky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jsou ve Skupině ČEZ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prosazovány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zásady efektivního využití energie a hospodaření s ní.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rámci řízení provozu je řízena i činnost smluvních partnerů. Závazné požadavky k zajištění hospodaření s energií při provádění činností smluvních partnerů v klasických elektrárnách a teplárnách Skupiny ČEZ jsou stanoveny v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Pravidlech chování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Pokud smluvní partner při své činnosti provozuje nebo využívá zařízení spotřebovávající elektrickou nebo tepelnou energii, pak musí toto zařízení provozovat s cílem minimalizovat energetickou náročnost a přijímat opatření pro zlepšování způsobu hospodaření s energií, a to především:</a:t>
            </a:r>
          </a:p>
          <a:p>
            <a:pPr marL="808038" marR="0" lvl="1" indent="-3619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využívat energii hospodárně a efektivně, přispívat ke snižování spotřeby energie - vypínat stroje, zhasínat světla, neplýtvat vodou,</a:t>
            </a:r>
          </a:p>
          <a:p>
            <a:pPr marL="808038" marR="0" lvl="1" indent="-3619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upřednostňovat využívání strojů a zařízení s co nejmenší energetickou náročností.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 descr="C:\Users\Public\Pictures\Pracovní\ISO\Image-Iso5001.jpg">
            <a:extLst>
              <a:ext uri="{FF2B5EF4-FFF2-40B4-BE49-F238E27FC236}">
                <a16:creationId xmlns:a16="http://schemas.microsoft.com/office/drawing/2014/main" id="{4E162DC4-DE03-4B2C-B71D-E09723B5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679" y="5085184"/>
            <a:ext cx="1620395" cy="16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6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B446D21-B8D8-4432-BFCE-F88B93395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ZÁSADY OCHRANY ŽIVOTNÍHO PROSTŘEDÍ (OŽP)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 </a:t>
            </a:r>
            <a: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hlinkClick r:id="rId2"/>
              </a:rPr>
              <a:t>(</a:t>
            </a:r>
            <a: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hlinkClick r:id="rId3"/>
              </a:rPr>
              <a:t>CEZ_SD_0039</a:t>
            </a:r>
            <a: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hlinkClick r:id="rId2"/>
              </a:rPr>
              <a:t>)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D6EF11A-AAC2-4062-983C-DA6B5AB56D6E}"/>
              </a:ext>
            </a:extLst>
          </p:cNvPr>
          <p:cNvSpPr txBox="1">
            <a:spLocks/>
          </p:cNvSpPr>
          <p:nvPr/>
        </p:nvSpPr>
        <p:spPr>
          <a:xfrm>
            <a:off x="662609" y="1808162"/>
            <a:ext cx="10654679" cy="49106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je povinen provádět veškeré činnosti tak, aby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nedocházelo k porušování právních předpisů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 úseku OŽP, zejména v oblastech nakládání s odpady, vodami, chemickými látkami nebo látkami obsaženými ve směsích a při ochraně ovzduší a klimatu a předpisů na ochranu přírody a krajiny.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plní všechna opatření pro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zvyšování energetické hospodárnosti / snižování energetické náročnosti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dle zákona č. 406/2000 Sb., o hospodaření energií, v platném znění. Zařízení spotřebovávající elektrickou nebo tepelnou energii provozuje s cílem minimalizovat jejich energetickou náročnost.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zajistí na vlastní náklady a na svoji odpovědnost odstranění všech odpadů a  obalů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včetně obalů od chemických látek a směsí a radioaktivních látek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které vzniknou jeho činností, a to v souladu s platnými právními předpisy a s předanými interními předpisy Skupiny ČEZ.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14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1DBE052-0778-4FCA-B507-4E74AAB6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ZÁSADY OCHRANY ŽIVOTNÍHO PROSTŘEDÍ (OŽP)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73C7BC8-0E57-4AC5-BDA1-487E3796FD33}"/>
              </a:ext>
            </a:extLst>
          </p:cNvPr>
          <p:cNvSpPr txBox="1">
            <a:spLocks/>
          </p:cNvSpPr>
          <p:nvPr/>
        </p:nvSpPr>
        <p:spPr>
          <a:xfrm>
            <a:off x="662610" y="1808163"/>
            <a:ext cx="10654678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případě provozování zdroje znečišťování ovzduší je smluvní partner povinen uvádět a provozovat zdroj v souladu s podmínkami zákona o ochraně ovzduší a povolením (např. dodržovat emisní limity, technické podmínky provozu atd.) a dále dodržovat přípustnou tmavost kouře a spalovat ve zdroji pouze stanovená a povolená paliva.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Pokud smluvní partner provozuje v 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areálech klasických elektráren a tepláren Skupiny ČEZ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zařízení uvedené v příloze č. 1 zákona č. 76/2002 Sb., o integrované prevenci, v platném znění, musí provozovat toto zařízení jen v souladu s platným integrovaným povolením (IP). Žádost o IP a případná oznámení změn v provozu těchto zařízení musí být před podáním žádosti na správní úřady projednány s příslušným zaměstnancem Skupiny ČEZ.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plní všechny povinnosti provozovatele zařízení nebo majitele výrobku s náplní fluorovaných skleníkových plynů dle Nařízení Evropského parlamentu a rady (EU) č. 517/2014 a s náplní regulovaných látek dle Nařízení Evropského parlamentu a rady (EU) č. 1005/2009, pokud tato zařízení nebo výrobky používá při své činnosti v areálu Skupiny ČEZ.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3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E642574-F10D-4DF5-AEFD-940202CB2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ZÁSADY OCHRANY ŽIVOTNÍHO PROSTŘEDÍ (OŽP)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91E4FC5-C9FD-4D11-A94B-44DE1B9116AD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Zakázané činnosti ve Skupině ČEZ: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používání perchloretylenu a látek na bázi PCB (polychlorované bifenyly),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používání chemických látek a směsí, jejichž výroba, dovoz a distribuce jsou v ČR zakázány.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Smluvní partner v areálech Skupiny ČEZ nesmí: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znečišťovat komunikace a další plochy a poškozovat zeleň, 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čistit a umývat vozidla a jiné mechanizmy na jiných než vyhrazených místech, 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znečišťovat ovzduší spalováním hořlavých látek nebo prašností svých činností,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vnášet odpady, použité chemické látky a směsi  za účelem jejich odložení,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vypouštět jakékoliv látky do kanalizace – dešťové či průmyslové – bez předchozího povolení příslušného zaměstnance (ekolog, vodohospodář nebo chemik lokality). 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2AB5564-4BFB-4666-8D20-FB31B496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394" y="3151413"/>
            <a:ext cx="1325743" cy="13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Násobení 4">
            <a:extLst>
              <a:ext uri="{FF2B5EF4-FFF2-40B4-BE49-F238E27FC236}">
                <a16:creationId xmlns:a16="http://schemas.microsoft.com/office/drawing/2014/main" id="{976AD12F-9AE5-4177-9E0A-7A93F8EC07ED}"/>
              </a:ext>
            </a:extLst>
          </p:cNvPr>
          <p:cNvSpPr/>
          <p:nvPr/>
        </p:nvSpPr>
        <p:spPr bwMode="auto">
          <a:xfrm>
            <a:off x="9733195" y="3562756"/>
            <a:ext cx="914400" cy="914400"/>
          </a:xfrm>
          <a:prstGeom prst="mathMultiply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8762" tIns="39382" rIns="78762" bIns="3938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cs-CZ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9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8568E3F-2D9B-40C3-A30A-223EB5FFD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POVINNOSTI PŘED ZAHÁJENÍM ČINNOSTÍ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B6E0869-F844-402C-BA2E-BC6B6C822B1D}"/>
              </a:ext>
            </a:extLst>
          </p:cNvPr>
          <p:cNvSpPr txBox="1">
            <a:spLocks/>
          </p:cNvSpPr>
          <p:nvPr/>
        </p:nvSpPr>
        <p:spPr>
          <a:xfrm>
            <a:off x="662610" y="1808163"/>
            <a:ext cx="10654678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před zahájením svých činností v areálech Skupiny ČEZ musí: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písemně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informovat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příslušného zaměstnance Skupiny ČEZ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rizicích a opatřeních ke snížení jejich účinků v oblasti OŽP a vyplývajících z jeho činností nebo činností poddodavatele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tyto předat v elektronické podobě,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oznámit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příslušnému zaměstnanci Skupiny ČEZ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předpokládanou produkci odpadů a projednat s ním způsob nakládání s těmito odpady.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předat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příslušnému zaměstnanci Skupiny ČEZ </a:t>
            </a:r>
            <a:r>
              <a:rPr kumimoji="0" lang="cs-CZ" sz="1800" b="1" i="0" u="sng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Seznam chemických látek a směsí používaných smluvním partnerem v elektrárně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ČEZ_FO_1183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), a to 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při podpisu žádosti o vydání identifikačních karet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u oprávněného zaměstnance Skupiny ČEZ stanoveného ve smlouvě, popř. jím určené osoby v lokalitě. Je povinné tento 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seznam aktualizovat při změně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používaných chemických látek a směsí či jejich množství a předat je příslušnému zaměstnanci. Tato povinnost se vztahuje i na smluvní partnery a poddodavatele, kteří mají uzavřeny dlouhodobé smlouvy.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cs-CZ" sz="1400" b="0" i="1" u="none" strike="noStrike" kern="1200" cap="none" spc="0" normalizeH="0" baseline="0" noProof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D06D661-8CD1-433B-ABBD-DAD11B19ABA0}"/>
              </a:ext>
            </a:extLst>
          </p:cNvPr>
          <p:cNvSpPr/>
          <p:nvPr/>
        </p:nvSpPr>
        <p:spPr>
          <a:xfrm>
            <a:off x="6989977" y="5412505"/>
            <a:ext cx="3583032" cy="369845"/>
          </a:xfrm>
          <a:prstGeom prst="rect">
            <a:avLst/>
          </a:prstGeom>
          <a:ln w="3175">
            <a:solidFill>
              <a:srgbClr val="FA5300"/>
            </a:solidFill>
          </a:ln>
        </p:spPr>
        <p:txBody>
          <a:bodyPr wrap="non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A7B789"/>
              </a:buClr>
              <a:buSzPct val="120000"/>
            </a:pPr>
            <a:r>
              <a:rPr lang="cs-CZ" sz="1600" b="1" dirty="0">
                <a:solidFill>
                  <a:srgbClr val="F24F00"/>
                </a:solidFill>
                <a:cs typeface="Arial" panose="020B0604020202020204" pitchFamily="34" charset="0"/>
              </a:rPr>
              <a:t>Za nedodržení sankce 20 000,- Kč 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9395E4E-5B74-4F6B-9FB8-2E55D21B0F76}"/>
              </a:ext>
            </a:extLst>
          </p:cNvPr>
          <p:cNvPicPr/>
          <p:nvPr/>
        </p:nvPicPr>
        <p:blipFill rotWithShape="1">
          <a:blip r:embed="rId3"/>
          <a:srcRect l="23645" t="43122" r="59323" b="34921"/>
          <a:stretch/>
        </p:blipFill>
        <p:spPr bwMode="auto">
          <a:xfrm>
            <a:off x="10784785" y="5412505"/>
            <a:ext cx="1065005" cy="851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01889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CZ" id="{EFEED11E-C385-4F5C-B353-96AEF8CB7231}" vid="{50FE5C02-4EBC-490E-908E-06B74B37C8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cez_cz</Template>
  <TotalTime>638</TotalTime>
  <Words>3069</Words>
  <Application>Microsoft Office PowerPoint</Application>
  <PresentationFormat>Širokoúhlá obrazovka</PresentationFormat>
  <Paragraphs>238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Calibri</vt:lpstr>
      <vt:lpstr>Arial</vt:lpstr>
      <vt:lpstr>Wingdings 2</vt:lpstr>
      <vt:lpstr>Wingdings</vt:lpstr>
      <vt:lpstr>Theme Office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Janatová Eva</dc:creator>
  <cp:lastModifiedBy>Ungerová Nikola</cp:lastModifiedBy>
  <cp:revision>2</cp:revision>
  <dcterms:created xsi:type="dcterms:W3CDTF">2022-09-19T05:16:14Z</dcterms:created>
  <dcterms:modified xsi:type="dcterms:W3CDTF">2023-07-04T12:38:22Z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8d3945-75f2-4356-9d46-a8fc77fa5e88_Enabled">
    <vt:lpwstr>true</vt:lpwstr>
  </property>
  <property fmtid="{D5CDD505-2E9C-101B-9397-08002B2CF9AE}" pid="3" name="MSIP_Label_b48d3945-75f2-4356-9d46-a8fc77fa5e88_SetDate">
    <vt:lpwstr>2022-09-19T15:04:11Z</vt:lpwstr>
  </property>
  <property fmtid="{D5CDD505-2E9C-101B-9397-08002B2CF9AE}" pid="4" name="MSIP_Label_b48d3945-75f2-4356-9d46-a8fc77fa5e88_Method">
    <vt:lpwstr>Privileged</vt:lpwstr>
  </property>
  <property fmtid="{D5CDD505-2E9C-101B-9397-08002B2CF9AE}" pid="5" name="MSIP_Label_b48d3945-75f2-4356-9d46-a8fc77fa5e88_Name">
    <vt:lpwstr>L00094</vt:lpwstr>
  </property>
  <property fmtid="{D5CDD505-2E9C-101B-9397-08002B2CF9AE}" pid="6" name="MSIP_Label_b48d3945-75f2-4356-9d46-a8fc77fa5e88_SiteId">
    <vt:lpwstr>b233f9e1-5599-4693-9cef-38858fe25406</vt:lpwstr>
  </property>
  <property fmtid="{D5CDD505-2E9C-101B-9397-08002B2CF9AE}" pid="7" name="MSIP_Label_b48d3945-75f2-4356-9d46-a8fc77fa5e88_ActionId">
    <vt:lpwstr>e4668535-0d1f-482d-897d-ef2218637d0b</vt:lpwstr>
  </property>
  <property fmtid="{D5CDD505-2E9C-101B-9397-08002B2CF9AE}" pid="8" name="MSIP_Label_b48d3945-75f2-4356-9d46-a8fc77fa5e88_ContentBits">
    <vt:lpwstr>0</vt:lpwstr>
  </property>
  <property fmtid="{D5CDD505-2E9C-101B-9397-08002B2CF9AE}" pid="9" name="DocumentClasification">
    <vt:lpwstr>Veřejné</vt:lpwstr>
  </property>
  <property fmtid="{D5CDD505-2E9C-101B-9397-08002B2CF9AE}" pid="10" name="CEZ_DLP">
    <vt:lpwstr>CEZ:CEZ-DS:D</vt:lpwstr>
  </property>
  <property fmtid="{D5CDD505-2E9C-101B-9397-08002B2CF9AE}" pid="11" name="CEZ_MIPLabelName">
    <vt:lpwstr>Public-CEZ-DS</vt:lpwstr>
  </property>
</Properties>
</file>