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webextensions/taskpanes.xml" ContentType="application/vnd.ms-office.webextensiontaskpanes+xml"/>
  <Override PartName="/ppt/webextensions/webextension1.xml" ContentType="application/vnd.ms-office.webextens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theme/theme2.xml" ContentType="application/vnd.openxmlformats-officedocument.theme+xml"/>
  <Override PartName="/ppt/tags/tag2.xml" ContentType="application/vnd.openxmlformats-officedocument.presentationml.tags+xml"/>
  <Override PartName="/ppt/notesSlides/notesSlide1.xml" ContentType="application/vnd.openxmlformats-officedocument.presentationml.notesSlide+xml"/>
  <Override PartName="/ppt/notesSlides/notesSlide2.xml" ContentType="application/vnd.openxmlformats-officedocument.presentationml.notesSlide+xml"/>
  <Override PartName="/ppt/tags/tag3.xml" ContentType="application/vnd.openxmlformats-officedocument.presentationml.tags+xml"/>
  <Override PartName="/ppt/notesSlides/notesSlide3.xml" ContentType="application/vnd.openxmlformats-officedocument.presentationml.notesSlide+xml"/>
  <Override PartName="/ppt/notesSlides/notesSlide4.xml" ContentType="application/vnd.openxmlformats-officedocument.presentationml.notesSlide+xml"/>
  <Override PartName="/ppt/tags/tag4.xml" ContentType="application/vnd.openxmlformats-officedocument.presentationml.tags+xml"/>
  <Override PartName="/ppt/notesSlides/notesSlide5.xml" ContentType="application/vnd.openxmlformats-officedocument.presentationml.notesSlide+xml"/>
  <Override PartName="/ppt/tags/tag5.xml" ContentType="application/vnd.openxmlformats-officedocument.presentationml.tags+xml"/>
  <Override PartName="/ppt/notesSlides/notesSlide6.xml" ContentType="application/vnd.openxmlformats-officedocument.presentationml.notesSlide+xml"/>
  <Override PartName="/ppt/notesSlides/notesSlide7.xml" ContentType="application/vnd.openxmlformats-officedocument.presentationml.notesSlide+xml"/>
  <Override PartName="/ppt/tags/tag6.xml" ContentType="application/vnd.openxmlformats-officedocument.presentationml.tags+xml"/>
  <Override PartName="/ppt/notesSlides/notesSlide8.xml" ContentType="application/vnd.openxmlformats-officedocument.presentationml.notesSlide+xml"/>
  <Override PartName="/ppt/tags/tag7.xml" ContentType="application/vnd.openxmlformats-officedocument.presentationml.tags+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changesInfos/changesInfo1.xml" ContentType="application/vnd.ms-powerpoint.changesinfo+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thumbnail" Target="docProps/thumbnail.jpeg"/><Relationship Id="rId2" Type="http://schemas.openxmlformats.org/officeDocument/2006/relationships/officeDocument" Target="ppt/presentation.xml"/><Relationship Id="rId1" Type="http://schemas.microsoft.com/office/2011/relationships/webextensiontaskpanes" Target="ppt/webextensions/taskpanes.xml"/><Relationship Id="rId6" Type="http://schemas.openxmlformats.org/officeDocument/2006/relationships/custom-properties" Target="docProps/custom.xml"/><Relationship Id="rId5" Type="http://schemas.openxmlformats.org/officeDocument/2006/relationships/extended-properties" Target="docProps/app.xml"/><Relationship Id="rId4" Type="http://schemas.openxmlformats.org/package/2006/relationships/metadata/core-properties" Target="docProps/core.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23"/>
  </p:notesMasterIdLst>
  <p:sldIdLst>
    <p:sldId id="2147480243" r:id="rId5"/>
    <p:sldId id="260" r:id="rId6"/>
    <p:sldId id="2147479900" r:id="rId7"/>
    <p:sldId id="2147479914" r:id="rId8"/>
    <p:sldId id="2147479889" r:id="rId9"/>
    <p:sldId id="2147480242" r:id="rId10"/>
    <p:sldId id="2147479891" r:id="rId11"/>
    <p:sldId id="2147480195" r:id="rId12"/>
    <p:sldId id="2147480240" r:id="rId13"/>
    <p:sldId id="2147480239" r:id="rId14"/>
    <p:sldId id="2147479919" r:id="rId15"/>
    <p:sldId id="2147480215" r:id="rId16"/>
    <p:sldId id="2147480251" r:id="rId17"/>
    <p:sldId id="2147480238" r:id="rId18"/>
    <p:sldId id="2147479893" r:id="rId19"/>
    <p:sldId id="2147479896" r:id="rId20"/>
    <p:sldId id="2147479917" r:id="rId21"/>
    <p:sldId id="2147479918" r:id="rId22"/>
  </p:sldIdLst>
  <p:sldSz cx="12192000" cy="6858000"/>
  <p:notesSz cx="9926638" cy="6797675"/>
  <p:custDataLst>
    <p:tags r:id="rId24"/>
  </p:custDataLst>
  <p:defaultTextStyle>
    <a:defPPr>
      <a:defRPr lang="en-CZ"/>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168" userDrawn="1">
          <p15:clr>
            <a:srgbClr val="A4A3A4"/>
          </p15:clr>
        </p15:guide>
        <p15:guide id="2" pos="2448" userDrawn="1">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45972708-BE55-8328-9ACE-DBFC8AB2E52B}" name="Dařina Šimon" initials="DŠ" userId="S::simon.darina@cez.cz::0c8888b3-9b9c-4da0-b514-09c048d4b4f5" providerId="AD"/>
  <p188:author id="{DF8E7F3D-56E9-0038-40C1-371629749507}" name="Beniaková Jana" initials="BJ" userId="S::jana.beniakova@cez.cz::cf47ccb0-74f3-4498-ae78-d4564bcf7e22" providerId="AD"/>
  <p188:author id="{DCECB396-0A45-1279-3BCF-E2837BAE9025}" name="Mašková Kateřina" initials="MK" userId="S::katerina.maskova@cez.cz::672e2844-87cc-46ef-886d-d36ea03dffed" providerId="AD"/>
  <p188:author id="{2F6713D8-3B58-3786-352B-01CDA3608AEB}" name="Lekýrová Tatiana" initials="LT" userId="S::tatiana.lekyrova@cez.cz::83ac3eee-fa63-40d4-ac80-e6733c75c693" providerId="AD"/>
  <p188:author id="{C7F000F1-5DBC-FDDB-2091-F97EA87F78D7}" name="Bitnerová Marie-Anna" initials="BMA" userId="S::marie-anna.bitnerova@cez.cz::2d5edf92-845d-4463-a1d4-526bd1cf69c1"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B2B2B2"/>
    <a:srgbClr val="03C751"/>
    <a:srgbClr val="FFFFFF"/>
    <a:srgbClr val="268737"/>
    <a:srgbClr val="363738"/>
    <a:srgbClr val="00C752"/>
    <a:srgbClr val="2D2D2D"/>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Střední styl 2 – zvýraznění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Střední styl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46F890A9-2807-4EBB-B81D-B2AA78EC7F39}" styleName="Tmavý styl 2 – zvýraznění 5/zvýraznění 6">
    <a:wholeTbl>
      <a:tcTxStyle>
        <a:fontRef idx="minor">
          <a:scrgbClr r="0" g="0" b="0"/>
        </a:fontRef>
        <a:schemeClr val="dk1"/>
      </a:tcTxStyle>
      <a:tcStyle>
        <a:tcBdr>
          <a:left>
            <a:ln>
              <a:noFill/>
            </a:ln>
          </a:left>
          <a:right>
            <a:ln>
              <a:noFill/>
            </a:ln>
          </a:right>
          <a:top>
            <a:ln>
              <a:noFill/>
            </a:ln>
          </a:top>
          <a:bottom>
            <a:ln>
              <a:noFill/>
            </a:ln>
          </a:bottom>
          <a:insideH>
            <a:ln>
              <a:noFill/>
            </a:ln>
          </a:insideH>
          <a:insideV>
            <a:ln>
              <a:noFill/>
            </a:ln>
          </a:insideV>
        </a:tcBdr>
        <a:fill>
          <a:solidFill>
            <a:schemeClr val="accent5">
              <a:tint val="20000"/>
            </a:schemeClr>
          </a:solidFill>
        </a:fill>
      </a:tcStyle>
    </a:wholeTbl>
    <a:band1H>
      <a:tcStyle>
        <a:tcBdr/>
        <a:fill>
          <a:solidFill>
            <a:schemeClr val="accent5">
              <a:tint val="40000"/>
            </a:schemeClr>
          </a:solidFill>
        </a:fill>
      </a:tcStyle>
    </a:band1H>
    <a:band1V>
      <a:tcStyle>
        <a:tcBdr/>
        <a:fill>
          <a:solidFill>
            <a:schemeClr val="accent5">
              <a:tint val="40000"/>
            </a:schemeClr>
          </a:solidFill>
        </a:fill>
      </a:tcStyle>
    </a:band1V>
    <a:lastCol>
      <a:tcTxStyle b="on"/>
      <a:tcStyle>
        <a:tcBdr/>
      </a:tcStyle>
    </a:lastCol>
    <a:firstCol>
      <a:tcTxStyle b="on"/>
      <a:tcStyle>
        <a:tcBdr/>
      </a:tcStyle>
    </a:firstCol>
    <a:lastRow>
      <a:tcTxStyle b="on"/>
      <a:tcStyle>
        <a:tcBdr>
          <a:top>
            <a:ln w="50800" cmpd="dbl">
              <a:solidFill>
                <a:schemeClr val="dk1"/>
              </a:solidFill>
            </a:ln>
          </a:top>
        </a:tcBdr>
        <a:fill>
          <a:solidFill>
            <a:schemeClr val="accent5">
              <a:tint val="20000"/>
            </a:schemeClr>
          </a:solidFill>
        </a:fill>
      </a:tcStyle>
    </a:lastRow>
    <a:firstRow>
      <a:tcTxStyle b="on">
        <a:fontRef idx="minor">
          <a:scrgbClr r="0" g="0" b="0"/>
        </a:fontRef>
        <a:schemeClr val="lt1"/>
      </a:tcTxStyle>
      <a:tcStyle>
        <a:tcBdr/>
        <a:fill>
          <a:solidFill>
            <a:schemeClr val="accent6"/>
          </a:solidFill>
        </a:fill>
      </a:tcStyle>
    </a:firstRow>
  </a:tblStyle>
  <a:tblStyle styleId="{16D9F66E-5EB9-4882-86FB-DCBF35E3C3E4}" styleName="Střední styl 4 – zvýraznění 6">
    <a:wholeTbl>
      <a:tcTxStyle>
        <a:fontRef idx="minor">
          <a:scrgbClr r="0" g="0" b="0"/>
        </a:fontRef>
        <a:schemeClr val="dk1"/>
      </a:tcTxStyle>
      <a:tcStyle>
        <a:tcBdr>
          <a:left>
            <a:ln w="12700" cmpd="sng">
              <a:solidFill>
                <a:schemeClr val="accent6"/>
              </a:solidFill>
            </a:ln>
          </a:left>
          <a:right>
            <a:ln w="12700" cmpd="sng">
              <a:solidFill>
                <a:schemeClr val="accent6"/>
              </a:solidFill>
            </a:ln>
          </a:right>
          <a:top>
            <a:ln w="12700" cmpd="sng">
              <a:solidFill>
                <a:schemeClr val="accent6"/>
              </a:solidFill>
            </a:ln>
          </a:top>
          <a:bottom>
            <a:ln w="12700" cmpd="sng">
              <a:solidFill>
                <a:schemeClr val="accent6"/>
              </a:solidFill>
            </a:ln>
          </a:bottom>
          <a:insideH>
            <a:ln w="12700" cmpd="sng">
              <a:solidFill>
                <a:schemeClr val="accent6"/>
              </a:solidFill>
            </a:ln>
          </a:insideH>
          <a:insideV>
            <a:ln w="12700" cmpd="sng">
              <a:solidFill>
                <a:schemeClr val="accent6"/>
              </a:solidFill>
            </a:ln>
          </a:insideV>
        </a:tcBdr>
        <a:fill>
          <a:solidFill>
            <a:schemeClr val="accent6">
              <a:tint val="20000"/>
            </a:schemeClr>
          </a:solidFill>
        </a:fill>
      </a:tcStyle>
    </a:wholeTbl>
    <a:band1H>
      <a:tcStyle>
        <a:tcBdr/>
        <a:fill>
          <a:solidFill>
            <a:schemeClr val="accent6">
              <a:tint val="40000"/>
            </a:schemeClr>
          </a:solidFill>
        </a:fill>
      </a:tcStyle>
    </a:band1H>
    <a:band1V>
      <a:tcStyle>
        <a:tcBdr/>
        <a:fill>
          <a:solidFill>
            <a:schemeClr val="accent6">
              <a:tint val="40000"/>
            </a:schemeClr>
          </a:solidFill>
        </a:fill>
      </a:tcStyle>
    </a:band1V>
    <a:lastCol>
      <a:tcTxStyle b="on"/>
      <a:tcStyle>
        <a:tcBdr/>
      </a:tcStyle>
    </a:lastCol>
    <a:firstCol>
      <a:tcTxStyle b="on"/>
      <a:tcStyle>
        <a:tcBdr/>
      </a:tcStyle>
    </a:firstCol>
    <a:lastRow>
      <a:tcTxStyle b="on"/>
      <a:tcStyle>
        <a:tcBdr>
          <a:top>
            <a:ln w="25400" cmpd="sng">
              <a:solidFill>
                <a:schemeClr val="accent6"/>
              </a:solidFill>
            </a:ln>
          </a:top>
        </a:tcBdr>
        <a:fill>
          <a:solidFill>
            <a:schemeClr val="accent6">
              <a:tint val="20000"/>
            </a:schemeClr>
          </a:solidFill>
        </a:fill>
      </a:tcStyle>
    </a:lastRow>
    <a:firstRow>
      <a:tcTxStyle b="on"/>
      <a:tcStyle>
        <a:tcBdr/>
        <a:fill>
          <a:solidFill>
            <a:schemeClr val="accent6">
              <a:tint val="20000"/>
            </a:schemeClr>
          </a:solidFill>
        </a:fill>
      </a:tcStyle>
    </a:firstRow>
  </a:tblStyle>
  <a:tblStyle styleId="{C4B1156A-380E-4F78-BDF5-A606A8083BF9}" styleName="Střední styl 4 – zvýraznění 4">
    <a:wholeTbl>
      <a:tcTxStyle>
        <a:fontRef idx="minor">
          <a:scrgbClr r="0" g="0" b="0"/>
        </a:fontRef>
        <a:schemeClr val="dk1"/>
      </a:tcTxStyle>
      <a:tcStyle>
        <a:tcBdr>
          <a:left>
            <a:ln w="12700" cmpd="sng">
              <a:solidFill>
                <a:schemeClr val="accent4"/>
              </a:solidFill>
            </a:ln>
          </a:left>
          <a:right>
            <a:ln w="12700" cmpd="sng">
              <a:solidFill>
                <a:schemeClr val="accent4"/>
              </a:solidFill>
            </a:ln>
          </a:right>
          <a:top>
            <a:ln w="12700" cmpd="sng">
              <a:solidFill>
                <a:schemeClr val="accent4"/>
              </a:solidFill>
            </a:ln>
          </a:top>
          <a:bottom>
            <a:ln w="12700" cmpd="sng">
              <a:solidFill>
                <a:schemeClr val="accent4"/>
              </a:solidFill>
            </a:ln>
          </a:bottom>
          <a:insideH>
            <a:ln w="12700" cmpd="sng">
              <a:solidFill>
                <a:schemeClr val="accent4"/>
              </a:solidFill>
            </a:ln>
          </a:insideH>
          <a:insideV>
            <a:ln w="12700" cmpd="sng">
              <a:solidFill>
                <a:schemeClr val="accent4"/>
              </a:solidFill>
            </a:ln>
          </a:insideV>
        </a:tcBdr>
        <a:fill>
          <a:solidFill>
            <a:schemeClr val="accent4">
              <a:tint val="20000"/>
            </a:schemeClr>
          </a:solidFill>
        </a:fill>
      </a:tcStyle>
    </a:wholeTbl>
    <a:band1H>
      <a:tcStyle>
        <a:tcBdr/>
        <a:fill>
          <a:solidFill>
            <a:schemeClr val="accent4">
              <a:tint val="40000"/>
            </a:schemeClr>
          </a:solidFill>
        </a:fill>
      </a:tcStyle>
    </a:band1H>
    <a:band1V>
      <a:tcStyle>
        <a:tcBdr/>
        <a:fill>
          <a:solidFill>
            <a:schemeClr val="accent4">
              <a:tint val="40000"/>
            </a:schemeClr>
          </a:solidFill>
        </a:fill>
      </a:tcStyle>
    </a:band1V>
    <a:lastCol>
      <a:tcTxStyle b="on"/>
      <a:tcStyle>
        <a:tcBdr/>
      </a:tcStyle>
    </a:lastCol>
    <a:firstCol>
      <a:tcTxStyle b="on"/>
      <a:tcStyle>
        <a:tcBdr/>
      </a:tcStyle>
    </a:firstCol>
    <a:lastRow>
      <a:tcTxStyle b="on"/>
      <a:tcStyle>
        <a:tcBdr>
          <a:top>
            <a:ln w="25400" cmpd="sng">
              <a:solidFill>
                <a:schemeClr val="accent4"/>
              </a:solidFill>
            </a:ln>
          </a:top>
        </a:tcBdr>
        <a:fill>
          <a:solidFill>
            <a:schemeClr val="accent4">
              <a:tint val="20000"/>
            </a:schemeClr>
          </a:solidFill>
        </a:fill>
      </a:tcStyle>
    </a:lastRow>
    <a:firstRow>
      <a:tcTxStyle b="on"/>
      <a:tcStyle>
        <a:tcBdr/>
        <a:fill>
          <a:solidFill>
            <a:schemeClr val="accent4">
              <a:tint val="20000"/>
            </a:schemeClr>
          </a:solidFill>
        </a:fill>
      </a:tcStyle>
    </a:firstRow>
  </a:tblStyle>
  <a:tblStyle styleId="{69CF1AB2-1976-4502-BF36-3FF5EA218861}" styleName="Střední styl 4 – zvýraznění 1">
    <a:wholeTbl>
      <a:tcTxStyle>
        <a:fontRef idx="minor">
          <a:scrgbClr r="0" g="0" b="0"/>
        </a:fontRef>
        <a:schemeClr val="dk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solidFill>
            <a:schemeClr val="accent1">
              <a:tint val="20000"/>
            </a:schemeClr>
          </a:solidFill>
        </a:fill>
      </a:tcStyle>
    </a:wholeTbl>
    <a:band1H>
      <a:tcStyle>
        <a:tcBdr/>
        <a:fill>
          <a:solidFill>
            <a:schemeClr val="accent1">
              <a:tint val="40000"/>
            </a:schemeClr>
          </a:solidFill>
        </a:fill>
      </a:tcStyle>
    </a:band1H>
    <a:band1V>
      <a:tcStyle>
        <a:tcBdr/>
        <a:fill>
          <a:solidFill>
            <a:schemeClr val="accent1">
              <a:tint val="40000"/>
            </a:schemeClr>
          </a:solidFill>
        </a:fill>
      </a:tcStyle>
    </a:band1V>
    <a:lastCol>
      <a:tcTxStyle b="on"/>
      <a:tcStyle>
        <a:tcBdr/>
      </a:tcStyle>
    </a:lastCol>
    <a:firstCol>
      <a:tcTxStyle b="on"/>
      <a:tcStyle>
        <a:tcBdr/>
      </a:tcStyle>
    </a:firstCol>
    <a:lastRow>
      <a:tcTxStyle b="on"/>
      <a:tcStyle>
        <a:tcBdr>
          <a:top>
            <a:ln w="25400" cmpd="sng">
              <a:solidFill>
                <a:schemeClr val="accent1"/>
              </a:solidFill>
            </a:ln>
          </a:top>
        </a:tcBdr>
        <a:fill>
          <a:solidFill>
            <a:schemeClr val="accent1">
              <a:tint val="20000"/>
            </a:schemeClr>
          </a:solidFill>
        </a:fill>
      </a:tcStyle>
    </a:lastRow>
    <a:firstRow>
      <a:tcTxStyle b="on"/>
      <a:tcStyle>
        <a:tcBdr/>
        <a:fill>
          <a:solidFill>
            <a:schemeClr val="accent1">
              <a:tint val="20000"/>
            </a:schemeClr>
          </a:solidFill>
        </a:fill>
      </a:tcStyle>
    </a:firstRow>
  </a:tblStyle>
  <a:tblStyle styleId="{2D5ABB26-0587-4C30-8999-92F81FD0307C}" styleName="Bez stylu, bez mřížky">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 styleId="{3C2FFA5D-87B4-456A-9821-1D502468CF0F}" styleName="Styl s motivem 1 – zvýraznění 1">
    <a:tblBg>
      <a:fillRef idx="2">
        <a:schemeClr val="accent1"/>
      </a:fillRef>
      <a:effectRef idx="1">
        <a:schemeClr val="accent1"/>
      </a:effectRef>
    </a:tblBg>
    <a:wholeTbl>
      <a:tcTxStyle>
        <a:fontRef idx="minor">
          <a:scrgbClr r="0" g="0" b="0"/>
        </a:fontRef>
        <a:schemeClr val="dk1"/>
      </a:tcTxStyle>
      <a:tcStyle>
        <a:tcBdr>
          <a:left>
            <a:lnRef idx="1">
              <a:schemeClr val="accent1"/>
            </a:lnRef>
          </a:left>
          <a:right>
            <a:lnRef idx="1">
              <a:schemeClr val="accent1"/>
            </a:lnRef>
          </a:right>
          <a:top>
            <a:lnRef idx="1">
              <a:schemeClr val="accent1"/>
            </a:lnRef>
          </a:top>
          <a:bottom>
            <a:lnRef idx="1">
              <a:schemeClr val="accent1"/>
            </a:lnRef>
          </a:bottom>
          <a:insideH>
            <a:lnRef idx="1">
              <a:schemeClr val="accent1"/>
            </a:lnRef>
          </a:insideH>
          <a:insideV>
            <a:lnRef idx="1">
              <a:schemeClr val="accent1"/>
            </a:lnRef>
          </a:insideV>
        </a:tcBdr>
        <a:fill>
          <a:noFill/>
        </a:fill>
      </a:tcStyle>
    </a:wholeTbl>
    <a:band1H>
      <a:tcStyle>
        <a:tcBdr/>
        <a:fill>
          <a:solidFill>
            <a:schemeClr val="accent1">
              <a:alpha val="40000"/>
            </a:schemeClr>
          </a:solidFill>
        </a:fill>
      </a:tcStyle>
    </a:band1H>
    <a:band2H>
      <a:tcStyle>
        <a:tcBdr/>
      </a:tcStyle>
    </a:band2H>
    <a:band1V>
      <a:tcStyle>
        <a:tcBdr>
          <a:top>
            <a:lnRef idx="1">
              <a:schemeClr val="accent1"/>
            </a:lnRef>
          </a:top>
          <a:bottom>
            <a:lnRef idx="1">
              <a:schemeClr val="accent1"/>
            </a:lnRef>
          </a:bottom>
        </a:tcBdr>
        <a:fill>
          <a:solidFill>
            <a:schemeClr val="accent1">
              <a:alpha val="40000"/>
            </a:schemeClr>
          </a:solidFill>
        </a:fill>
      </a:tcStyle>
    </a:band1V>
    <a:band2V>
      <a:tcStyle>
        <a:tcBdr/>
      </a:tcStyle>
    </a:band2V>
    <a:lastCol>
      <a:tcTxStyle b="on"/>
      <a:tcStyle>
        <a:tcBdr>
          <a:left>
            <a:lnRef idx="2">
              <a:schemeClr val="accent1"/>
            </a:lnRef>
          </a:left>
          <a:right>
            <a:lnRef idx="1">
              <a:schemeClr val="accent1"/>
            </a:lnRef>
          </a:right>
          <a:top>
            <a:lnRef idx="1">
              <a:schemeClr val="accent1"/>
            </a:lnRef>
          </a:top>
          <a:bottom>
            <a:lnRef idx="1">
              <a:schemeClr val="accent1"/>
            </a:lnRef>
          </a:bottom>
          <a:insideH>
            <a:lnRef idx="1">
              <a:schemeClr val="accent1"/>
            </a:lnRef>
          </a:insideH>
          <a:insideV>
            <a:ln>
              <a:noFill/>
            </a:ln>
          </a:insideV>
        </a:tcBdr>
      </a:tcStyle>
    </a:lastCol>
    <a:firstCol>
      <a:tcTxStyle b="on"/>
      <a:tcStyle>
        <a:tcBdr>
          <a:left>
            <a:lnRef idx="1">
              <a:schemeClr val="accent1"/>
            </a:lnRef>
          </a:left>
          <a:right>
            <a:lnRef idx="2">
              <a:schemeClr val="accent1"/>
            </a:lnRef>
          </a:right>
          <a:top>
            <a:lnRef idx="1">
              <a:schemeClr val="accent1"/>
            </a:lnRef>
          </a:top>
          <a:bottom>
            <a:lnRef idx="1">
              <a:schemeClr val="accent1"/>
            </a:lnRef>
          </a:bottom>
          <a:insideH>
            <a:lnRef idx="1">
              <a:schemeClr val="accent1"/>
            </a:lnRef>
          </a:insideH>
          <a:insideV>
            <a:ln>
              <a:noFill/>
            </a:ln>
          </a:insideV>
        </a:tcBdr>
      </a:tcStyle>
    </a:firstCol>
    <a:lastRow>
      <a:tcTxStyle b="on"/>
      <a:tcStyle>
        <a:tcBdr>
          <a:left>
            <a:lnRef idx="1">
              <a:schemeClr val="accent1"/>
            </a:lnRef>
          </a:left>
          <a:right>
            <a:lnRef idx="1">
              <a:schemeClr val="accent1"/>
            </a:lnRef>
          </a:right>
          <a:top>
            <a:lnRef idx="2">
              <a:schemeClr val="accent1"/>
            </a:lnRef>
          </a:top>
          <a:bottom>
            <a:lnRef idx="2">
              <a:schemeClr val="accent1"/>
            </a:lnRef>
          </a:bottom>
          <a:insideH>
            <a:ln>
              <a:noFill/>
            </a:ln>
          </a:insideH>
          <a:insideV>
            <a:ln>
              <a:noFill/>
            </a:ln>
          </a:insideV>
        </a:tcBdr>
        <a:fill>
          <a:noFill/>
        </a:fill>
      </a:tcStyle>
    </a:lastRow>
    <a:firstRow>
      <a:tcTxStyle b="on">
        <a:fontRef idx="minor">
          <a:scrgbClr r="0" g="0" b="0"/>
        </a:fontRef>
        <a:schemeClr val="lt1"/>
      </a:tcTxStyle>
      <a:tcStyle>
        <a:tcBdr>
          <a:left>
            <a:lnRef idx="1">
              <a:schemeClr val="accent1"/>
            </a:lnRef>
          </a:left>
          <a:right>
            <a:lnRef idx="1">
              <a:schemeClr val="accent1"/>
            </a:lnRef>
          </a:right>
          <a:top>
            <a:lnRef idx="1">
              <a:schemeClr val="accent1"/>
            </a:lnRef>
          </a:top>
          <a:bottom>
            <a:lnRef idx="2">
              <a:schemeClr val="lt1"/>
            </a:lnRef>
          </a:bottom>
          <a:insideH>
            <a:ln>
              <a:noFill/>
            </a:ln>
          </a:insideH>
          <a:insideV>
            <a:ln>
              <a:noFill/>
            </a:ln>
          </a:insideV>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4681" autoAdjust="0"/>
    <p:restoredTop sz="94660"/>
  </p:normalViewPr>
  <p:slideViewPr>
    <p:cSldViewPr snapToGrid="0">
      <p:cViewPr varScale="1">
        <p:scale>
          <a:sx n="78" d="100"/>
          <a:sy n="78" d="100"/>
        </p:scale>
        <p:origin x="893" y="62"/>
      </p:cViewPr>
      <p:guideLst>
        <p:guide orient="horz" pos="3168"/>
        <p:guide pos="2448"/>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viewProps" Target="viewProps.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presProps" Target="pres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29" Type="http://schemas.microsoft.com/office/2016/11/relationships/changesInfo" Target="changesInfos/changesInfo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tags" Target="tags/tag1.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openxmlformats.org/officeDocument/2006/relationships/tableStyles" Target="tableStyles.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heme" Target="theme/theme1.xml"/><Relationship Id="rId30" Type="http://schemas.microsoft.com/office/2018/10/relationships/authors" Target="author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Dařina Šimon" userId="0c8888b3-9b9c-4da0-b514-09c048d4b4f5" providerId="ADAL" clId="{45F22713-7442-4A74-8D8D-6E70D4B7ED7B}"/>
    <pc:docChg chg="undo redo custSel modSld">
      <pc:chgData name="Dařina Šimon" userId="0c8888b3-9b9c-4da0-b514-09c048d4b4f5" providerId="ADAL" clId="{45F22713-7442-4A74-8D8D-6E70D4B7ED7B}" dt="2026-10-07T11:55:43.993" v="1101" actId="1076"/>
      <pc:docMkLst>
        <pc:docMk/>
      </pc:docMkLst>
      <pc:sldChg chg="modSp mod">
        <pc:chgData name="Dařina Šimon" userId="0c8888b3-9b9c-4da0-b514-09c048d4b4f5" providerId="ADAL" clId="{45F22713-7442-4A74-8D8D-6E70D4B7ED7B}" dt="2026-10-07T09:04:07.130" v="75" actId="20577"/>
        <pc:sldMkLst>
          <pc:docMk/>
          <pc:sldMk cId="2060226606" sldId="260"/>
        </pc:sldMkLst>
        <pc:spChg chg="mod">
          <ac:chgData name="Dařina Šimon" userId="0c8888b3-9b9c-4da0-b514-09c048d4b4f5" providerId="ADAL" clId="{45F22713-7442-4A74-8D8D-6E70D4B7ED7B}" dt="2026-10-07T09:04:07.130" v="75" actId="20577"/>
          <ac:spMkLst>
            <pc:docMk/>
            <pc:sldMk cId="2060226606" sldId="260"/>
            <ac:spMk id="12" creationId="{33D2814D-B73F-FD44-9A82-065C8DA31E3E}"/>
          </ac:spMkLst>
        </pc:spChg>
        <pc:spChg chg="mod">
          <ac:chgData name="Dařina Šimon" userId="0c8888b3-9b9c-4da0-b514-09c048d4b4f5" providerId="ADAL" clId="{45F22713-7442-4A74-8D8D-6E70D4B7ED7B}" dt="2026-10-07T08:56:00.262" v="27" actId="790"/>
          <ac:spMkLst>
            <pc:docMk/>
            <pc:sldMk cId="2060226606" sldId="260"/>
            <ac:spMk id="16" creationId="{5CF79C5E-707F-3696-4C48-54501411AD1D}"/>
          </ac:spMkLst>
        </pc:spChg>
        <pc:spChg chg="mod">
          <ac:chgData name="Dařina Šimon" userId="0c8888b3-9b9c-4da0-b514-09c048d4b4f5" providerId="ADAL" clId="{45F22713-7442-4A74-8D8D-6E70D4B7ED7B}" dt="2026-10-07T09:01:50.244" v="53"/>
          <ac:spMkLst>
            <pc:docMk/>
            <pc:sldMk cId="2060226606" sldId="260"/>
            <ac:spMk id="17" creationId="{EAEC7C14-5C19-AB11-7836-339048597D57}"/>
          </ac:spMkLst>
        </pc:spChg>
        <pc:spChg chg="mod">
          <ac:chgData name="Dařina Šimon" userId="0c8888b3-9b9c-4da0-b514-09c048d4b4f5" providerId="ADAL" clId="{45F22713-7442-4A74-8D8D-6E70D4B7ED7B}" dt="2026-10-07T08:56:00.262" v="27" actId="790"/>
          <ac:spMkLst>
            <pc:docMk/>
            <pc:sldMk cId="2060226606" sldId="260"/>
            <ac:spMk id="18" creationId="{BA59B679-194B-0434-6B10-540E58C5CCC5}"/>
          </ac:spMkLst>
        </pc:spChg>
        <pc:spChg chg="mod">
          <ac:chgData name="Dařina Šimon" userId="0c8888b3-9b9c-4da0-b514-09c048d4b4f5" providerId="ADAL" clId="{45F22713-7442-4A74-8D8D-6E70D4B7ED7B}" dt="2026-10-07T09:02:07.482" v="55"/>
          <ac:spMkLst>
            <pc:docMk/>
            <pc:sldMk cId="2060226606" sldId="260"/>
            <ac:spMk id="19" creationId="{C2CC85F2-CEAE-168B-0B4F-5A886AB899CD}"/>
          </ac:spMkLst>
        </pc:spChg>
        <pc:spChg chg="mod">
          <ac:chgData name="Dařina Šimon" userId="0c8888b3-9b9c-4da0-b514-09c048d4b4f5" providerId="ADAL" clId="{45F22713-7442-4A74-8D8D-6E70D4B7ED7B}" dt="2026-10-07T08:56:00.262" v="27" actId="790"/>
          <ac:spMkLst>
            <pc:docMk/>
            <pc:sldMk cId="2060226606" sldId="260"/>
            <ac:spMk id="20" creationId="{29BBF98D-025D-B032-0F9D-BF99FA8F9BDF}"/>
          </ac:spMkLst>
        </pc:spChg>
        <pc:spChg chg="mod">
          <ac:chgData name="Dařina Šimon" userId="0c8888b3-9b9c-4da0-b514-09c048d4b4f5" providerId="ADAL" clId="{45F22713-7442-4A74-8D8D-6E70D4B7ED7B}" dt="2026-10-07T09:02:02.626" v="54"/>
          <ac:spMkLst>
            <pc:docMk/>
            <pc:sldMk cId="2060226606" sldId="260"/>
            <ac:spMk id="21" creationId="{648310D4-DA1E-EBF5-2631-8D12118710A4}"/>
          </ac:spMkLst>
        </pc:spChg>
        <pc:spChg chg="mod">
          <ac:chgData name="Dařina Šimon" userId="0c8888b3-9b9c-4da0-b514-09c048d4b4f5" providerId="ADAL" clId="{45F22713-7442-4A74-8D8D-6E70D4B7ED7B}" dt="2026-10-07T08:56:00.262" v="27" actId="790"/>
          <ac:spMkLst>
            <pc:docMk/>
            <pc:sldMk cId="2060226606" sldId="260"/>
            <ac:spMk id="24" creationId="{83D22C94-2E9B-77BC-B341-512100E1DB9D}"/>
          </ac:spMkLst>
        </pc:spChg>
        <pc:spChg chg="mod">
          <ac:chgData name="Dařina Šimon" userId="0c8888b3-9b9c-4da0-b514-09c048d4b4f5" providerId="ADAL" clId="{45F22713-7442-4A74-8D8D-6E70D4B7ED7B}" dt="2026-10-07T09:03:06.666" v="59" actId="20577"/>
          <ac:spMkLst>
            <pc:docMk/>
            <pc:sldMk cId="2060226606" sldId="260"/>
            <ac:spMk id="25" creationId="{8E87DC9F-C07C-6EEC-D76E-F2C148E70816}"/>
          </ac:spMkLst>
        </pc:spChg>
        <pc:picChg chg="mod">
          <ac:chgData name="Dařina Šimon" userId="0c8888b3-9b9c-4da0-b514-09c048d4b4f5" providerId="ADAL" clId="{45F22713-7442-4A74-8D8D-6E70D4B7ED7B}" dt="2026-10-07T09:03:16.903" v="61" actId="1076"/>
          <ac:picMkLst>
            <pc:docMk/>
            <pc:sldMk cId="2060226606" sldId="260"/>
            <ac:picMk id="8" creationId="{0B1A3468-5042-D98A-8CA6-5F843E2DE246}"/>
          </ac:picMkLst>
        </pc:picChg>
      </pc:sldChg>
      <pc:sldChg chg="modSp mod">
        <pc:chgData name="Dařina Šimon" userId="0c8888b3-9b9c-4da0-b514-09c048d4b4f5" providerId="ADAL" clId="{45F22713-7442-4A74-8D8D-6E70D4B7ED7B}" dt="2026-10-07T08:56:00.262" v="27" actId="790"/>
        <pc:sldMkLst>
          <pc:docMk/>
          <pc:sldMk cId="140348511" sldId="2147479889"/>
        </pc:sldMkLst>
        <pc:spChg chg="mod">
          <ac:chgData name="Dařina Šimon" userId="0c8888b3-9b9c-4da0-b514-09c048d4b4f5" providerId="ADAL" clId="{45F22713-7442-4A74-8D8D-6E70D4B7ED7B}" dt="2026-10-07T08:56:00.262" v="27" actId="790"/>
          <ac:spMkLst>
            <pc:docMk/>
            <pc:sldMk cId="140348511" sldId="2147479889"/>
            <ac:spMk id="3" creationId="{D8A1108D-503C-68AB-7050-2BBEF1CE7E41}"/>
          </ac:spMkLst>
        </pc:spChg>
        <pc:spChg chg="mod">
          <ac:chgData name="Dařina Šimon" userId="0c8888b3-9b9c-4da0-b514-09c048d4b4f5" providerId="ADAL" clId="{45F22713-7442-4A74-8D8D-6E70D4B7ED7B}" dt="2026-10-07T08:56:00.262" v="27" actId="790"/>
          <ac:spMkLst>
            <pc:docMk/>
            <pc:sldMk cId="140348511" sldId="2147479889"/>
            <ac:spMk id="4" creationId="{D838945E-E2CE-8606-1FF3-2FA7D0C59736}"/>
          </ac:spMkLst>
        </pc:spChg>
      </pc:sldChg>
      <pc:sldChg chg="modSp mod">
        <pc:chgData name="Dařina Šimon" userId="0c8888b3-9b9c-4da0-b514-09c048d4b4f5" providerId="ADAL" clId="{45F22713-7442-4A74-8D8D-6E70D4B7ED7B}" dt="2026-10-07T09:07:19.288" v="92" actId="14100"/>
        <pc:sldMkLst>
          <pc:docMk/>
          <pc:sldMk cId="4172962191" sldId="2147479891"/>
        </pc:sldMkLst>
        <pc:spChg chg="mod">
          <ac:chgData name="Dařina Šimon" userId="0c8888b3-9b9c-4da0-b514-09c048d4b4f5" providerId="ADAL" clId="{45F22713-7442-4A74-8D8D-6E70D4B7ED7B}" dt="2026-10-07T08:56:00.262" v="27" actId="790"/>
          <ac:spMkLst>
            <pc:docMk/>
            <pc:sldMk cId="4172962191" sldId="2147479891"/>
            <ac:spMk id="3" creationId="{0FEEDE2D-B2EC-6CC1-6157-D7A4BCDC1212}"/>
          </ac:spMkLst>
        </pc:spChg>
        <pc:spChg chg="mod">
          <ac:chgData name="Dařina Šimon" userId="0c8888b3-9b9c-4da0-b514-09c048d4b4f5" providerId="ADAL" clId="{45F22713-7442-4A74-8D8D-6E70D4B7ED7B}" dt="2026-10-07T08:56:00.262" v="27" actId="790"/>
          <ac:spMkLst>
            <pc:docMk/>
            <pc:sldMk cId="4172962191" sldId="2147479891"/>
            <ac:spMk id="4" creationId="{1991E5D0-0171-1863-6E79-973D513C67CB}"/>
          </ac:spMkLst>
        </pc:spChg>
        <pc:spChg chg="mod">
          <ac:chgData name="Dařina Šimon" userId="0c8888b3-9b9c-4da0-b514-09c048d4b4f5" providerId="ADAL" clId="{45F22713-7442-4A74-8D8D-6E70D4B7ED7B}" dt="2026-10-07T08:56:00.262" v="27" actId="790"/>
          <ac:spMkLst>
            <pc:docMk/>
            <pc:sldMk cId="4172962191" sldId="2147479891"/>
            <ac:spMk id="6" creationId="{07A2C135-F91F-5F5B-2A3A-558EE05375C9}"/>
          </ac:spMkLst>
        </pc:spChg>
        <pc:spChg chg="mod">
          <ac:chgData name="Dařina Šimon" userId="0c8888b3-9b9c-4da0-b514-09c048d4b4f5" providerId="ADAL" clId="{45F22713-7442-4A74-8D8D-6E70D4B7ED7B}" dt="2026-10-07T08:56:00.262" v="27" actId="790"/>
          <ac:spMkLst>
            <pc:docMk/>
            <pc:sldMk cId="4172962191" sldId="2147479891"/>
            <ac:spMk id="8" creationId="{D9B08088-69E3-A510-B0F9-C1E5E2A818D0}"/>
          </ac:spMkLst>
        </pc:spChg>
        <pc:spChg chg="mod">
          <ac:chgData name="Dařina Šimon" userId="0c8888b3-9b9c-4da0-b514-09c048d4b4f5" providerId="ADAL" clId="{45F22713-7442-4A74-8D8D-6E70D4B7ED7B}" dt="2026-10-07T08:56:00.262" v="27" actId="790"/>
          <ac:spMkLst>
            <pc:docMk/>
            <pc:sldMk cId="4172962191" sldId="2147479891"/>
            <ac:spMk id="9" creationId="{60F87411-ED06-6173-BE80-E0408C1CE582}"/>
          </ac:spMkLst>
        </pc:spChg>
        <pc:spChg chg="mod">
          <ac:chgData name="Dařina Šimon" userId="0c8888b3-9b9c-4da0-b514-09c048d4b4f5" providerId="ADAL" clId="{45F22713-7442-4A74-8D8D-6E70D4B7ED7B}" dt="2026-10-07T08:56:00.262" v="27" actId="790"/>
          <ac:spMkLst>
            <pc:docMk/>
            <pc:sldMk cId="4172962191" sldId="2147479891"/>
            <ac:spMk id="10" creationId="{283DA59C-7222-9CC4-84A2-83BAF6855A05}"/>
          </ac:spMkLst>
        </pc:spChg>
        <pc:spChg chg="mod">
          <ac:chgData name="Dařina Šimon" userId="0c8888b3-9b9c-4da0-b514-09c048d4b4f5" providerId="ADAL" clId="{45F22713-7442-4A74-8D8D-6E70D4B7ED7B}" dt="2026-10-07T08:56:00.262" v="27" actId="790"/>
          <ac:spMkLst>
            <pc:docMk/>
            <pc:sldMk cId="4172962191" sldId="2147479891"/>
            <ac:spMk id="12" creationId="{4405D118-EDEC-5970-DFAD-B52C611BEF02}"/>
          </ac:spMkLst>
        </pc:spChg>
        <pc:spChg chg="mod">
          <ac:chgData name="Dařina Šimon" userId="0c8888b3-9b9c-4da0-b514-09c048d4b4f5" providerId="ADAL" clId="{45F22713-7442-4A74-8D8D-6E70D4B7ED7B}" dt="2026-10-07T08:56:00.262" v="27" actId="790"/>
          <ac:spMkLst>
            <pc:docMk/>
            <pc:sldMk cId="4172962191" sldId="2147479891"/>
            <ac:spMk id="13" creationId="{C94A10A3-5F60-6A92-5597-58355D6BF269}"/>
          </ac:spMkLst>
        </pc:spChg>
        <pc:spChg chg="mod">
          <ac:chgData name="Dařina Šimon" userId="0c8888b3-9b9c-4da0-b514-09c048d4b4f5" providerId="ADAL" clId="{45F22713-7442-4A74-8D8D-6E70D4B7ED7B}" dt="2026-10-07T08:56:00.262" v="27" actId="790"/>
          <ac:spMkLst>
            <pc:docMk/>
            <pc:sldMk cId="4172962191" sldId="2147479891"/>
            <ac:spMk id="15" creationId="{D7E65C37-2C02-9D44-59DF-4CD20DC81952}"/>
          </ac:spMkLst>
        </pc:spChg>
        <pc:spChg chg="mod">
          <ac:chgData name="Dařina Šimon" userId="0c8888b3-9b9c-4da0-b514-09c048d4b4f5" providerId="ADAL" clId="{45F22713-7442-4A74-8D8D-6E70D4B7ED7B}" dt="2026-10-07T08:56:00.262" v="27" actId="790"/>
          <ac:spMkLst>
            <pc:docMk/>
            <pc:sldMk cId="4172962191" sldId="2147479891"/>
            <ac:spMk id="16" creationId="{1902C3DB-405F-06F3-05BE-D096FCBE24E8}"/>
          </ac:spMkLst>
        </pc:spChg>
        <pc:spChg chg="mod">
          <ac:chgData name="Dařina Šimon" userId="0c8888b3-9b9c-4da0-b514-09c048d4b4f5" providerId="ADAL" clId="{45F22713-7442-4A74-8D8D-6E70D4B7ED7B}" dt="2026-10-07T09:07:19.288" v="92" actId="14100"/>
          <ac:spMkLst>
            <pc:docMk/>
            <pc:sldMk cId="4172962191" sldId="2147479891"/>
            <ac:spMk id="17" creationId="{C01122FF-3D02-D72E-A212-D6BFBBD8A249}"/>
          </ac:spMkLst>
        </pc:spChg>
      </pc:sldChg>
      <pc:sldChg chg="modSp mod">
        <pc:chgData name="Dařina Šimon" userId="0c8888b3-9b9c-4da0-b514-09c048d4b4f5" providerId="ADAL" clId="{45F22713-7442-4A74-8D8D-6E70D4B7ED7B}" dt="2026-10-07T10:12:46.796" v="736"/>
        <pc:sldMkLst>
          <pc:docMk/>
          <pc:sldMk cId="630448463" sldId="2147479893"/>
        </pc:sldMkLst>
        <pc:spChg chg="mod">
          <ac:chgData name="Dařina Šimon" userId="0c8888b3-9b9c-4da0-b514-09c048d4b4f5" providerId="ADAL" clId="{45F22713-7442-4A74-8D8D-6E70D4B7ED7B}" dt="2026-10-07T10:12:46.796" v="736"/>
          <ac:spMkLst>
            <pc:docMk/>
            <pc:sldMk cId="630448463" sldId="2147479893"/>
            <ac:spMk id="2" creationId="{3BD4CFED-A4B8-3719-9AE1-11052FF18B38}"/>
          </ac:spMkLst>
        </pc:spChg>
        <pc:spChg chg="mod">
          <ac:chgData name="Dařina Šimon" userId="0c8888b3-9b9c-4da0-b514-09c048d4b4f5" providerId="ADAL" clId="{45F22713-7442-4A74-8D8D-6E70D4B7ED7B}" dt="2026-10-07T10:10:44.750" v="729"/>
          <ac:spMkLst>
            <pc:docMk/>
            <pc:sldMk cId="630448463" sldId="2147479893"/>
            <ac:spMk id="3" creationId="{1A59AD5E-2E61-1501-80DE-4A2786D6A0C0}"/>
          </ac:spMkLst>
        </pc:spChg>
      </pc:sldChg>
      <pc:sldChg chg="modSp mod">
        <pc:chgData name="Dařina Šimon" userId="0c8888b3-9b9c-4da0-b514-09c048d4b4f5" providerId="ADAL" clId="{45F22713-7442-4A74-8D8D-6E70D4B7ED7B}" dt="2026-10-07T10:13:53.293" v="743"/>
        <pc:sldMkLst>
          <pc:docMk/>
          <pc:sldMk cId="3241519248" sldId="2147479896"/>
        </pc:sldMkLst>
        <pc:spChg chg="mod">
          <ac:chgData name="Dařina Šimon" userId="0c8888b3-9b9c-4da0-b514-09c048d4b4f5" providerId="ADAL" clId="{45F22713-7442-4A74-8D8D-6E70D4B7ED7B}" dt="2026-10-07T10:13:53.293" v="743"/>
          <ac:spMkLst>
            <pc:docMk/>
            <pc:sldMk cId="3241519248" sldId="2147479896"/>
            <ac:spMk id="2" creationId="{BF0A01A7-7529-D444-EA8F-6EF1BB19F47D}"/>
          </ac:spMkLst>
        </pc:spChg>
      </pc:sldChg>
      <pc:sldChg chg="modSp mod">
        <pc:chgData name="Dařina Šimon" userId="0c8888b3-9b9c-4da0-b514-09c048d4b4f5" providerId="ADAL" clId="{45F22713-7442-4A74-8D8D-6E70D4B7ED7B}" dt="2026-10-07T09:07:28.287" v="94" actId="1076"/>
        <pc:sldMkLst>
          <pc:docMk/>
          <pc:sldMk cId="1323658256" sldId="2147479900"/>
        </pc:sldMkLst>
        <pc:spChg chg="mod">
          <ac:chgData name="Dařina Šimon" userId="0c8888b3-9b9c-4da0-b514-09c048d4b4f5" providerId="ADAL" clId="{45F22713-7442-4A74-8D8D-6E70D4B7ED7B}" dt="2026-10-07T09:04:23.791" v="76"/>
          <ac:spMkLst>
            <pc:docMk/>
            <pc:sldMk cId="1323658256" sldId="2147479900"/>
            <ac:spMk id="3" creationId="{AD238473-481F-8961-5090-20F864AB9BE7}"/>
          </ac:spMkLst>
        </pc:spChg>
        <pc:spChg chg="mod">
          <ac:chgData name="Dařina Šimon" userId="0c8888b3-9b9c-4da0-b514-09c048d4b4f5" providerId="ADAL" clId="{45F22713-7442-4A74-8D8D-6E70D4B7ED7B}" dt="2026-10-07T09:06:02.038" v="84" actId="1076"/>
          <ac:spMkLst>
            <pc:docMk/>
            <pc:sldMk cId="1323658256" sldId="2147479900"/>
            <ac:spMk id="6" creationId="{65D08A01-C195-AAAF-B5B1-0489D846BD06}"/>
          </ac:spMkLst>
        </pc:spChg>
        <pc:spChg chg="mod">
          <ac:chgData name="Dařina Šimon" userId="0c8888b3-9b9c-4da0-b514-09c048d4b4f5" providerId="ADAL" clId="{45F22713-7442-4A74-8D8D-6E70D4B7ED7B}" dt="2026-10-07T09:04:48.920" v="78"/>
          <ac:spMkLst>
            <pc:docMk/>
            <pc:sldMk cId="1323658256" sldId="2147479900"/>
            <ac:spMk id="7" creationId="{B41A4F7B-FA85-FDB4-D53C-467FCBB73548}"/>
          </ac:spMkLst>
        </pc:spChg>
        <pc:spChg chg="mod">
          <ac:chgData name="Dařina Šimon" userId="0c8888b3-9b9c-4da0-b514-09c048d4b4f5" providerId="ADAL" clId="{45F22713-7442-4A74-8D8D-6E70D4B7ED7B}" dt="2026-10-07T09:05:49.785" v="83" actId="1076"/>
          <ac:spMkLst>
            <pc:docMk/>
            <pc:sldMk cId="1323658256" sldId="2147479900"/>
            <ac:spMk id="9" creationId="{373D02BE-DA9B-A2DF-889B-63CCA84AE709}"/>
          </ac:spMkLst>
        </pc:spChg>
        <pc:spChg chg="mod">
          <ac:chgData name="Dařina Šimon" userId="0c8888b3-9b9c-4da0-b514-09c048d4b4f5" providerId="ADAL" clId="{45F22713-7442-4A74-8D8D-6E70D4B7ED7B}" dt="2026-10-07T09:05:10.948" v="80"/>
          <ac:spMkLst>
            <pc:docMk/>
            <pc:sldMk cId="1323658256" sldId="2147479900"/>
            <ac:spMk id="10" creationId="{6B67F97D-2748-BC16-C20A-801EFE3DB225}"/>
          </ac:spMkLst>
        </pc:spChg>
        <pc:picChg chg="mod">
          <ac:chgData name="Dařina Šimon" userId="0c8888b3-9b9c-4da0-b514-09c048d4b4f5" providerId="ADAL" clId="{45F22713-7442-4A74-8D8D-6E70D4B7ED7B}" dt="2026-10-07T09:06:20.678" v="87" actId="1076"/>
          <ac:picMkLst>
            <pc:docMk/>
            <pc:sldMk cId="1323658256" sldId="2147479900"/>
            <ac:picMk id="11" creationId="{3C4FB049-D2CA-F01F-4FD5-F677569CA540}"/>
          </ac:picMkLst>
        </pc:picChg>
        <pc:picChg chg="mod">
          <ac:chgData name="Dařina Šimon" userId="0c8888b3-9b9c-4da0-b514-09c048d4b4f5" providerId="ADAL" clId="{45F22713-7442-4A74-8D8D-6E70D4B7ED7B}" dt="2026-10-07T09:06:05.943" v="85" actId="1076"/>
          <ac:picMkLst>
            <pc:docMk/>
            <pc:sldMk cId="1323658256" sldId="2147479900"/>
            <ac:picMk id="12" creationId="{0667844A-C505-93C2-2E50-5083479BA38B}"/>
          </ac:picMkLst>
        </pc:picChg>
        <pc:picChg chg="mod">
          <ac:chgData name="Dařina Šimon" userId="0c8888b3-9b9c-4da0-b514-09c048d4b4f5" providerId="ADAL" clId="{45F22713-7442-4A74-8D8D-6E70D4B7ED7B}" dt="2026-10-07T09:06:09.516" v="86" actId="1076"/>
          <ac:picMkLst>
            <pc:docMk/>
            <pc:sldMk cId="1323658256" sldId="2147479900"/>
            <ac:picMk id="13" creationId="{43A2323D-3E0B-0643-1DB9-00204FA98CC8}"/>
          </ac:picMkLst>
        </pc:picChg>
        <pc:picChg chg="mod">
          <ac:chgData name="Dařina Šimon" userId="0c8888b3-9b9c-4da0-b514-09c048d4b4f5" providerId="ADAL" clId="{45F22713-7442-4A74-8D8D-6E70D4B7ED7B}" dt="2026-10-07T09:07:28.287" v="94" actId="1076"/>
          <ac:picMkLst>
            <pc:docMk/>
            <pc:sldMk cId="1323658256" sldId="2147479900"/>
            <ac:picMk id="14" creationId="{FB7155BF-484F-E11E-1804-839F6A53A672}"/>
          </ac:picMkLst>
        </pc:picChg>
      </pc:sldChg>
      <pc:sldChg chg="modSp mod">
        <pc:chgData name="Dařina Šimon" userId="0c8888b3-9b9c-4da0-b514-09c048d4b4f5" providerId="ADAL" clId="{45F22713-7442-4A74-8D8D-6E70D4B7ED7B}" dt="2026-10-07T08:56:00.262" v="27" actId="790"/>
        <pc:sldMkLst>
          <pc:docMk/>
          <pc:sldMk cId="2040446052" sldId="2147479914"/>
        </pc:sldMkLst>
        <pc:spChg chg="mod">
          <ac:chgData name="Dařina Šimon" userId="0c8888b3-9b9c-4da0-b514-09c048d4b4f5" providerId="ADAL" clId="{45F22713-7442-4A74-8D8D-6E70D4B7ED7B}" dt="2026-10-07T08:56:00.262" v="27" actId="790"/>
          <ac:spMkLst>
            <pc:docMk/>
            <pc:sldMk cId="2040446052" sldId="2147479914"/>
            <ac:spMk id="2" creationId="{97FD33DB-64E6-9717-D299-6DAF80F386E5}"/>
          </ac:spMkLst>
        </pc:spChg>
        <pc:spChg chg="mod">
          <ac:chgData name="Dařina Šimon" userId="0c8888b3-9b9c-4da0-b514-09c048d4b4f5" providerId="ADAL" clId="{45F22713-7442-4A74-8D8D-6E70D4B7ED7B}" dt="2026-10-07T08:56:00.262" v="27" actId="790"/>
          <ac:spMkLst>
            <pc:docMk/>
            <pc:sldMk cId="2040446052" sldId="2147479914"/>
            <ac:spMk id="3" creationId="{2814A167-9494-A286-3A75-5E0BA9A615B9}"/>
          </ac:spMkLst>
        </pc:spChg>
        <pc:spChg chg="mod">
          <ac:chgData name="Dařina Šimon" userId="0c8888b3-9b9c-4da0-b514-09c048d4b4f5" providerId="ADAL" clId="{45F22713-7442-4A74-8D8D-6E70D4B7ED7B}" dt="2026-10-07T08:56:00.262" v="27" actId="790"/>
          <ac:spMkLst>
            <pc:docMk/>
            <pc:sldMk cId="2040446052" sldId="2147479914"/>
            <ac:spMk id="4" creationId="{C1119EB4-0790-F289-C5FB-49A04566575A}"/>
          </ac:spMkLst>
        </pc:spChg>
        <pc:spChg chg="mod">
          <ac:chgData name="Dařina Šimon" userId="0c8888b3-9b9c-4da0-b514-09c048d4b4f5" providerId="ADAL" clId="{45F22713-7442-4A74-8D8D-6E70D4B7ED7B}" dt="2026-10-07T08:56:00.262" v="27" actId="790"/>
          <ac:spMkLst>
            <pc:docMk/>
            <pc:sldMk cId="2040446052" sldId="2147479914"/>
            <ac:spMk id="5" creationId="{288EE378-E16E-78AB-74E2-40B226358D03}"/>
          </ac:spMkLst>
        </pc:spChg>
        <pc:spChg chg="mod">
          <ac:chgData name="Dařina Šimon" userId="0c8888b3-9b9c-4da0-b514-09c048d4b4f5" providerId="ADAL" clId="{45F22713-7442-4A74-8D8D-6E70D4B7ED7B}" dt="2026-10-07T08:56:00.262" v="27" actId="790"/>
          <ac:spMkLst>
            <pc:docMk/>
            <pc:sldMk cId="2040446052" sldId="2147479914"/>
            <ac:spMk id="7" creationId="{ED7DC137-A901-3ADC-BF71-4B5AE9610713}"/>
          </ac:spMkLst>
        </pc:spChg>
        <pc:spChg chg="mod">
          <ac:chgData name="Dařina Šimon" userId="0c8888b3-9b9c-4da0-b514-09c048d4b4f5" providerId="ADAL" clId="{45F22713-7442-4A74-8D8D-6E70D4B7ED7B}" dt="2026-10-07T08:56:00.262" v="27" actId="790"/>
          <ac:spMkLst>
            <pc:docMk/>
            <pc:sldMk cId="2040446052" sldId="2147479914"/>
            <ac:spMk id="11" creationId="{D37F68A3-A731-9BE4-2210-C38C085AE346}"/>
          </ac:spMkLst>
        </pc:spChg>
        <pc:spChg chg="mod">
          <ac:chgData name="Dařina Šimon" userId="0c8888b3-9b9c-4da0-b514-09c048d4b4f5" providerId="ADAL" clId="{45F22713-7442-4A74-8D8D-6E70D4B7ED7B}" dt="2026-10-07T08:56:00.262" v="27" actId="790"/>
          <ac:spMkLst>
            <pc:docMk/>
            <pc:sldMk cId="2040446052" sldId="2147479914"/>
            <ac:spMk id="12" creationId="{2A300CE5-6004-770A-F88F-02BF9888EC12}"/>
          </ac:spMkLst>
        </pc:spChg>
        <pc:spChg chg="mod">
          <ac:chgData name="Dařina Šimon" userId="0c8888b3-9b9c-4da0-b514-09c048d4b4f5" providerId="ADAL" clId="{45F22713-7442-4A74-8D8D-6E70D4B7ED7B}" dt="2026-10-07T08:56:00.262" v="27" actId="790"/>
          <ac:spMkLst>
            <pc:docMk/>
            <pc:sldMk cId="2040446052" sldId="2147479914"/>
            <ac:spMk id="14" creationId="{83298767-016C-193A-5049-72FF5EBA6762}"/>
          </ac:spMkLst>
        </pc:spChg>
        <pc:spChg chg="mod">
          <ac:chgData name="Dařina Šimon" userId="0c8888b3-9b9c-4da0-b514-09c048d4b4f5" providerId="ADAL" clId="{45F22713-7442-4A74-8D8D-6E70D4B7ED7B}" dt="2026-10-07T08:56:00.262" v="27" actId="790"/>
          <ac:spMkLst>
            <pc:docMk/>
            <pc:sldMk cId="2040446052" sldId="2147479914"/>
            <ac:spMk id="15" creationId="{09FCD370-0DB3-908F-809E-F1760ACA7826}"/>
          </ac:spMkLst>
        </pc:spChg>
        <pc:spChg chg="mod">
          <ac:chgData name="Dařina Šimon" userId="0c8888b3-9b9c-4da0-b514-09c048d4b4f5" providerId="ADAL" clId="{45F22713-7442-4A74-8D8D-6E70D4B7ED7B}" dt="2026-10-07T08:56:00.262" v="27" actId="790"/>
          <ac:spMkLst>
            <pc:docMk/>
            <pc:sldMk cId="2040446052" sldId="2147479914"/>
            <ac:spMk id="16" creationId="{956F505D-E62B-873D-A73C-5A77FE56FE2D}"/>
          </ac:spMkLst>
        </pc:spChg>
      </pc:sldChg>
      <pc:sldChg chg="modSp mod">
        <pc:chgData name="Dařina Šimon" userId="0c8888b3-9b9c-4da0-b514-09c048d4b4f5" providerId="ADAL" clId="{45F22713-7442-4A74-8D8D-6E70D4B7ED7B}" dt="2026-10-07T10:19:53.156" v="959" actId="123"/>
        <pc:sldMkLst>
          <pc:docMk/>
          <pc:sldMk cId="3279842369" sldId="2147479917"/>
        </pc:sldMkLst>
        <pc:spChg chg="mod">
          <ac:chgData name="Dařina Šimon" userId="0c8888b3-9b9c-4da0-b514-09c048d4b4f5" providerId="ADAL" clId="{45F22713-7442-4A74-8D8D-6E70D4B7ED7B}" dt="2026-10-07T10:14:54.870" v="786" actId="20577"/>
          <ac:spMkLst>
            <pc:docMk/>
            <pc:sldMk cId="3279842369" sldId="2147479917"/>
            <ac:spMk id="2" creationId="{C2EEF97D-C2DA-C007-C599-55DAF6A11499}"/>
          </ac:spMkLst>
        </pc:spChg>
        <pc:spChg chg="mod">
          <ac:chgData name="Dařina Šimon" userId="0c8888b3-9b9c-4da0-b514-09c048d4b4f5" providerId="ADAL" clId="{45F22713-7442-4A74-8D8D-6E70D4B7ED7B}" dt="2026-10-07T10:14:04.020" v="746" actId="20577"/>
          <ac:spMkLst>
            <pc:docMk/>
            <pc:sldMk cId="3279842369" sldId="2147479917"/>
            <ac:spMk id="3" creationId="{3AB94BF2-2C2F-1123-4CE4-1EE03AD7EC97}"/>
          </ac:spMkLst>
        </pc:spChg>
        <pc:spChg chg="mod">
          <ac:chgData name="Dařina Šimon" userId="0c8888b3-9b9c-4da0-b514-09c048d4b4f5" providerId="ADAL" clId="{45F22713-7442-4A74-8D8D-6E70D4B7ED7B}" dt="2026-10-07T10:17:12.778" v="795" actId="123"/>
          <ac:spMkLst>
            <pc:docMk/>
            <pc:sldMk cId="3279842369" sldId="2147479917"/>
            <ac:spMk id="4" creationId="{DC5E67D4-9A7C-EDE6-14C1-F0C05D357410}"/>
          </ac:spMkLst>
        </pc:spChg>
        <pc:spChg chg="mod">
          <ac:chgData name="Dařina Šimon" userId="0c8888b3-9b9c-4da0-b514-09c048d4b4f5" providerId="ADAL" clId="{45F22713-7442-4A74-8D8D-6E70D4B7ED7B}" dt="2026-10-07T10:18:38.121" v="956" actId="14100"/>
          <ac:spMkLst>
            <pc:docMk/>
            <pc:sldMk cId="3279842369" sldId="2147479917"/>
            <ac:spMk id="6" creationId="{8F40A7C7-4B28-2862-008F-4B3C55F56F5A}"/>
          </ac:spMkLst>
        </pc:spChg>
        <pc:spChg chg="mod">
          <ac:chgData name="Dařina Šimon" userId="0c8888b3-9b9c-4da0-b514-09c048d4b4f5" providerId="ADAL" clId="{45F22713-7442-4A74-8D8D-6E70D4B7ED7B}" dt="2026-10-07T10:19:53.156" v="959" actId="123"/>
          <ac:spMkLst>
            <pc:docMk/>
            <pc:sldMk cId="3279842369" sldId="2147479917"/>
            <ac:spMk id="7" creationId="{2D764750-3E5E-52DB-76D5-6BAEF6C59F2D}"/>
          </ac:spMkLst>
        </pc:spChg>
      </pc:sldChg>
      <pc:sldChg chg="modSp mod">
        <pc:chgData name="Dařina Šimon" userId="0c8888b3-9b9c-4da0-b514-09c048d4b4f5" providerId="ADAL" clId="{45F22713-7442-4A74-8D8D-6E70D4B7ED7B}" dt="2026-10-07T10:28:24.561" v="1100" actId="123"/>
        <pc:sldMkLst>
          <pc:docMk/>
          <pc:sldMk cId="1442440226" sldId="2147479918"/>
        </pc:sldMkLst>
        <pc:spChg chg="mod">
          <ac:chgData name="Dařina Šimon" userId="0c8888b3-9b9c-4da0-b514-09c048d4b4f5" providerId="ADAL" clId="{45F22713-7442-4A74-8D8D-6E70D4B7ED7B}" dt="2026-10-07T10:20:55.965" v="1023" actId="20577"/>
          <ac:spMkLst>
            <pc:docMk/>
            <pc:sldMk cId="1442440226" sldId="2147479918"/>
            <ac:spMk id="2" creationId="{7D3F2549-3446-9769-3042-2B8AE57674A8}"/>
          </ac:spMkLst>
        </pc:spChg>
        <pc:spChg chg="mod">
          <ac:chgData name="Dařina Šimon" userId="0c8888b3-9b9c-4da0-b514-09c048d4b4f5" providerId="ADAL" clId="{45F22713-7442-4A74-8D8D-6E70D4B7ED7B}" dt="2026-10-07T10:14:08.265" v="749" actId="20577"/>
          <ac:spMkLst>
            <pc:docMk/>
            <pc:sldMk cId="1442440226" sldId="2147479918"/>
            <ac:spMk id="3" creationId="{56A02B5B-9329-356F-FB99-41EA9BE7AFB0}"/>
          </ac:spMkLst>
        </pc:spChg>
        <pc:spChg chg="mod">
          <ac:chgData name="Dařina Šimon" userId="0c8888b3-9b9c-4da0-b514-09c048d4b4f5" providerId="ADAL" clId="{45F22713-7442-4A74-8D8D-6E70D4B7ED7B}" dt="2026-10-07T10:26:34.481" v="1027" actId="2710"/>
          <ac:spMkLst>
            <pc:docMk/>
            <pc:sldMk cId="1442440226" sldId="2147479918"/>
            <ac:spMk id="4" creationId="{10FDF051-3F32-64CC-ED0B-0C69B3FCAF1B}"/>
          </ac:spMkLst>
        </pc:spChg>
        <pc:spChg chg="mod">
          <ac:chgData name="Dařina Šimon" userId="0c8888b3-9b9c-4da0-b514-09c048d4b4f5" providerId="ADAL" clId="{45F22713-7442-4A74-8D8D-6E70D4B7ED7B}" dt="2026-10-07T10:27:40.174" v="1097" actId="20577"/>
          <ac:spMkLst>
            <pc:docMk/>
            <pc:sldMk cId="1442440226" sldId="2147479918"/>
            <ac:spMk id="6" creationId="{ADA3A741-B192-E029-90CA-FE8BEAB4984D}"/>
          </ac:spMkLst>
        </pc:spChg>
        <pc:spChg chg="mod">
          <ac:chgData name="Dařina Šimon" userId="0c8888b3-9b9c-4da0-b514-09c048d4b4f5" providerId="ADAL" clId="{45F22713-7442-4A74-8D8D-6E70D4B7ED7B}" dt="2026-10-07T10:28:24.561" v="1100" actId="123"/>
          <ac:spMkLst>
            <pc:docMk/>
            <pc:sldMk cId="1442440226" sldId="2147479918"/>
            <ac:spMk id="7" creationId="{B436403F-6DE7-4CEB-7E26-DECBFCF5B435}"/>
          </ac:spMkLst>
        </pc:spChg>
      </pc:sldChg>
      <pc:sldChg chg="addSp delSp modSp mod">
        <pc:chgData name="Dařina Šimon" userId="0c8888b3-9b9c-4da0-b514-09c048d4b4f5" providerId="ADAL" clId="{45F22713-7442-4A74-8D8D-6E70D4B7ED7B}" dt="2026-10-07T11:55:43.993" v="1101" actId="1076"/>
        <pc:sldMkLst>
          <pc:docMk/>
          <pc:sldMk cId="2233050414" sldId="2147479919"/>
        </pc:sldMkLst>
        <pc:spChg chg="mod">
          <ac:chgData name="Dařina Šimon" userId="0c8888b3-9b9c-4da0-b514-09c048d4b4f5" providerId="ADAL" clId="{45F22713-7442-4A74-8D8D-6E70D4B7ED7B}" dt="2026-10-07T09:30:36.250" v="549" actId="1076"/>
          <ac:spMkLst>
            <pc:docMk/>
            <pc:sldMk cId="2233050414" sldId="2147479919"/>
            <ac:spMk id="2" creationId="{6AA06FBB-B026-2FC4-4A3F-BA120E879C86}"/>
          </ac:spMkLst>
        </pc:spChg>
        <pc:spChg chg="mod">
          <ac:chgData name="Dařina Šimon" userId="0c8888b3-9b9c-4da0-b514-09c048d4b4f5" providerId="ADAL" clId="{45F22713-7442-4A74-8D8D-6E70D4B7ED7B}" dt="2026-10-07T09:36:26.294" v="580" actId="20577"/>
          <ac:spMkLst>
            <pc:docMk/>
            <pc:sldMk cId="2233050414" sldId="2147479919"/>
            <ac:spMk id="3" creationId="{BD0E1EA5-C562-5C08-BECF-E69D25F7E897}"/>
          </ac:spMkLst>
        </pc:spChg>
        <pc:spChg chg="mod">
          <ac:chgData name="Dařina Šimon" userId="0c8888b3-9b9c-4da0-b514-09c048d4b4f5" providerId="ADAL" clId="{45F22713-7442-4A74-8D8D-6E70D4B7ED7B}" dt="2026-10-07T08:56:00.262" v="27" actId="790"/>
          <ac:spMkLst>
            <pc:docMk/>
            <pc:sldMk cId="2233050414" sldId="2147479919"/>
            <ac:spMk id="4" creationId="{B57D7C95-C051-9C41-6F1E-DD06B1E2B928}"/>
          </ac:spMkLst>
        </pc:spChg>
        <pc:spChg chg="mod">
          <ac:chgData name="Dařina Šimon" userId="0c8888b3-9b9c-4da0-b514-09c048d4b4f5" providerId="ADAL" clId="{45F22713-7442-4A74-8D8D-6E70D4B7ED7B}" dt="2026-10-07T09:28:10.514" v="538" actId="1076"/>
          <ac:spMkLst>
            <pc:docMk/>
            <pc:sldMk cId="2233050414" sldId="2147479919"/>
            <ac:spMk id="5" creationId="{C1118445-C667-CED2-6E67-7D146C2A91EF}"/>
          </ac:spMkLst>
        </pc:spChg>
        <pc:spChg chg="mod">
          <ac:chgData name="Dařina Šimon" userId="0c8888b3-9b9c-4da0-b514-09c048d4b4f5" providerId="ADAL" clId="{45F22713-7442-4A74-8D8D-6E70D4B7ED7B}" dt="2026-10-07T08:56:00.262" v="27" actId="790"/>
          <ac:spMkLst>
            <pc:docMk/>
            <pc:sldMk cId="2233050414" sldId="2147479919"/>
            <ac:spMk id="9" creationId="{2A075706-76EE-7BB3-7569-CA68EF4242C0}"/>
          </ac:spMkLst>
        </pc:spChg>
        <pc:spChg chg="mod">
          <ac:chgData name="Dařina Šimon" userId="0c8888b3-9b9c-4da0-b514-09c048d4b4f5" providerId="ADAL" clId="{45F22713-7442-4A74-8D8D-6E70D4B7ED7B}" dt="2026-10-07T09:30:14.328" v="546" actId="1076"/>
          <ac:spMkLst>
            <pc:docMk/>
            <pc:sldMk cId="2233050414" sldId="2147479919"/>
            <ac:spMk id="12" creationId="{70732DE9-4B78-6DB3-BB5C-5CC4E426A8EC}"/>
          </ac:spMkLst>
        </pc:spChg>
        <pc:spChg chg="mod">
          <ac:chgData name="Dařina Šimon" userId="0c8888b3-9b9c-4da0-b514-09c048d4b4f5" providerId="ADAL" clId="{45F22713-7442-4A74-8D8D-6E70D4B7ED7B}" dt="2026-10-07T08:56:00.262" v="27" actId="790"/>
          <ac:spMkLst>
            <pc:docMk/>
            <pc:sldMk cId="2233050414" sldId="2147479919"/>
            <ac:spMk id="16" creationId="{C447C3B3-44C3-6560-EBD9-CF9F91FEC974}"/>
          </ac:spMkLst>
        </pc:spChg>
        <pc:picChg chg="add mod">
          <ac:chgData name="Dařina Šimon" userId="0c8888b3-9b9c-4da0-b514-09c048d4b4f5" providerId="ADAL" clId="{45F22713-7442-4A74-8D8D-6E70D4B7ED7B}" dt="2026-10-07T11:55:43.993" v="1101" actId="1076"/>
          <ac:picMkLst>
            <pc:docMk/>
            <pc:sldMk cId="2233050414" sldId="2147479919"/>
            <ac:picMk id="8" creationId="{FE5E271A-033A-E3B9-2C9B-59482C999702}"/>
          </ac:picMkLst>
        </pc:picChg>
        <pc:picChg chg="add mod">
          <ac:chgData name="Dařina Šimon" userId="0c8888b3-9b9c-4da0-b514-09c048d4b4f5" providerId="ADAL" clId="{45F22713-7442-4A74-8D8D-6E70D4B7ED7B}" dt="2026-10-07T09:36:11.231" v="576" actId="1076"/>
          <ac:picMkLst>
            <pc:docMk/>
            <pc:sldMk cId="2233050414" sldId="2147479919"/>
            <ac:picMk id="13" creationId="{80508011-5437-1B0E-FF12-AD0E128D10A7}"/>
          </ac:picMkLst>
        </pc:picChg>
      </pc:sldChg>
      <pc:sldChg chg="addSp modSp mod">
        <pc:chgData name="Dařina Šimon" userId="0c8888b3-9b9c-4da0-b514-09c048d4b4f5" providerId="ADAL" clId="{45F22713-7442-4A74-8D8D-6E70D4B7ED7B}" dt="2026-10-07T09:16:13.446" v="405" actId="14100"/>
        <pc:sldMkLst>
          <pc:docMk/>
          <pc:sldMk cId="2667149566" sldId="2147480195"/>
        </pc:sldMkLst>
        <pc:spChg chg="mod">
          <ac:chgData name="Dařina Šimon" userId="0c8888b3-9b9c-4da0-b514-09c048d4b4f5" providerId="ADAL" clId="{45F22713-7442-4A74-8D8D-6E70D4B7ED7B}" dt="2026-10-07T09:08:17.847" v="95"/>
          <ac:spMkLst>
            <pc:docMk/>
            <pc:sldMk cId="2667149566" sldId="2147480195"/>
            <ac:spMk id="2" creationId="{FB0C6D60-8E0E-A022-9D5A-9A409F6C4852}"/>
          </ac:spMkLst>
        </pc:spChg>
        <pc:spChg chg="mod">
          <ac:chgData name="Dařina Šimon" userId="0c8888b3-9b9c-4da0-b514-09c048d4b4f5" providerId="ADAL" clId="{45F22713-7442-4A74-8D8D-6E70D4B7ED7B}" dt="2026-10-07T09:16:13.446" v="405" actId="14100"/>
          <ac:spMkLst>
            <pc:docMk/>
            <pc:sldMk cId="2667149566" sldId="2147480195"/>
            <ac:spMk id="3" creationId="{4F375689-DE6B-7B68-A8D9-C1B590A11111}"/>
          </ac:spMkLst>
        </pc:spChg>
        <pc:spChg chg="mod">
          <ac:chgData name="Dařina Šimon" userId="0c8888b3-9b9c-4da0-b514-09c048d4b4f5" providerId="ADAL" clId="{45F22713-7442-4A74-8D8D-6E70D4B7ED7B}" dt="2026-10-07T09:08:34.325" v="96"/>
          <ac:spMkLst>
            <pc:docMk/>
            <pc:sldMk cId="2667149566" sldId="2147480195"/>
            <ac:spMk id="4" creationId="{13E71A6A-A95D-77D0-691A-C49AC9A5D99E}"/>
          </ac:spMkLst>
        </pc:spChg>
        <pc:spChg chg="mod">
          <ac:chgData name="Dařina Šimon" userId="0c8888b3-9b9c-4da0-b514-09c048d4b4f5" providerId="ADAL" clId="{45F22713-7442-4A74-8D8D-6E70D4B7ED7B}" dt="2026-10-07T09:10:45.549" v="122" actId="14100"/>
          <ac:spMkLst>
            <pc:docMk/>
            <pc:sldMk cId="2667149566" sldId="2147480195"/>
            <ac:spMk id="5" creationId="{A1E6C5E9-3721-ABED-B541-DAA4C3677177}"/>
          </ac:spMkLst>
        </pc:spChg>
        <pc:spChg chg="mod">
          <ac:chgData name="Dařina Šimon" userId="0c8888b3-9b9c-4da0-b514-09c048d4b4f5" providerId="ADAL" clId="{45F22713-7442-4A74-8D8D-6E70D4B7ED7B}" dt="2026-10-07T09:10:05.143" v="120" actId="20577"/>
          <ac:spMkLst>
            <pc:docMk/>
            <pc:sldMk cId="2667149566" sldId="2147480195"/>
            <ac:spMk id="27" creationId="{722DE224-22BF-4475-9EAA-8E3340B1D5CD}"/>
          </ac:spMkLst>
        </pc:spChg>
      </pc:sldChg>
      <pc:sldChg chg="modSp mod">
        <pc:chgData name="Dařina Šimon" userId="0c8888b3-9b9c-4da0-b514-09c048d4b4f5" providerId="ADAL" clId="{45F22713-7442-4A74-8D8D-6E70D4B7ED7B}" dt="2026-10-07T08:56:00.262" v="27" actId="790"/>
        <pc:sldMkLst>
          <pc:docMk/>
          <pc:sldMk cId="454249621" sldId="2147480215"/>
        </pc:sldMkLst>
        <pc:spChg chg="mod">
          <ac:chgData name="Dařina Šimon" userId="0c8888b3-9b9c-4da0-b514-09c048d4b4f5" providerId="ADAL" clId="{45F22713-7442-4A74-8D8D-6E70D4B7ED7B}" dt="2026-10-07T08:56:00.262" v="27" actId="790"/>
          <ac:spMkLst>
            <pc:docMk/>
            <pc:sldMk cId="454249621" sldId="2147480215"/>
            <ac:spMk id="2" creationId="{3CBCF857-BDC0-EEED-22F5-5D77858F5D4C}"/>
          </ac:spMkLst>
        </pc:spChg>
        <pc:spChg chg="mod">
          <ac:chgData name="Dařina Šimon" userId="0c8888b3-9b9c-4da0-b514-09c048d4b4f5" providerId="ADAL" clId="{45F22713-7442-4A74-8D8D-6E70D4B7ED7B}" dt="2026-10-07T08:56:00.262" v="27" actId="790"/>
          <ac:spMkLst>
            <pc:docMk/>
            <pc:sldMk cId="454249621" sldId="2147480215"/>
            <ac:spMk id="3" creationId="{C9D27570-FEA6-6420-DA77-94014D3E0DB7}"/>
          </ac:spMkLst>
        </pc:spChg>
        <pc:spChg chg="mod">
          <ac:chgData name="Dařina Šimon" userId="0c8888b3-9b9c-4da0-b514-09c048d4b4f5" providerId="ADAL" clId="{45F22713-7442-4A74-8D8D-6E70D4B7ED7B}" dt="2026-10-07T08:56:00.262" v="27" actId="790"/>
          <ac:spMkLst>
            <pc:docMk/>
            <pc:sldMk cId="454249621" sldId="2147480215"/>
            <ac:spMk id="4" creationId="{0FA00AFC-0C22-17ED-9BAF-C3E1B8B80396}"/>
          </ac:spMkLst>
        </pc:spChg>
        <pc:spChg chg="mod">
          <ac:chgData name="Dařina Šimon" userId="0c8888b3-9b9c-4da0-b514-09c048d4b4f5" providerId="ADAL" clId="{45F22713-7442-4A74-8D8D-6E70D4B7ED7B}" dt="2026-10-07T08:56:00.262" v="27" actId="790"/>
          <ac:spMkLst>
            <pc:docMk/>
            <pc:sldMk cId="454249621" sldId="2147480215"/>
            <ac:spMk id="6" creationId="{CB8B2A5D-F488-5C7E-D904-E144E8816371}"/>
          </ac:spMkLst>
        </pc:spChg>
        <pc:spChg chg="mod">
          <ac:chgData name="Dařina Šimon" userId="0c8888b3-9b9c-4da0-b514-09c048d4b4f5" providerId="ADAL" clId="{45F22713-7442-4A74-8D8D-6E70D4B7ED7B}" dt="2026-10-07T08:56:00.262" v="27" actId="790"/>
          <ac:spMkLst>
            <pc:docMk/>
            <pc:sldMk cId="454249621" sldId="2147480215"/>
            <ac:spMk id="13" creationId="{37F1C10F-25B0-9696-999B-66201C3A70D8}"/>
          </ac:spMkLst>
        </pc:spChg>
        <pc:spChg chg="mod">
          <ac:chgData name="Dařina Šimon" userId="0c8888b3-9b9c-4da0-b514-09c048d4b4f5" providerId="ADAL" clId="{45F22713-7442-4A74-8D8D-6E70D4B7ED7B}" dt="2026-10-07T08:56:00.262" v="27" actId="790"/>
          <ac:spMkLst>
            <pc:docMk/>
            <pc:sldMk cId="454249621" sldId="2147480215"/>
            <ac:spMk id="14" creationId="{A5582488-5C0C-6C21-E959-10AC77080775}"/>
          </ac:spMkLst>
        </pc:spChg>
        <pc:spChg chg="mod">
          <ac:chgData name="Dařina Šimon" userId="0c8888b3-9b9c-4da0-b514-09c048d4b4f5" providerId="ADAL" clId="{45F22713-7442-4A74-8D8D-6E70D4B7ED7B}" dt="2026-10-07T08:56:00.262" v="27" actId="790"/>
          <ac:spMkLst>
            <pc:docMk/>
            <pc:sldMk cId="454249621" sldId="2147480215"/>
            <ac:spMk id="15" creationId="{8B72A205-ED72-13EA-A85D-E8F56C83569D}"/>
          </ac:spMkLst>
        </pc:spChg>
        <pc:spChg chg="mod">
          <ac:chgData name="Dařina Šimon" userId="0c8888b3-9b9c-4da0-b514-09c048d4b4f5" providerId="ADAL" clId="{45F22713-7442-4A74-8D8D-6E70D4B7ED7B}" dt="2026-10-07T08:56:00.262" v="27" actId="790"/>
          <ac:spMkLst>
            <pc:docMk/>
            <pc:sldMk cId="454249621" sldId="2147480215"/>
            <ac:spMk id="16" creationId="{72332CD3-280B-C1A7-DBD7-DE913FDFF8A3}"/>
          </ac:spMkLst>
        </pc:spChg>
        <pc:spChg chg="mod">
          <ac:chgData name="Dařina Šimon" userId="0c8888b3-9b9c-4da0-b514-09c048d4b4f5" providerId="ADAL" clId="{45F22713-7442-4A74-8D8D-6E70D4B7ED7B}" dt="2026-10-07T08:56:00.262" v="27" actId="790"/>
          <ac:spMkLst>
            <pc:docMk/>
            <pc:sldMk cId="454249621" sldId="2147480215"/>
            <ac:spMk id="19" creationId="{631141BF-EE90-EA80-B9EB-22345B3CA17F}"/>
          </ac:spMkLst>
        </pc:spChg>
        <pc:spChg chg="mod">
          <ac:chgData name="Dařina Šimon" userId="0c8888b3-9b9c-4da0-b514-09c048d4b4f5" providerId="ADAL" clId="{45F22713-7442-4A74-8D8D-6E70D4B7ED7B}" dt="2026-10-07T08:56:00.262" v="27" actId="790"/>
          <ac:spMkLst>
            <pc:docMk/>
            <pc:sldMk cId="454249621" sldId="2147480215"/>
            <ac:spMk id="20" creationId="{8A9F3283-D346-3368-BD39-176E0830EA03}"/>
          </ac:spMkLst>
        </pc:spChg>
      </pc:sldChg>
      <pc:sldChg chg="modSp mod">
        <pc:chgData name="Dařina Šimon" userId="0c8888b3-9b9c-4da0-b514-09c048d4b4f5" providerId="ADAL" clId="{45F22713-7442-4A74-8D8D-6E70D4B7ED7B}" dt="2026-10-07T08:56:00.262" v="27" actId="790"/>
        <pc:sldMkLst>
          <pc:docMk/>
          <pc:sldMk cId="1774583972" sldId="2147480238"/>
        </pc:sldMkLst>
        <pc:spChg chg="mod">
          <ac:chgData name="Dařina Šimon" userId="0c8888b3-9b9c-4da0-b514-09c048d4b4f5" providerId="ADAL" clId="{45F22713-7442-4A74-8D8D-6E70D4B7ED7B}" dt="2026-10-07T08:56:00.262" v="27" actId="790"/>
          <ac:spMkLst>
            <pc:docMk/>
            <pc:sldMk cId="1774583972" sldId="2147480238"/>
            <ac:spMk id="2" creationId="{8A7F771F-7D75-AE90-23EB-5A3ABE588BDD}"/>
          </ac:spMkLst>
        </pc:spChg>
        <pc:spChg chg="mod">
          <ac:chgData name="Dařina Šimon" userId="0c8888b3-9b9c-4da0-b514-09c048d4b4f5" providerId="ADAL" clId="{45F22713-7442-4A74-8D8D-6E70D4B7ED7B}" dt="2026-10-07T08:56:00.262" v="27" actId="790"/>
          <ac:spMkLst>
            <pc:docMk/>
            <pc:sldMk cId="1774583972" sldId="2147480238"/>
            <ac:spMk id="3" creationId="{FFABC22D-FDBA-3F80-BFE4-073FDA1CD76C}"/>
          </ac:spMkLst>
        </pc:spChg>
        <pc:spChg chg="mod">
          <ac:chgData name="Dařina Šimon" userId="0c8888b3-9b9c-4da0-b514-09c048d4b4f5" providerId="ADAL" clId="{45F22713-7442-4A74-8D8D-6E70D4B7ED7B}" dt="2026-10-07T08:56:00.262" v="27" actId="790"/>
          <ac:spMkLst>
            <pc:docMk/>
            <pc:sldMk cId="1774583972" sldId="2147480238"/>
            <ac:spMk id="7" creationId="{E1A89AE1-C514-40D0-DC55-FBA12243458C}"/>
          </ac:spMkLst>
        </pc:spChg>
      </pc:sldChg>
      <pc:sldChg chg="modSp mod">
        <pc:chgData name="Dařina Šimon" userId="0c8888b3-9b9c-4da0-b514-09c048d4b4f5" providerId="ADAL" clId="{45F22713-7442-4A74-8D8D-6E70D4B7ED7B}" dt="2026-10-07T08:56:00.262" v="27" actId="790"/>
        <pc:sldMkLst>
          <pc:docMk/>
          <pc:sldMk cId="973870145" sldId="2147480239"/>
        </pc:sldMkLst>
        <pc:spChg chg="mod">
          <ac:chgData name="Dařina Šimon" userId="0c8888b3-9b9c-4da0-b514-09c048d4b4f5" providerId="ADAL" clId="{45F22713-7442-4A74-8D8D-6E70D4B7ED7B}" dt="2026-10-07T08:56:00.262" v="27" actId="790"/>
          <ac:spMkLst>
            <pc:docMk/>
            <pc:sldMk cId="973870145" sldId="2147480239"/>
            <ac:spMk id="2" creationId="{FD4F0802-C7B8-D597-35FA-937F7DE448A7}"/>
          </ac:spMkLst>
        </pc:spChg>
        <pc:spChg chg="mod">
          <ac:chgData name="Dařina Šimon" userId="0c8888b3-9b9c-4da0-b514-09c048d4b4f5" providerId="ADAL" clId="{45F22713-7442-4A74-8D8D-6E70D4B7ED7B}" dt="2026-10-07T08:56:00.262" v="27" actId="790"/>
          <ac:spMkLst>
            <pc:docMk/>
            <pc:sldMk cId="973870145" sldId="2147480239"/>
            <ac:spMk id="4" creationId="{A1C0E254-3ECD-EBB4-0038-85124E5F10AD}"/>
          </ac:spMkLst>
        </pc:spChg>
        <pc:spChg chg="mod">
          <ac:chgData name="Dařina Šimon" userId="0c8888b3-9b9c-4da0-b514-09c048d4b4f5" providerId="ADAL" clId="{45F22713-7442-4A74-8D8D-6E70D4B7ED7B}" dt="2026-10-07T08:56:00.262" v="27" actId="790"/>
          <ac:spMkLst>
            <pc:docMk/>
            <pc:sldMk cId="973870145" sldId="2147480239"/>
            <ac:spMk id="7" creationId="{5D359FB6-684D-40B7-FC7F-EC32313F2F2E}"/>
          </ac:spMkLst>
        </pc:spChg>
      </pc:sldChg>
      <pc:sldChg chg="modSp mod">
        <pc:chgData name="Dařina Šimon" userId="0c8888b3-9b9c-4da0-b514-09c048d4b4f5" providerId="ADAL" clId="{45F22713-7442-4A74-8D8D-6E70D4B7ED7B}" dt="2026-10-07T09:17:17.907" v="407" actId="1076"/>
        <pc:sldMkLst>
          <pc:docMk/>
          <pc:sldMk cId="1616477532" sldId="2147480240"/>
        </pc:sldMkLst>
        <pc:spChg chg="mod">
          <ac:chgData name="Dařina Šimon" userId="0c8888b3-9b9c-4da0-b514-09c048d4b4f5" providerId="ADAL" clId="{45F22713-7442-4A74-8D8D-6E70D4B7ED7B}" dt="2026-10-07T08:56:00.262" v="27" actId="790"/>
          <ac:spMkLst>
            <pc:docMk/>
            <pc:sldMk cId="1616477532" sldId="2147480240"/>
            <ac:spMk id="5" creationId="{4165E86A-A4E3-47C8-5606-2000C58BB071}"/>
          </ac:spMkLst>
        </pc:spChg>
        <pc:spChg chg="mod">
          <ac:chgData name="Dařina Šimon" userId="0c8888b3-9b9c-4da0-b514-09c048d4b4f5" providerId="ADAL" clId="{45F22713-7442-4A74-8D8D-6E70D4B7ED7B}" dt="2026-10-07T08:56:00.262" v="27" actId="790"/>
          <ac:spMkLst>
            <pc:docMk/>
            <pc:sldMk cId="1616477532" sldId="2147480240"/>
            <ac:spMk id="10" creationId="{E5512BA8-B7B8-ACB6-6C25-BB754A2FD16D}"/>
          </ac:spMkLst>
        </pc:spChg>
        <pc:spChg chg="mod">
          <ac:chgData name="Dařina Šimon" userId="0c8888b3-9b9c-4da0-b514-09c048d4b4f5" providerId="ADAL" clId="{45F22713-7442-4A74-8D8D-6E70D4B7ED7B}" dt="2026-10-07T08:56:00.262" v="27" actId="790"/>
          <ac:spMkLst>
            <pc:docMk/>
            <pc:sldMk cId="1616477532" sldId="2147480240"/>
            <ac:spMk id="19" creationId="{6D45DB91-1CB4-CAD7-0676-92B9079030F9}"/>
          </ac:spMkLst>
        </pc:spChg>
        <pc:spChg chg="mod">
          <ac:chgData name="Dařina Šimon" userId="0c8888b3-9b9c-4da0-b514-09c048d4b4f5" providerId="ADAL" clId="{45F22713-7442-4A74-8D8D-6E70D4B7ED7B}" dt="2026-10-07T08:56:00.262" v="27" actId="790"/>
          <ac:spMkLst>
            <pc:docMk/>
            <pc:sldMk cId="1616477532" sldId="2147480240"/>
            <ac:spMk id="20" creationId="{20C8A14F-224E-DCBC-DC3F-BBB976DB0DCE}"/>
          </ac:spMkLst>
        </pc:spChg>
        <pc:spChg chg="mod">
          <ac:chgData name="Dařina Šimon" userId="0c8888b3-9b9c-4da0-b514-09c048d4b4f5" providerId="ADAL" clId="{45F22713-7442-4A74-8D8D-6E70D4B7ED7B}" dt="2026-10-07T08:56:00.262" v="27" actId="790"/>
          <ac:spMkLst>
            <pc:docMk/>
            <pc:sldMk cId="1616477532" sldId="2147480240"/>
            <ac:spMk id="21" creationId="{3AB279F9-A36E-1AF6-9B6D-E637E40AF302}"/>
          </ac:spMkLst>
        </pc:spChg>
        <pc:spChg chg="mod">
          <ac:chgData name="Dařina Šimon" userId="0c8888b3-9b9c-4da0-b514-09c048d4b4f5" providerId="ADAL" clId="{45F22713-7442-4A74-8D8D-6E70D4B7ED7B}" dt="2026-10-07T08:56:00.262" v="27" actId="790"/>
          <ac:spMkLst>
            <pc:docMk/>
            <pc:sldMk cId="1616477532" sldId="2147480240"/>
            <ac:spMk id="30" creationId="{37FE417A-4362-102F-DEA9-A91ABBC44868}"/>
          </ac:spMkLst>
        </pc:spChg>
        <pc:spChg chg="mod">
          <ac:chgData name="Dařina Šimon" userId="0c8888b3-9b9c-4da0-b514-09c048d4b4f5" providerId="ADAL" clId="{45F22713-7442-4A74-8D8D-6E70D4B7ED7B}" dt="2026-10-07T08:56:00.262" v="27" actId="790"/>
          <ac:spMkLst>
            <pc:docMk/>
            <pc:sldMk cId="1616477532" sldId="2147480240"/>
            <ac:spMk id="33" creationId="{D1F8BDF9-E168-7E17-855E-D1B838619AE5}"/>
          </ac:spMkLst>
        </pc:spChg>
        <pc:spChg chg="mod">
          <ac:chgData name="Dařina Šimon" userId="0c8888b3-9b9c-4da0-b514-09c048d4b4f5" providerId="ADAL" clId="{45F22713-7442-4A74-8D8D-6E70D4B7ED7B}" dt="2026-10-07T08:56:00.262" v="27" actId="790"/>
          <ac:spMkLst>
            <pc:docMk/>
            <pc:sldMk cId="1616477532" sldId="2147480240"/>
            <ac:spMk id="34" creationId="{59B7802C-DEF7-C6ED-0B65-D967AE376BE1}"/>
          </ac:spMkLst>
        </pc:spChg>
        <pc:spChg chg="mod">
          <ac:chgData name="Dařina Šimon" userId="0c8888b3-9b9c-4da0-b514-09c048d4b4f5" providerId="ADAL" clId="{45F22713-7442-4A74-8D8D-6E70D4B7ED7B}" dt="2026-10-07T09:17:17.907" v="407" actId="1076"/>
          <ac:spMkLst>
            <pc:docMk/>
            <pc:sldMk cId="1616477532" sldId="2147480240"/>
            <ac:spMk id="35" creationId="{C8C78020-213F-7E72-2BB4-A44C08840C68}"/>
          </ac:spMkLst>
        </pc:spChg>
        <pc:spChg chg="mod">
          <ac:chgData name="Dařina Šimon" userId="0c8888b3-9b9c-4da0-b514-09c048d4b4f5" providerId="ADAL" clId="{45F22713-7442-4A74-8D8D-6E70D4B7ED7B}" dt="2026-10-07T08:56:00.262" v="27" actId="790"/>
          <ac:spMkLst>
            <pc:docMk/>
            <pc:sldMk cId="1616477532" sldId="2147480240"/>
            <ac:spMk id="36" creationId="{0938A7DC-D80C-CDBD-A65D-A81189A1516C}"/>
          </ac:spMkLst>
        </pc:spChg>
        <pc:spChg chg="mod">
          <ac:chgData name="Dařina Šimon" userId="0c8888b3-9b9c-4da0-b514-09c048d4b4f5" providerId="ADAL" clId="{45F22713-7442-4A74-8D8D-6E70D4B7ED7B}" dt="2026-10-07T08:56:00.262" v="27" actId="790"/>
          <ac:spMkLst>
            <pc:docMk/>
            <pc:sldMk cId="1616477532" sldId="2147480240"/>
            <ac:spMk id="38" creationId="{34F8BEC4-BDFB-FB65-739A-F7AA5B282EFC}"/>
          </ac:spMkLst>
        </pc:spChg>
      </pc:sldChg>
      <pc:sldChg chg="modSp mod">
        <pc:chgData name="Dařina Šimon" userId="0c8888b3-9b9c-4da0-b514-09c048d4b4f5" providerId="ADAL" clId="{45F22713-7442-4A74-8D8D-6E70D4B7ED7B}" dt="2026-10-07T08:56:00.262" v="27" actId="790"/>
        <pc:sldMkLst>
          <pc:docMk/>
          <pc:sldMk cId="979433537" sldId="2147480242"/>
        </pc:sldMkLst>
        <pc:spChg chg="mod">
          <ac:chgData name="Dařina Šimon" userId="0c8888b3-9b9c-4da0-b514-09c048d4b4f5" providerId="ADAL" clId="{45F22713-7442-4A74-8D8D-6E70D4B7ED7B}" dt="2026-10-07T08:56:00.262" v="27" actId="790"/>
          <ac:spMkLst>
            <pc:docMk/>
            <pc:sldMk cId="979433537" sldId="2147480242"/>
            <ac:spMk id="2" creationId="{43821A4C-B3B6-FE15-2D70-4449F4DCB1E6}"/>
          </ac:spMkLst>
        </pc:spChg>
        <pc:spChg chg="mod">
          <ac:chgData name="Dařina Šimon" userId="0c8888b3-9b9c-4da0-b514-09c048d4b4f5" providerId="ADAL" clId="{45F22713-7442-4A74-8D8D-6E70D4B7ED7B}" dt="2026-10-07T08:56:00.262" v="27" actId="790"/>
          <ac:spMkLst>
            <pc:docMk/>
            <pc:sldMk cId="979433537" sldId="2147480242"/>
            <ac:spMk id="3" creationId="{C2085FD4-F2FC-F727-9080-8C3F50401026}"/>
          </ac:spMkLst>
        </pc:spChg>
        <pc:spChg chg="mod">
          <ac:chgData name="Dařina Šimon" userId="0c8888b3-9b9c-4da0-b514-09c048d4b4f5" providerId="ADAL" clId="{45F22713-7442-4A74-8D8D-6E70D4B7ED7B}" dt="2026-10-07T08:56:00.262" v="27" actId="790"/>
          <ac:spMkLst>
            <pc:docMk/>
            <pc:sldMk cId="979433537" sldId="2147480242"/>
            <ac:spMk id="4" creationId="{16206806-BF71-A510-E7A0-A82BC17890B8}"/>
          </ac:spMkLst>
        </pc:spChg>
        <pc:spChg chg="mod">
          <ac:chgData name="Dařina Šimon" userId="0c8888b3-9b9c-4da0-b514-09c048d4b4f5" providerId="ADAL" clId="{45F22713-7442-4A74-8D8D-6E70D4B7ED7B}" dt="2026-10-07T08:56:00.262" v="27" actId="790"/>
          <ac:spMkLst>
            <pc:docMk/>
            <pc:sldMk cId="979433537" sldId="2147480242"/>
            <ac:spMk id="5" creationId="{51E2AEA7-3BCA-016F-B010-E3F79A7D6067}"/>
          </ac:spMkLst>
        </pc:spChg>
        <pc:spChg chg="mod">
          <ac:chgData name="Dařina Šimon" userId="0c8888b3-9b9c-4da0-b514-09c048d4b4f5" providerId="ADAL" clId="{45F22713-7442-4A74-8D8D-6E70D4B7ED7B}" dt="2026-10-07T08:56:00.262" v="27" actId="790"/>
          <ac:spMkLst>
            <pc:docMk/>
            <pc:sldMk cId="979433537" sldId="2147480242"/>
            <ac:spMk id="6" creationId="{FCED12BA-86DE-D3E8-9F44-8ECE1E2CD3A3}"/>
          </ac:spMkLst>
        </pc:spChg>
        <pc:spChg chg="mod">
          <ac:chgData name="Dařina Šimon" userId="0c8888b3-9b9c-4da0-b514-09c048d4b4f5" providerId="ADAL" clId="{45F22713-7442-4A74-8D8D-6E70D4B7ED7B}" dt="2026-10-07T08:56:00.262" v="27" actId="790"/>
          <ac:spMkLst>
            <pc:docMk/>
            <pc:sldMk cId="979433537" sldId="2147480242"/>
            <ac:spMk id="10" creationId="{406C5F08-FD3B-2F94-0749-72F00614578A}"/>
          </ac:spMkLst>
        </pc:spChg>
        <pc:spChg chg="mod">
          <ac:chgData name="Dařina Šimon" userId="0c8888b3-9b9c-4da0-b514-09c048d4b4f5" providerId="ADAL" clId="{45F22713-7442-4A74-8D8D-6E70D4B7ED7B}" dt="2026-10-07T08:56:00.262" v="27" actId="790"/>
          <ac:spMkLst>
            <pc:docMk/>
            <pc:sldMk cId="979433537" sldId="2147480242"/>
            <ac:spMk id="11" creationId="{D6938F4A-0177-82B8-6A17-E2DFB6D1D351}"/>
          </ac:spMkLst>
        </pc:spChg>
        <pc:spChg chg="mod">
          <ac:chgData name="Dařina Šimon" userId="0c8888b3-9b9c-4da0-b514-09c048d4b4f5" providerId="ADAL" clId="{45F22713-7442-4A74-8D8D-6E70D4B7ED7B}" dt="2026-10-07T08:56:00.262" v="27" actId="790"/>
          <ac:spMkLst>
            <pc:docMk/>
            <pc:sldMk cId="979433537" sldId="2147480242"/>
            <ac:spMk id="14" creationId="{C3E011D3-4AB1-B171-C178-DDD832B75063}"/>
          </ac:spMkLst>
        </pc:spChg>
        <pc:spChg chg="mod">
          <ac:chgData name="Dařina Šimon" userId="0c8888b3-9b9c-4da0-b514-09c048d4b4f5" providerId="ADAL" clId="{45F22713-7442-4A74-8D8D-6E70D4B7ED7B}" dt="2026-10-07T08:56:00.262" v="27" actId="790"/>
          <ac:spMkLst>
            <pc:docMk/>
            <pc:sldMk cId="979433537" sldId="2147480242"/>
            <ac:spMk id="20" creationId="{F4E7D5CF-5615-17A2-9014-6EB927321F3B}"/>
          </ac:spMkLst>
        </pc:spChg>
        <pc:spChg chg="mod">
          <ac:chgData name="Dařina Šimon" userId="0c8888b3-9b9c-4da0-b514-09c048d4b4f5" providerId="ADAL" clId="{45F22713-7442-4A74-8D8D-6E70D4B7ED7B}" dt="2026-10-07T08:56:00.262" v="27" actId="790"/>
          <ac:spMkLst>
            <pc:docMk/>
            <pc:sldMk cId="979433537" sldId="2147480242"/>
            <ac:spMk id="26" creationId="{B958D3C0-905B-10A3-4B5E-BE5AE2952F75}"/>
          </ac:spMkLst>
        </pc:spChg>
      </pc:sldChg>
      <pc:sldChg chg="addSp modSp mod">
        <pc:chgData name="Dařina Šimon" userId="0c8888b3-9b9c-4da0-b514-09c048d4b4f5" providerId="ADAL" clId="{45F22713-7442-4A74-8D8D-6E70D4B7ED7B}" dt="2026-10-07T10:13:03.191" v="737" actId="114"/>
        <pc:sldMkLst>
          <pc:docMk/>
          <pc:sldMk cId="0" sldId="2147480243"/>
        </pc:sldMkLst>
        <pc:spChg chg="mod">
          <ac:chgData name="Dařina Šimon" userId="0c8888b3-9b9c-4da0-b514-09c048d4b4f5" providerId="ADAL" clId="{45F22713-7442-4A74-8D8D-6E70D4B7ED7B}" dt="2026-10-07T10:13:03.191" v="737" actId="114"/>
          <ac:spMkLst>
            <pc:docMk/>
            <pc:sldMk cId="0" sldId="2147480243"/>
            <ac:spMk id="2" creationId="{5660FA38-C047-6796-E165-891DF67D1A3A}"/>
          </ac:spMkLst>
        </pc:spChg>
        <pc:spChg chg="mod">
          <ac:chgData name="Dařina Šimon" userId="0c8888b3-9b9c-4da0-b514-09c048d4b4f5" providerId="ADAL" clId="{45F22713-7442-4A74-8D8D-6E70D4B7ED7B}" dt="2026-10-07T08:56:00.262" v="27" actId="790"/>
          <ac:spMkLst>
            <pc:docMk/>
            <pc:sldMk cId="0" sldId="2147480243"/>
            <ac:spMk id="4" creationId="{6807B6E5-C177-5540-99D1-BA5AE75974BE}"/>
          </ac:spMkLst>
        </pc:spChg>
      </pc:sldChg>
      <pc:sldChg chg="addSp delSp modSp mod">
        <pc:chgData name="Dařina Šimon" userId="0c8888b3-9b9c-4da0-b514-09c048d4b4f5" providerId="ADAL" clId="{45F22713-7442-4A74-8D8D-6E70D4B7ED7B}" dt="2026-10-07T10:09:07.719" v="728" actId="1076"/>
        <pc:sldMkLst>
          <pc:docMk/>
          <pc:sldMk cId="602740737" sldId="2147480251"/>
        </pc:sldMkLst>
        <pc:spChg chg="mod">
          <ac:chgData name="Dařina Šimon" userId="0c8888b3-9b9c-4da0-b514-09c048d4b4f5" providerId="ADAL" clId="{45F22713-7442-4A74-8D8D-6E70D4B7ED7B}" dt="2026-10-07T09:38:22.875" v="590" actId="20577"/>
          <ac:spMkLst>
            <pc:docMk/>
            <pc:sldMk cId="602740737" sldId="2147480251"/>
            <ac:spMk id="2" creationId="{1AC812DB-6278-A8B0-51E5-5CEEACA78013}"/>
          </ac:spMkLst>
        </pc:spChg>
        <pc:spChg chg="mod">
          <ac:chgData name="Dařina Šimon" userId="0c8888b3-9b9c-4da0-b514-09c048d4b4f5" providerId="ADAL" clId="{45F22713-7442-4A74-8D8D-6E70D4B7ED7B}" dt="2026-10-07T09:59:55.476" v="662" actId="6549"/>
          <ac:spMkLst>
            <pc:docMk/>
            <pc:sldMk cId="602740737" sldId="2147480251"/>
            <ac:spMk id="8" creationId="{1B6DB3DE-41E0-B7CE-D804-4D4B97B959FF}"/>
          </ac:spMkLst>
        </pc:spChg>
        <pc:spChg chg="mod">
          <ac:chgData name="Dařina Šimon" userId="0c8888b3-9b9c-4da0-b514-09c048d4b4f5" providerId="ADAL" clId="{45F22713-7442-4A74-8D8D-6E70D4B7ED7B}" dt="2026-10-07T09:40:17.461" v="602" actId="207"/>
          <ac:spMkLst>
            <pc:docMk/>
            <pc:sldMk cId="602740737" sldId="2147480251"/>
            <ac:spMk id="13" creationId="{DBB8E4DD-54C2-8647-4D34-5AAF6A281CEB}"/>
          </ac:spMkLst>
        </pc:spChg>
        <pc:spChg chg="mod">
          <ac:chgData name="Dařina Šimon" userId="0c8888b3-9b9c-4da0-b514-09c048d4b4f5" providerId="ADAL" clId="{45F22713-7442-4A74-8D8D-6E70D4B7ED7B}" dt="2026-10-07T09:39:49.449" v="599" actId="207"/>
          <ac:spMkLst>
            <pc:docMk/>
            <pc:sldMk cId="602740737" sldId="2147480251"/>
            <ac:spMk id="19" creationId="{262A60E1-3DBC-44E7-9F39-946341AB47C6}"/>
          </ac:spMkLst>
        </pc:spChg>
        <pc:picChg chg="add mod">
          <ac:chgData name="Dařina Šimon" userId="0c8888b3-9b9c-4da0-b514-09c048d4b4f5" providerId="ADAL" clId="{45F22713-7442-4A74-8D8D-6E70D4B7ED7B}" dt="2026-10-07T10:00:58.527" v="665" actId="1076"/>
          <ac:picMkLst>
            <pc:docMk/>
            <pc:sldMk cId="602740737" sldId="2147480251"/>
            <ac:picMk id="7" creationId="{965919B4-76F2-93D1-49A0-265066E78B94}"/>
          </ac:picMkLst>
        </pc:picChg>
        <pc:picChg chg="add mod">
          <ac:chgData name="Dařina Šimon" userId="0c8888b3-9b9c-4da0-b514-09c048d4b4f5" providerId="ADAL" clId="{45F22713-7442-4A74-8D8D-6E70D4B7ED7B}" dt="2026-10-07T10:08:04.695" v="721" actId="1076"/>
          <ac:picMkLst>
            <pc:docMk/>
            <pc:sldMk cId="602740737" sldId="2147480251"/>
            <ac:picMk id="20" creationId="{11973ABF-8626-3ACD-92BD-52ED7076211A}"/>
          </ac:picMkLst>
        </pc:picChg>
        <pc:picChg chg="add mod">
          <ac:chgData name="Dařina Šimon" userId="0c8888b3-9b9c-4da0-b514-09c048d4b4f5" providerId="ADAL" clId="{45F22713-7442-4A74-8D8D-6E70D4B7ED7B}" dt="2026-10-07T10:09:07.719" v="728" actId="1076"/>
          <ac:picMkLst>
            <pc:docMk/>
            <pc:sldMk cId="602740737" sldId="2147480251"/>
            <ac:picMk id="24" creationId="{90015C4F-C4C8-EC3E-4232-C3B9CFA7810F}"/>
          </ac:picMkLst>
        </pc:picChg>
      </pc:sldChg>
    </pc:docChg>
  </pc:docChgLst>
  <pc:docChgLst>
    <pc:chgData name="Bitnerová Marie-Anna" userId="2d5edf92-845d-4463-a1d4-526bd1cf69c1" providerId="ADAL" clId="{8137207E-E5B3-4095-9CA2-ECE9998508C7}"/>
    <pc:docChg chg="undo custSel addSld delSld modSld modMainMaster">
      <pc:chgData name="Bitnerová Marie-Anna" userId="2d5edf92-845d-4463-a1d4-526bd1cf69c1" providerId="ADAL" clId="{8137207E-E5B3-4095-9CA2-ECE9998508C7}" dt="2026-10-14T06:19:36.393" v="638" actId="20577"/>
      <pc:docMkLst>
        <pc:docMk/>
      </pc:docMkLst>
      <pc:sldChg chg="modSp add mod modNotesTx">
        <pc:chgData name="Bitnerová Marie-Anna" userId="2d5edf92-845d-4463-a1d4-526bd1cf69c1" providerId="ADAL" clId="{8137207E-E5B3-4095-9CA2-ECE9998508C7}" dt="2026-10-14T06:19:04.684" v="630" actId="20577"/>
        <pc:sldMkLst>
          <pc:docMk/>
          <pc:sldMk cId="2060226606" sldId="260"/>
        </pc:sldMkLst>
        <pc:spChg chg="mod">
          <ac:chgData name="Bitnerová Marie-Anna" userId="2d5edf92-845d-4463-a1d4-526bd1cf69c1" providerId="ADAL" clId="{8137207E-E5B3-4095-9CA2-ECE9998508C7}" dt="2026-10-13T11:14:23.338" v="627" actId="790"/>
          <ac:spMkLst>
            <pc:docMk/>
            <pc:sldMk cId="2060226606" sldId="260"/>
            <ac:spMk id="12" creationId="{33D2814D-B73F-FD44-9A82-065C8DA31E3E}"/>
          </ac:spMkLst>
        </pc:spChg>
        <pc:spChg chg="mod">
          <ac:chgData name="Bitnerová Marie-Anna" userId="2d5edf92-845d-4463-a1d4-526bd1cf69c1" providerId="ADAL" clId="{8137207E-E5B3-4095-9CA2-ECE9998508C7}" dt="2026-10-13T11:14:23.338" v="627" actId="790"/>
          <ac:spMkLst>
            <pc:docMk/>
            <pc:sldMk cId="2060226606" sldId="260"/>
            <ac:spMk id="16" creationId="{5CF79C5E-707F-3696-4C48-54501411AD1D}"/>
          </ac:spMkLst>
        </pc:spChg>
        <pc:spChg chg="mod">
          <ac:chgData name="Bitnerová Marie-Anna" userId="2d5edf92-845d-4463-a1d4-526bd1cf69c1" providerId="ADAL" clId="{8137207E-E5B3-4095-9CA2-ECE9998508C7}" dt="2026-10-13T11:14:23.338" v="627" actId="790"/>
          <ac:spMkLst>
            <pc:docMk/>
            <pc:sldMk cId="2060226606" sldId="260"/>
            <ac:spMk id="17" creationId="{EAEC7C14-5C19-AB11-7836-339048597D57}"/>
          </ac:spMkLst>
        </pc:spChg>
        <pc:spChg chg="mod">
          <ac:chgData name="Bitnerová Marie-Anna" userId="2d5edf92-845d-4463-a1d4-526bd1cf69c1" providerId="ADAL" clId="{8137207E-E5B3-4095-9CA2-ECE9998508C7}" dt="2026-10-13T11:14:23.338" v="627" actId="790"/>
          <ac:spMkLst>
            <pc:docMk/>
            <pc:sldMk cId="2060226606" sldId="260"/>
            <ac:spMk id="18" creationId="{BA59B679-194B-0434-6B10-540E58C5CCC5}"/>
          </ac:spMkLst>
        </pc:spChg>
        <pc:spChg chg="mod">
          <ac:chgData name="Bitnerová Marie-Anna" userId="2d5edf92-845d-4463-a1d4-526bd1cf69c1" providerId="ADAL" clId="{8137207E-E5B3-4095-9CA2-ECE9998508C7}" dt="2026-10-13T11:14:23.338" v="627" actId="790"/>
          <ac:spMkLst>
            <pc:docMk/>
            <pc:sldMk cId="2060226606" sldId="260"/>
            <ac:spMk id="19" creationId="{C2CC85F2-CEAE-168B-0B4F-5A886AB899CD}"/>
          </ac:spMkLst>
        </pc:spChg>
        <pc:spChg chg="mod">
          <ac:chgData name="Bitnerová Marie-Anna" userId="2d5edf92-845d-4463-a1d4-526bd1cf69c1" providerId="ADAL" clId="{8137207E-E5B3-4095-9CA2-ECE9998508C7}" dt="2026-10-13T11:14:23.338" v="627" actId="790"/>
          <ac:spMkLst>
            <pc:docMk/>
            <pc:sldMk cId="2060226606" sldId="260"/>
            <ac:spMk id="20" creationId="{29BBF98D-025D-B032-0F9D-BF99FA8F9BDF}"/>
          </ac:spMkLst>
        </pc:spChg>
        <pc:spChg chg="mod">
          <ac:chgData name="Bitnerová Marie-Anna" userId="2d5edf92-845d-4463-a1d4-526bd1cf69c1" providerId="ADAL" clId="{8137207E-E5B3-4095-9CA2-ECE9998508C7}" dt="2026-10-13T11:14:23.338" v="627" actId="790"/>
          <ac:spMkLst>
            <pc:docMk/>
            <pc:sldMk cId="2060226606" sldId="260"/>
            <ac:spMk id="21" creationId="{648310D4-DA1E-EBF5-2631-8D12118710A4}"/>
          </ac:spMkLst>
        </pc:spChg>
        <pc:spChg chg="mod">
          <ac:chgData name="Bitnerová Marie-Anna" userId="2d5edf92-845d-4463-a1d4-526bd1cf69c1" providerId="ADAL" clId="{8137207E-E5B3-4095-9CA2-ECE9998508C7}" dt="2026-10-13T11:14:23.338" v="627" actId="790"/>
          <ac:spMkLst>
            <pc:docMk/>
            <pc:sldMk cId="2060226606" sldId="260"/>
            <ac:spMk id="24" creationId="{83D22C94-2E9B-77BC-B341-512100E1DB9D}"/>
          </ac:spMkLst>
        </pc:spChg>
        <pc:spChg chg="mod">
          <ac:chgData name="Bitnerová Marie-Anna" userId="2d5edf92-845d-4463-a1d4-526bd1cf69c1" providerId="ADAL" clId="{8137207E-E5B3-4095-9CA2-ECE9998508C7}" dt="2026-10-13T11:14:23.338" v="627" actId="790"/>
          <ac:spMkLst>
            <pc:docMk/>
            <pc:sldMk cId="2060226606" sldId="260"/>
            <ac:spMk id="25" creationId="{8E87DC9F-C07C-6EEC-D76E-F2C148E70816}"/>
          </ac:spMkLst>
        </pc:spChg>
      </pc:sldChg>
      <pc:sldChg chg="modSp mod">
        <pc:chgData name="Bitnerová Marie-Anna" userId="2d5edf92-845d-4463-a1d4-526bd1cf69c1" providerId="ADAL" clId="{8137207E-E5B3-4095-9CA2-ECE9998508C7}" dt="2026-10-13T11:14:23.338" v="627" actId="790"/>
        <pc:sldMkLst>
          <pc:docMk/>
          <pc:sldMk cId="140348511" sldId="2147479889"/>
        </pc:sldMkLst>
        <pc:spChg chg="mod">
          <ac:chgData name="Bitnerová Marie-Anna" userId="2d5edf92-845d-4463-a1d4-526bd1cf69c1" providerId="ADAL" clId="{8137207E-E5B3-4095-9CA2-ECE9998508C7}" dt="2026-10-13T11:14:23.338" v="627" actId="790"/>
          <ac:spMkLst>
            <pc:docMk/>
            <pc:sldMk cId="140348511" sldId="2147479889"/>
            <ac:spMk id="3" creationId="{D8A1108D-503C-68AB-7050-2BBEF1CE7E41}"/>
          </ac:spMkLst>
        </pc:spChg>
        <pc:spChg chg="mod">
          <ac:chgData name="Bitnerová Marie-Anna" userId="2d5edf92-845d-4463-a1d4-526bd1cf69c1" providerId="ADAL" clId="{8137207E-E5B3-4095-9CA2-ECE9998508C7}" dt="2026-10-13T11:14:23.338" v="627" actId="790"/>
          <ac:spMkLst>
            <pc:docMk/>
            <pc:sldMk cId="140348511" sldId="2147479889"/>
            <ac:spMk id="4" creationId="{D838945E-E2CE-8606-1FF3-2FA7D0C59736}"/>
          </ac:spMkLst>
        </pc:spChg>
      </pc:sldChg>
      <pc:sldChg chg="modSp mod">
        <pc:chgData name="Bitnerová Marie-Anna" userId="2d5edf92-845d-4463-a1d4-526bd1cf69c1" providerId="ADAL" clId="{8137207E-E5B3-4095-9CA2-ECE9998508C7}" dt="2026-10-13T11:14:23.338" v="627" actId="790"/>
        <pc:sldMkLst>
          <pc:docMk/>
          <pc:sldMk cId="4172962191" sldId="2147479891"/>
        </pc:sldMkLst>
        <pc:spChg chg="mod">
          <ac:chgData name="Bitnerová Marie-Anna" userId="2d5edf92-845d-4463-a1d4-526bd1cf69c1" providerId="ADAL" clId="{8137207E-E5B3-4095-9CA2-ECE9998508C7}" dt="2026-10-13T11:14:23.338" v="627" actId="790"/>
          <ac:spMkLst>
            <pc:docMk/>
            <pc:sldMk cId="4172962191" sldId="2147479891"/>
            <ac:spMk id="3" creationId="{0FEEDE2D-B2EC-6CC1-6157-D7A4BCDC1212}"/>
          </ac:spMkLst>
        </pc:spChg>
        <pc:spChg chg="mod">
          <ac:chgData name="Bitnerová Marie-Anna" userId="2d5edf92-845d-4463-a1d4-526bd1cf69c1" providerId="ADAL" clId="{8137207E-E5B3-4095-9CA2-ECE9998508C7}" dt="2026-10-13T11:14:23.338" v="627" actId="790"/>
          <ac:spMkLst>
            <pc:docMk/>
            <pc:sldMk cId="4172962191" sldId="2147479891"/>
            <ac:spMk id="4" creationId="{1991E5D0-0171-1863-6E79-973D513C67CB}"/>
          </ac:spMkLst>
        </pc:spChg>
        <pc:spChg chg="mod">
          <ac:chgData name="Bitnerová Marie-Anna" userId="2d5edf92-845d-4463-a1d4-526bd1cf69c1" providerId="ADAL" clId="{8137207E-E5B3-4095-9CA2-ECE9998508C7}" dt="2026-10-13T11:14:23.338" v="627" actId="790"/>
          <ac:spMkLst>
            <pc:docMk/>
            <pc:sldMk cId="4172962191" sldId="2147479891"/>
            <ac:spMk id="6" creationId="{07A2C135-F91F-5F5B-2A3A-558EE05375C9}"/>
          </ac:spMkLst>
        </pc:spChg>
        <pc:spChg chg="mod">
          <ac:chgData name="Bitnerová Marie-Anna" userId="2d5edf92-845d-4463-a1d4-526bd1cf69c1" providerId="ADAL" clId="{8137207E-E5B3-4095-9CA2-ECE9998508C7}" dt="2026-10-13T11:14:23.338" v="627" actId="790"/>
          <ac:spMkLst>
            <pc:docMk/>
            <pc:sldMk cId="4172962191" sldId="2147479891"/>
            <ac:spMk id="8" creationId="{D9B08088-69E3-A510-B0F9-C1E5E2A818D0}"/>
          </ac:spMkLst>
        </pc:spChg>
        <pc:spChg chg="mod">
          <ac:chgData name="Bitnerová Marie-Anna" userId="2d5edf92-845d-4463-a1d4-526bd1cf69c1" providerId="ADAL" clId="{8137207E-E5B3-4095-9CA2-ECE9998508C7}" dt="2026-10-13T11:14:23.338" v="627" actId="790"/>
          <ac:spMkLst>
            <pc:docMk/>
            <pc:sldMk cId="4172962191" sldId="2147479891"/>
            <ac:spMk id="9" creationId="{60F87411-ED06-6173-BE80-E0408C1CE582}"/>
          </ac:spMkLst>
        </pc:spChg>
        <pc:spChg chg="mod">
          <ac:chgData name="Bitnerová Marie-Anna" userId="2d5edf92-845d-4463-a1d4-526bd1cf69c1" providerId="ADAL" clId="{8137207E-E5B3-4095-9CA2-ECE9998508C7}" dt="2026-10-13T11:14:23.338" v="627" actId="790"/>
          <ac:spMkLst>
            <pc:docMk/>
            <pc:sldMk cId="4172962191" sldId="2147479891"/>
            <ac:spMk id="10" creationId="{283DA59C-7222-9CC4-84A2-83BAF6855A05}"/>
          </ac:spMkLst>
        </pc:spChg>
        <pc:spChg chg="mod">
          <ac:chgData name="Bitnerová Marie-Anna" userId="2d5edf92-845d-4463-a1d4-526bd1cf69c1" providerId="ADAL" clId="{8137207E-E5B3-4095-9CA2-ECE9998508C7}" dt="2026-10-13T11:14:23.338" v="627" actId="790"/>
          <ac:spMkLst>
            <pc:docMk/>
            <pc:sldMk cId="4172962191" sldId="2147479891"/>
            <ac:spMk id="13" creationId="{C94A10A3-5F60-6A92-5597-58355D6BF269}"/>
          </ac:spMkLst>
        </pc:spChg>
        <pc:spChg chg="mod">
          <ac:chgData name="Bitnerová Marie-Anna" userId="2d5edf92-845d-4463-a1d4-526bd1cf69c1" providerId="ADAL" clId="{8137207E-E5B3-4095-9CA2-ECE9998508C7}" dt="2026-10-13T11:14:23.338" v="627" actId="790"/>
          <ac:spMkLst>
            <pc:docMk/>
            <pc:sldMk cId="4172962191" sldId="2147479891"/>
            <ac:spMk id="15" creationId="{D7E65C37-2C02-9D44-59DF-4CD20DC81952}"/>
          </ac:spMkLst>
        </pc:spChg>
        <pc:spChg chg="mod">
          <ac:chgData name="Bitnerová Marie-Anna" userId="2d5edf92-845d-4463-a1d4-526bd1cf69c1" providerId="ADAL" clId="{8137207E-E5B3-4095-9CA2-ECE9998508C7}" dt="2026-10-13T11:14:23.338" v="627" actId="790"/>
          <ac:spMkLst>
            <pc:docMk/>
            <pc:sldMk cId="4172962191" sldId="2147479891"/>
            <ac:spMk id="16" creationId="{1902C3DB-405F-06F3-05BE-D096FCBE24E8}"/>
          </ac:spMkLst>
        </pc:spChg>
        <pc:spChg chg="mod">
          <ac:chgData name="Bitnerová Marie-Anna" userId="2d5edf92-845d-4463-a1d4-526bd1cf69c1" providerId="ADAL" clId="{8137207E-E5B3-4095-9CA2-ECE9998508C7}" dt="2026-10-13T11:14:23.338" v="627" actId="790"/>
          <ac:spMkLst>
            <pc:docMk/>
            <pc:sldMk cId="4172962191" sldId="2147479891"/>
            <ac:spMk id="17" creationId="{C01122FF-3D02-D72E-A212-D6BFBBD8A249}"/>
          </ac:spMkLst>
        </pc:spChg>
      </pc:sldChg>
      <pc:sldChg chg="modSp add mod modNotesTx">
        <pc:chgData name="Bitnerová Marie-Anna" userId="2d5edf92-845d-4463-a1d4-526bd1cf69c1" providerId="ADAL" clId="{8137207E-E5B3-4095-9CA2-ECE9998508C7}" dt="2026-10-14T06:19:28.091" v="635" actId="20577"/>
        <pc:sldMkLst>
          <pc:docMk/>
          <pc:sldMk cId="630448463" sldId="2147479893"/>
        </pc:sldMkLst>
        <pc:spChg chg="mod">
          <ac:chgData name="Bitnerová Marie-Anna" userId="2d5edf92-845d-4463-a1d4-526bd1cf69c1" providerId="ADAL" clId="{8137207E-E5B3-4095-9CA2-ECE9998508C7}" dt="2026-10-13T11:14:23.338" v="627" actId="790"/>
          <ac:spMkLst>
            <pc:docMk/>
            <pc:sldMk cId="630448463" sldId="2147479893"/>
            <ac:spMk id="2" creationId="{3BD4CFED-A4B8-3719-9AE1-11052FF18B38}"/>
          </ac:spMkLst>
        </pc:spChg>
        <pc:spChg chg="mod">
          <ac:chgData name="Bitnerová Marie-Anna" userId="2d5edf92-845d-4463-a1d4-526bd1cf69c1" providerId="ADAL" clId="{8137207E-E5B3-4095-9CA2-ECE9998508C7}" dt="2026-10-13T11:14:23.338" v="627" actId="790"/>
          <ac:spMkLst>
            <pc:docMk/>
            <pc:sldMk cId="630448463" sldId="2147479893"/>
            <ac:spMk id="3" creationId="{1A59AD5E-2E61-1501-80DE-4A2786D6A0C0}"/>
          </ac:spMkLst>
        </pc:spChg>
      </pc:sldChg>
      <pc:sldChg chg="modSp add mod modNotesTx">
        <pc:chgData name="Bitnerová Marie-Anna" userId="2d5edf92-845d-4463-a1d4-526bd1cf69c1" providerId="ADAL" clId="{8137207E-E5B3-4095-9CA2-ECE9998508C7}" dt="2026-10-14T06:19:30.765" v="636" actId="20577"/>
        <pc:sldMkLst>
          <pc:docMk/>
          <pc:sldMk cId="3241519248" sldId="2147479896"/>
        </pc:sldMkLst>
        <pc:spChg chg="mod">
          <ac:chgData name="Bitnerová Marie-Anna" userId="2d5edf92-845d-4463-a1d4-526bd1cf69c1" providerId="ADAL" clId="{8137207E-E5B3-4095-9CA2-ECE9998508C7}" dt="2026-10-13T11:14:23.338" v="627" actId="790"/>
          <ac:spMkLst>
            <pc:docMk/>
            <pc:sldMk cId="3241519248" sldId="2147479896"/>
            <ac:spMk id="2" creationId="{BF0A01A7-7529-D444-EA8F-6EF1BB19F47D}"/>
          </ac:spMkLst>
        </pc:spChg>
      </pc:sldChg>
      <pc:sldChg chg="modSp add mod modNotesTx">
        <pc:chgData name="Bitnerová Marie-Anna" userId="2d5edf92-845d-4463-a1d4-526bd1cf69c1" providerId="ADAL" clId="{8137207E-E5B3-4095-9CA2-ECE9998508C7}" dt="2026-10-14T06:19:07.399" v="631" actId="20577"/>
        <pc:sldMkLst>
          <pc:docMk/>
          <pc:sldMk cId="1323658256" sldId="2147479900"/>
        </pc:sldMkLst>
        <pc:spChg chg="mod">
          <ac:chgData name="Bitnerová Marie-Anna" userId="2d5edf92-845d-4463-a1d4-526bd1cf69c1" providerId="ADAL" clId="{8137207E-E5B3-4095-9CA2-ECE9998508C7}" dt="2026-10-13T11:14:23.338" v="627" actId="790"/>
          <ac:spMkLst>
            <pc:docMk/>
            <pc:sldMk cId="1323658256" sldId="2147479900"/>
            <ac:spMk id="3" creationId="{AD238473-481F-8961-5090-20F864AB9BE7}"/>
          </ac:spMkLst>
        </pc:spChg>
        <pc:spChg chg="mod">
          <ac:chgData name="Bitnerová Marie-Anna" userId="2d5edf92-845d-4463-a1d4-526bd1cf69c1" providerId="ADAL" clId="{8137207E-E5B3-4095-9CA2-ECE9998508C7}" dt="2026-10-13T11:14:23.338" v="627" actId="790"/>
          <ac:spMkLst>
            <pc:docMk/>
            <pc:sldMk cId="1323658256" sldId="2147479900"/>
            <ac:spMk id="6" creationId="{65D08A01-C195-AAAF-B5B1-0489D846BD06}"/>
          </ac:spMkLst>
        </pc:spChg>
        <pc:spChg chg="mod">
          <ac:chgData name="Bitnerová Marie-Anna" userId="2d5edf92-845d-4463-a1d4-526bd1cf69c1" providerId="ADAL" clId="{8137207E-E5B3-4095-9CA2-ECE9998508C7}" dt="2026-10-13T11:14:23.338" v="627" actId="790"/>
          <ac:spMkLst>
            <pc:docMk/>
            <pc:sldMk cId="1323658256" sldId="2147479900"/>
            <ac:spMk id="7" creationId="{B41A4F7B-FA85-FDB4-D53C-467FCBB73548}"/>
          </ac:spMkLst>
        </pc:spChg>
        <pc:spChg chg="mod">
          <ac:chgData name="Bitnerová Marie-Anna" userId="2d5edf92-845d-4463-a1d4-526bd1cf69c1" providerId="ADAL" clId="{8137207E-E5B3-4095-9CA2-ECE9998508C7}" dt="2026-10-13T11:14:23.338" v="627" actId="790"/>
          <ac:spMkLst>
            <pc:docMk/>
            <pc:sldMk cId="1323658256" sldId="2147479900"/>
            <ac:spMk id="9" creationId="{373D02BE-DA9B-A2DF-889B-63CCA84AE709}"/>
          </ac:spMkLst>
        </pc:spChg>
        <pc:spChg chg="mod">
          <ac:chgData name="Bitnerová Marie-Anna" userId="2d5edf92-845d-4463-a1d4-526bd1cf69c1" providerId="ADAL" clId="{8137207E-E5B3-4095-9CA2-ECE9998508C7}" dt="2026-10-13T11:14:23.338" v="627" actId="790"/>
          <ac:spMkLst>
            <pc:docMk/>
            <pc:sldMk cId="1323658256" sldId="2147479900"/>
            <ac:spMk id="10" creationId="{6B67F97D-2748-BC16-C20A-801EFE3DB225}"/>
          </ac:spMkLst>
        </pc:spChg>
      </pc:sldChg>
      <pc:sldChg chg="modSp mod">
        <pc:chgData name="Bitnerová Marie-Anna" userId="2d5edf92-845d-4463-a1d4-526bd1cf69c1" providerId="ADAL" clId="{8137207E-E5B3-4095-9CA2-ECE9998508C7}" dt="2026-10-13T11:14:23.338" v="627" actId="790"/>
        <pc:sldMkLst>
          <pc:docMk/>
          <pc:sldMk cId="2040446052" sldId="2147479914"/>
        </pc:sldMkLst>
        <pc:spChg chg="mod">
          <ac:chgData name="Bitnerová Marie-Anna" userId="2d5edf92-845d-4463-a1d4-526bd1cf69c1" providerId="ADAL" clId="{8137207E-E5B3-4095-9CA2-ECE9998508C7}" dt="2026-10-13T11:14:23.338" v="627" actId="790"/>
          <ac:spMkLst>
            <pc:docMk/>
            <pc:sldMk cId="2040446052" sldId="2147479914"/>
            <ac:spMk id="2" creationId="{97FD33DB-64E6-9717-D299-6DAF80F386E5}"/>
          </ac:spMkLst>
        </pc:spChg>
        <pc:spChg chg="mod">
          <ac:chgData name="Bitnerová Marie-Anna" userId="2d5edf92-845d-4463-a1d4-526bd1cf69c1" providerId="ADAL" clId="{8137207E-E5B3-4095-9CA2-ECE9998508C7}" dt="2026-10-13T11:14:23.338" v="627" actId="790"/>
          <ac:spMkLst>
            <pc:docMk/>
            <pc:sldMk cId="2040446052" sldId="2147479914"/>
            <ac:spMk id="4" creationId="{C1119EB4-0790-F289-C5FB-49A04566575A}"/>
          </ac:spMkLst>
        </pc:spChg>
        <pc:spChg chg="mod">
          <ac:chgData name="Bitnerová Marie-Anna" userId="2d5edf92-845d-4463-a1d4-526bd1cf69c1" providerId="ADAL" clId="{8137207E-E5B3-4095-9CA2-ECE9998508C7}" dt="2026-10-13T11:14:23.338" v="627" actId="790"/>
          <ac:spMkLst>
            <pc:docMk/>
            <pc:sldMk cId="2040446052" sldId="2147479914"/>
            <ac:spMk id="5" creationId="{288EE378-E16E-78AB-74E2-40B226358D03}"/>
          </ac:spMkLst>
        </pc:spChg>
        <pc:spChg chg="mod">
          <ac:chgData name="Bitnerová Marie-Anna" userId="2d5edf92-845d-4463-a1d4-526bd1cf69c1" providerId="ADAL" clId="{8137207E-E5B3-4095-9CA2-ECE9998508C7}" dt="2026-10-13T11:08:44.987" v="587"/>
          <ac:spMkLst>
            <pc:docMk/>
            <pc:sldMk cId="2040446052" sldId="2147479914"/>
            <ac:spMk id="6" creationId="{22EDBF7F-0169-03A4-05FD-280605213DC8}"/>
          </ac:spMkLst>
        </pc:spChg>
        <pc:spChg chg="mod">
          <ac:chgData name="Bitnerová Marie-Anna" userId="2d5edf92-845d-4463-a1d4-526bd1cf69c1" providerId="ADAL" clId="{8137207E-E5B3-4095-9CA2-ECE9998508C7}" dt="2026-10-13T11:14:23.338" v="627" actId="790"/>
          <ac:spMkLst>
            <pc:docMk/>
            <pc:sldMk cId="2040446052" sldId="2147479914"/>
            <ac:spMk id="7" creationId="{ED7DC137-A901-3ADC-BF71-4B5AE9610713}"/>
          </ac:spMkLst>
        </pc:spChg>
        <pc:spChg chg="mod">
          <ac:chgData name="Bitnerová Marie-Anna" userId="2d5edf92-845d-4463-a1d4-526bd1cf69c1" providerId="ADAL" clId="{8137207E-E5B3-4095-9CA2-ECE9998508C7}" dt="2026-10-13T11:14:23.338" v="627" actId="790"/>
          <ac:spMkLst>
            <pc:docMk/>
            <pc:sldMk cId="2040446052" sldId="2147479914"/>
            <ac:spMk id="11" creationId="{D37F68A3-A731-9BE4-2210-C38C085AE346}"/>
          </ac:spMkLst>
        </pc:spChg>
        <pc:spChg chg="mod">
          <ac:chgData name="Bitnerová Marie-Anna" userId="2d5edf92-845d-4463-a1d4-526bd1cf69c1" providerId="ADAL" clId="{8137207E-E5B3-4095-9CA2-ECE9998508C7}" dt="2026-10-13T11:14:23.338" v="627" actId="790"/>
          <ac:spMkLst>
            <pc:docMk/>
            <pc:sldMk cId="2040446052" sldId="2147479914"/>
            <ac:spMk id="12" creationId="{2A300CE5-6004-770A-F88F-02BF9888EC12}"/>
          </ac:spMkLst>
        </pc:spChg>
        <pc:spChg chg="mod">
          <ac:chgData name="Bitnerová Marie-Anna" userId="2d5edf92-845d-4463-a1d4-526bd1cf69c1" providerId="ADAL" clId="{8137207E-E5B3-4095-9CA2-ECE9998508C7}" dt="2026-10-13T11:14:23.338" v="627" actId="790"/>
          <ac:spMkLst>
            <pc:docMk/>
            <pc:sldMk cId="2040446052" sldId="2147479914"/>
            <ac:spMk id="13" creationId="{72436DFC-18A5-B758-1337-9176D0C61843}"/>
          </ac:spMkLst>
        </pc:spChg>
        <pc:spChg chg="mod">
          <ac:chgData name="Bitnerová Marie-Anna" userId="2d5edf92-845d-4463-a1d4-526bd1cf69c1" providerId="ADAL" clId="{8137207E-E5B3-4095-9CA2-ECE9998508C7}" dt="2026-10-13T11:14:23.338" v="627" actId="790"/>
          <ac:spMkLst>
            <pc:docMk/>
            <pc:sldMk cId="2040446052" sldId="2147479914"/>
            <ac:spMk id="14" creationId="{83298767-016C-193A-5049-72FF5EBA6762}"/>
          </ac:spMkLst>
        </pc:spChg>
        <pc:spChg chg="mod">
          <ac:chgData name="Bitnerová Marie-Anna" userId="2d5edf92-845d-4463-a1d4-526bd1cf69c1" providerId="ADAL" clId="{8137207E-E5B3-4095-9CA2-ECE9998508C7}" dt="2026-10-13T11:14:23.338" v="627" actId="790"/>
          <ac:spMkLst>
            <pc:docMk/>
            <pc:sldMk cId="2040446052" sldId="2147479914"/>
            <ac:spMk id="15" creationId="{09FCD370-0DB3-908F-809E-F1760ACA7826}"/>
          </ac:spMkLst>
        </pc:spChg>
        <pc:spChg chg="mod">
          <ac:chgData name="Bitnerová Marie-Anna" userId="2d5edf92-845d-4463-a1d4-526bd1cf69c1" providerId="ADAL" clId="{8137207E-E5B3-4095-9CA2-ECE9998508C7}" dt="2026-10-13T11:14:23.338" v="627" actId="790"/>
          <ac:spMkLst>
            <pc:docMk/>
            <pc:sldMk cId="2040446052" sldId="2147479914"/>
            <ac:spMk id="16" creationId="{956F505D-E62B-873D-A73C-5A77FE56FE2D}"/>
          </ac:spMkLst>
        </pc:spChg>
      </pc:sldChg>
      <pc:sldChg chg="modSp add mod modNotesTx">
        <pc:chgData name="Bitnerová Marie-Anna" userId="2d5edf92-845d-4463-a1d4-526bd1cf69c1" providerId="ADAL" clId="{8137207E-E5B3-4095-9CA2-ECE9998508C7}" dt="2026-10-14T06:19:33.743" v="637" actId="20577"/>
        <pc:sldMkLst>
          <pc:docMk/>
          <pc:sldMk cId="3279842369" sldId="2147479917"/>
        </pc:sldMkLst>
        <pc:spChg chg="mod">
          <ac:chgData name="Bitnerová Marie-Anna" userId="2d5edf92-845d-4463-a1d4-526bd1cf69c1" providerId="ADAL" clId="{8137207E-E5B3-4095-9CA2-ECE9998508C7}" dt="2026-10-13T11:14:23.338" v="627" actId="790"/>
          <ac:spMkLst>
            <pc:docMk/>
            <pc:sldMk cId="3279842369" sldId="2147479917"/>
            <ac:spMk id="2" creationId="{C2EEF97D-C2DA-C007-C599-55DAF6A11499}"/>
          </ac:spMkLst>
        </pc:spChg>
        <pc:spChg chg="mod">
          <ac:chgData name="Bitnerová Marie-Anna" userId="2d5edf92-845d-4463-a1d4-526bd1cf69c1" providerId="ADAL" clId="{8137207E-E5B3-4095-9CA2-ECE9998508C7}" dt="2026-10-13T11:14:23.338" v="627" actId="790"/>
          <ac:spMkLst>
            <pc:docMk/>
            <pc:sldMk cId="3279842369" sldId="2147479917"/>
            <ac:spMk id="3" creationId="{3AB94BF2-2C2F-1123-4CE4-1EE03AD7EC97}"/>
          </ac:spMkLst>
        </pc:spChg>
        <pc:spChg chg="mod">
          <ac:chgData name="Bitnerová Marie-Anna" userId="2d5edf92-845d-4463-a1d4-526bd1cf69c1" providerId="ADAL" clId="{8137207E-E5B3-4095-9CA2-ECE9998508C7}" dt="2026-10-13T11:14:23.338" v="627" actId="790"/>
          <ac:spMkLst>
            <pc:docMk/>
            <pc:sldMk cId="3279842369" sldId="2147479917"/>
            <ac:spMk id="4" creationId="{DC5E67D4-9A7C-EDE6-14C1-F0C05D357410}"/>
          </ac:spMkLst>
        </pc:spChg>
        <pc:spChg chg="mod">
          <ac:chgData name="Bitnerová Marie-Anna" userId="2d5edf92-845d-4463-a1d4-526bd1cf69c1" providerId="ADAL" clId="{8137207E-E5B3-4095-9CA2-ECE9998508C7}" dt="2026-10-13T11:14:23.338" v="627" actId="790"/>
          <ac:spMkLst>
            <pc:docMk/>
            <pc:sldMk cId="3279842369" sldId="2147479917"/>
            <ac:spMk id="6" creationId="{8F40A7C7-4B28-2862-008F-4B3C55F56F5A}"/>
          </ac:spMkLst>
        </pc:spChg>
        <pc:spChg chg="mod">
          <ac:chgData name="Bitnerová Marie-Anna" userId="2d5edf92-845d-4463-a1d4-526bd1cf69c1" providerId="ADAL" clId="{8137207E-E5B3-4095-9CA2-ECE9998508C7}" dt="2026-10-13T11:14:23.338" v="627" actId="790"/>
          <ac:spMkLst>
            <pc:docMk/>
            <pc:sldMk cId="3279842369" sldId="2147479917"/>
            <ac:spMk id="7" creationId="{2D764750-3E5E-52DB-76D5-6BAEF6C59F2D}"/>
          </ac:spMkLst>
        </pc:spChg>
      </pc:sldChg>
      <pc:sldChg chg="modSp add mod modNotesTx">
        <pc:chgData name="Bitnerová Marie-Anna" userId="2d5edf92-845d-4463-a1d4-526bd1cf69c1" providerId="ADAL" clId="{8137207E-E5B3-4095-9CA2-ECE9998508C7}" dt="2026-10-14T06:19:36.393" v="638" actId="20577"/>
        <pc:sldMkLst>
          <pc:docMk/>
          <pc:sldMk cId="1442440226" sldId="2147479918"/>
        </pc:sldMkLst>
        <pc:spChg chg="mod">
          <ac:chgData name="Bitnerová Marie-Anna" userId="2d5edf92-845d-4463-a1d4-526bd1cf69c1" providerId="ADAL" clId="{8137207E-E5B3-4095-9CA2-ECE9998508C7}" dt="2026-10-13T11:14:23.338" v="627" actId="790"/>
          <ac:spMkLst>
            <pc:docMk/>
            <pc:sldMk cId="1442440226" sldId="2147479918"/>
            <ac:spMk id="2" creationId="{7D3F2549-3446-9769-3042-2B8AE57674A8}"/>
          </ac:spMkLst>
        </pc:spChg>
        <pc:spChg chg="mod">
          <ac:chgData name="Bitnerová Marie-Anna" userId="2d5edf92-845d-4463-a1d4-526bd1cf69c1" providerId="ADAL" clId="{8137207E-E5B3-4095-9CA2-ECE9998508C7}" dt="2026-10-13T11:14:23.338" v="627" actId="790"/>
          <ac:spMkLst>
            <pc:docMk/>
            <pc:sldMk cId="1442440226" sldId="2147479918"/>
            <ac:spMk id="3" creationId="{56A02B5B-9329-356F-FB99-41EA9BE7AFB0}"/>
          </ac:spMkLst>
        </pc:spChg>
        <pc:spChg chg="mod">
          <ac:chgData name="Bitnerová Marie-Anna" userId="2d5edf92-845d-4463-a1d4-526bd1cf69c1" providerId="ADAL" clId="{8137207E-E5B3-4095-9CA2-ECE9998508C7}" dt="2026-10-13T11:14:23.338" v="627" actId="790"/>
          <ac:spMkLst>
            <pc:docMk/>
            <pc:sldMk cId="1442440226" sldId="2147479918"/>
            <ac:spMk id="4" creationId="{10FDF051-3F32-64CC-ED0B-0C69B3FCAF1B}"/>
          </ac:spMkLst>
        </pc:spChg>
        <pc:spChg chg="mod">
          <ac:chgData name="Bitnerová Marie-Anna" userId="2d5edf92-845d-4463-a1d4-526bd1cf69c1" providerId="ADAL" clId="{8137207E-E5B3-4095-9CA2-ECE9998508C7}" dt="2026-10-13T11:14:23.338" v="627" actId="790"/>
          <ac:spMkLst>
            <pc:docMk/>
            <pc:sldMk cId="1442440226" sldId="2147479918"/>
            <ac:spMk id="6" creationId="{ADA3A741-B192-E029-90CA-FE8BEAB4984D}"/>
          </ac:spMkLst>
        </pc:spChg>
        <pc:spChg chg="mod">
          <ac:chgData name="Bitnerová Marie-Anna" userId="2d5edf92-845d-4463-a1d4-526bd1cf69c1" providerId="ADAL" clId="{8137207E-E5B3-4095-9CA2-ECE9998508C7}" dt="2026-10-13T11:14:23.338" v="627" actId="790"/>
          <ac:spMkLst>
            <pc:docMk/>
            <pc:sldMk cId="1442440226" sldId="2147479918"/>
            <ac:spMk id="7" creationId="{B436403F-6DE7-4CEB-7E26-DECBFCF5B435}"/>
          </ac:spMkLst>
        </pc:spChg>
      </pc:sldChg>
      <pc:sldChg chg="modSp add mod modNotesTx">
        <pc:chgData name="Bitnerová Marie-Anna" userId="2d5edf92-845d-4463-a1d4-526bd1cf69c1" providerId="ADAL" clId="{8137207E-E5B3-4095-9CA2-ECE9998508C7}" dt="2026-10-14T06:19:20.361" v="633" actId="20577"/>
        <pc:sldMkLst>
          <pc:docMk/>
          <pc:sldMk cId="2233050414" sldId="2147479919"/>
        </pc:sldMkLst>
        <pc:spChg chg="mod">
          <ac:chgData name="Bitnerová Marie-Anna" userId="2d5edf92-845d-4463-a1d4-526bd1cf69c1" providerId="ADAL" clId="{8137207E-E5B3-4095-9CA2-ECE9998508C7}" dt="2026-10-13T11:14:23.338" v="627" actId="790"/>
          <ac:spMkLst>
            <pc:docMk/>
            <pc:sldMk cId="2233050414" sldId="2147479919"/>
            <ac:spMk id="2" creationId="{6AA06FBB-B026-2FC4-4A3F-BA120E879C86}"/>
          </ac:spMkLst>
        </pc:spChg>
        <pc:spChg chg="mod">
          <ac:chgData name="Bitnerová Marie-Anna" userId="2d5edf92-845d-4463-a1d4-526bd1cf69c1" providerId="ADAL" clId="{8137207E-E5B3-4095-9CA2-ECE9998508C7}" dt="2026-10-13T11:14:23.338" v="627" actId="790"/>
          <ac:spMkLst>
            <pc:docMk/>
            <pc:sldMk cId="2233050414" sldId="2147479919"/>
            <ac:spMk id="3" creationId="{BD0E1EA5-C562-5C08-BECF-E69D25F7E897}"/>
          </ac:spMkLst>
        </pc:spChg>
        <pc:spChg chg="mod">
          <ac:chgData name="Bitnerová Marie-Anna" userId="2d5edf92-845d-4463-a1d4-526bd1cf69c1" providerId="ADAL" clId="{8137207E-E5B3-4095-9CA2-ECE9998508C7}" dt="2026-10-13T11:14:23.338" v="627" actId="790"/>
          <ac:spMkLst>
            <pc:docMk/>
            <pc:sldMk cId="2233050414" sldId="2147479919"/>
            <ac:spMk id="4" creationId="{B57D7C95-C051-9C41-6F1E-DD06B1E2B928}"/>
          </ac:spMkLst>
        </pc:spChg>
        <pc:spChg chg="mod">
          <ac:chgData name="Bitnerová Marie-Anna" userId="2d5edf92-845d-4463-a1d4-526bd1cf69c1" providerId="ADAL" clId="{8137207E-E5B3-4095-9CA2-ECE9998508C7}" dt="2026-10-13T11:14:23.338" v="627" actId="790"/>
          <ac:spMkLst>
            <pc:docMk/>
            <pc:sldMk cId="2233050414" sldId="2147479919"/>
            <ac:spMk id="5" creationId="{C1118445-C667-CED2-6E67-7D146C2A91EF}"/>
          </ac:spMkLst>
        </pc:spChg>
        <pc:spChg chg="mod">
          <ac:chgData name="Bitnerová Marie-Anna" userId="2d5edf92-845d-4463-a1d4-526bd1cf69c1" providerId="ADAL" clId="{8137207E-E5B3-4095-9CA2-ECE9998508C7}" dt="2026-10-13T11:14:23.338" v="627" actId="790"/>
          <ac:spMkLst>
            <pc:docMk/>
            <pc:sldMk cId="2233050414" sldId="2147479919"/>
            <ac:spMk id="9" creationId="{2A075706-76EE-7BB3-7569-CA68EF4242C0}"/>
          </ac:spMkLst>
        </pc:spChg>
        <pc:spChg chg="mod">
          <ac:chgData name="Bitnerová Marie-Anna" userId="2d5edf92-845d-4463-a1d4-526bd1cf69c1" providerId="ADAL" clId="{8137207E-E5B3-4095-9CA2-ECE9998508C7}" dt="2026-10-13T11:14:23.338" v="627" actId="790"/>
          <ac:spMkLst>
            <pc:docMk/>
            <pc:sldMk cId="2233050414" sldId="2147479919"/>
            <ac:spMk id="12" creationId="{70732DE9-4B78-6DB3-BB5C-5CC4E426A8EC}"/>
          </ac:spMkLst>
        </pc:spChg>
        <pc:spChg chg="mod">
          <ac:chgData name="Bitnerová Marie-Anna" userId="2d5edf92-845d-4463-a1d4-526bd1cf69c1" providerId="ADAL" clId="{8137207E-E5B3-4095-9CA2-ECE9998508C7}" dt="2026-10-13T11:14:23.338" v="627" actId="790"/>
          <ac:spMkLst>
            <pc:docMk/>
            <pc:sldMk cId="2233050414" sldId="2147479919"/>
            <ac:spMk id="16" creationId="{C447C3B3-44C3-6560-EBD9-CF9F91FEC974}"/>
          </ac:spMkLst>
        </pc:spChg>
      </pc:sldChg>
      <pc:sldChg chg="modSp add mod modNotesTx">
        <pc:chgData name="Bitnerová Marie-Anna" userId="2d5edf92-845d-4463-a1d4-526bd1cf69c1" providerId="ADAL" clId="{8137207E-E5B3-4095-9CA2-ECE9998508C7}" dt="2026-10-14T06:19:14.968" v="632" actId="20577"/>
        <pc:sldMkLst>
          <pc:docMk/>
          <pc:sldMk cId="2667149566" sldId="2147480195"/>
        </pc:sldMkLst>
        <pc:spChg chg="mod">
          <ac:chgData name="Bitnerová Marie-Anna" userId="2d5edf92-845d-4463-a1d4-526bd1cf69c1" providerId="ADAL" clId="{8137207E-E5B3-4095-9CA2-ECE9998508C7}" dt="2026-10-13T11:14:23.338" v="627" actId="790"/>
          <ac:spMkLst>
            <pc:docMk/>
            <pc:sldMk cId="2667149566" sldId="2147480195"/>
            <ac:spMk id="2" creationId="{FB0C6D60-8E0E-A022-9D5A-9A409F6C4852}"/>
          </ac:spMkLst>
        </pc:spChg>
        <pc:spChg chg="mod">
          <ac:chgData name="Bitnerová Marie-Anna" userId="2d5edf92-845d-4463-a1d4-526bd1cf69c1" providerId="ADAL" clId="{8137207E-E5B3-4095-9CA2-ECE9998508C7}" dt="2026-10-13T11:14:23.338" v="627" actId="790"/>
          <ac:spMkLst>
            <pc:docMk/>
            <pc:sldMk cId="2667149566" sldId="2147480195"/>
            <ac:spMk id="3" creationId="{4F375689-DE6B-7B68-A8D9-C1B590A11111}"/>
          </ac:spMkLst>
        </pc:spChg>
        <pc:spChg chg="mod">
          <ac:chgData name="Bitnerová Marie-Anna" userId="2d5edf92-845d-4463-a1d4-526bd1cf69c1" providerId="ADAL" clId="{8137207E-E5B3-4095-9CA2-ECE9998508C7}" dt="2026-10-14T06:11:16.860" v="628" actId="20577"/>
          <ac:spMkLst>
            <pc:docMk/>
            <pc:sldMk cId="2667149566" sldId="2147480195"/>
            <ac:spMk id="4" creationId="{13E71A6A-A95D-77D0-691A-C49AC9A5D99E}"/>
          </ac:spMkLst>
        </pc:spChg>
        <pc:spChg chg="mod">
          <ac:chgData name="Bitnerová Marie-Anna" userId="2d5edf92-845d-4463-a1d4-526bd1cf69c1" providerId="ADAL" clId="{8137207E-E5B3-4095-9CA2-ECE9998508C7}" dt="2026-10-13T11:14:23.338" v="627" actId="790"/>
          <ac:spMkLst>
            <pc:docMk/>
            <pc:sldMk cId="2667149566" sldId="2147480195"/>
            <ac:spMk id="5" creationId="{A1E6C5E9-3721-ABED-B541-DAA4C3677177}"/>
          </ac:spMkLst>
        </pc:spChg>
        <pc:spChg chg="mod">
          <ac:chgData name="Bitnerová Marie-Anna" userId="2d5edf92-845d-4463-a1d4-526bd1cf69c1" providerId="ADAL" clId="{8137207E-E5B3-4095-9CA2-ECE9998508C7}" dt="2026-10-13T11:14:23.338" v="627" actId="790"/>
          <ac:spMkLst>
            <pc:docMk/>
            <pc:sldMk cId="2667149566" sldId="2147480195"/>
            <ac:spMk id="27" creationId="{722DE224-22BF-4475-9EAA-8E3340B1D5CD}"/>
          </ac:spMkLst>
        </pc:spChg>
      </pc:sldChg>
      <pc:sldChg chg="modSp mod">
        <pc:chgData name="Bitnerová Marie-Anna" userId="2d5edf92-845d-4463-a1d4-526bd1cf69c1" providerId="ADAL" clId="{8137207E-E5B3-4095-9CA2-ECE9998508C7}" dt="2026-10-13T11:14:23.338" v="627" actId="790"/>
        <pc:sldMkLst>
          <pc:docMk/>
          <pc:sldMk cId="454249621" sldId="2147480215"/>
        </pc:sldMkLst>
        <pc:spChg chg="mod">
          <ac:chgData name="Bitnerová Marie-Anna" userId="2d5edf92-845d-4463-a1d4-526bd1cf69c1" providerId="ADAL" clId="{8137207E-E5B3-4095-9CA2-ECE9998508C7}" dt="2026-10-13T11:14:23.338" v="627" actId="790"/>
          <ac:spMkLst>
            <pc:docMk/>
            <pc:sldMk cId="454249621" sldId="2147480215"/>
            <ac:spMk id="3" creationId="{C9D27570-FEA6-6420-DA77-94014D3E0DB7}"/>
          </ac:spMkLst>
        </pc:spChg>
        <pc:spChg chg="mod">
          <ac:chgData name="Bitnerová Marie-Anna" userId="2d5edf92-845d-4463-a1d4-526bd1cf69c1" providerId="ADAL" clId="{8137207E-E5B3-4095-9CA2-ECE9998508C7}" dt="2026-10-13T11:14:23.338" v="627" actId="790"/>
          <ac:spMkLst>
            <pc:docMk/>
            <pc:sldMk cId="454249621" sldId="2147480215"/>
            <ac:spMk id="4" creationId="{0FA00AFC-0C22-17ED-9BAF-C3E1B8B80396}"/>
          </ac:spMkLst>
        </pc:spChg>
        <pc:spChg chg="mod">
          <ac:chgData name="Bitnerová Marie-Anna" userId="2d5edf92-845d-4463-a1d4-526bd1cf69c1" providerId="ADAL" clId="{8137207E-E5B3-4095-9CA2-ECE9998508C7}" dt="2026-10-13T11:14:23.338" v="627" actId="790"/>
          <ac:spMkLst>
            <pc:docMk/>
            <pc:sldMk cId="454249621" sldId="2147480215"/>
            <ac:spMk id="5" creationId="{0503E201-C054-E73A-BEF3-9A601A43B0F4}"/>
          </ac:spMkLst>
        </pc:spChg>
        <pc:spChg chg="mod">
          <ac:chgData name="Bitnerová Marie-Anna" userId="2d5edf92-845d-4463-a1d4-526bd1cf69c1" providerId="ADAL" clId="{8137207E-E5B3-4095-9CA2-ECE9998508C7}" dt="2026-10-13T11:14:23.338" v="627" actId="790"/>
          <ac:spMkLst>
            <pc:docMk/>
            <pc:sldMk cId="454249621" sldId="2147480215"/>
            <ac:spMk id="6" creationId="{CB8B2A5D-F488-5C7E-D904-E144E8816371}"/>
          </ac:spMkLst>
        </pc:spChg>
        <pc:spChg chg="mod">
          <ac:chgData name="Bitnerová Marie-Anna" userId="2d5edf92-845d-4463-a1d4-526bd1cf69c1" providerId="ADAL" clId="{8137207E-E5B3-4095-9CA2-ECE9998508C7}" dt="2026-10-13T11:14:23.338" v="627" actId="790"/>
          <ac:spMkLst>
            <pc:docMk/>
            <pc:sldMk cId="454249621" sldId="2147480215"/>
            <ac:spMk id="11" creationId="{5557B5DD-2FB2-A851-CE49-007D0C4040AD}"/>
          </ac:spMkLst>
        </pc:spChg>
        <pc:spChg chg="mod">
          <ac:chgData name="Bitnerová Marie-Anna" userId="2d5edf92-845d-4463-a1d4-526bd1cf69c1" providerId="ADAL" clId="{8137207E-E5B3-4095-9CA2-ECE9998508C7}" dt="2026-10-13T11:14:23.338" v="627" actId="790"/>
          <ac:spMkLst>
            <pc:docMk/>
            <pc:sldMk cId="454249621" sldId="2147480215"/>
            <ac:spMk id="12" creationId="{1C547D2D-008E-3ADB-E406-01F0E3D3BA21}"/>
          </ac:spMkLst>
        </pc:spChg>
        <pc:spChg chg="mod">
          <ac:chgData name="Bitnerová Marie-Anna" userId="2d5edf92-845d-4463-a1d4-526bd1cf69c1" providerId="ADAL" clId="{8137207E-E5B3-4095-9CA2-ECE9998508C7}" dt="2026-10-13T11:14:23.338" v="627" actId="790"/>
          <ac:spMkLst>
            <pc:docMk/>
            <pc:sldMk cId="454249621" sldId="2147480215"/>
            <ac:spMk id="13" creationId="{37F1C10F-25B0-9696-999B-66201C3A70D8}"/>
          </ac:spMkLst>
        </pc:spChg>
        <pc:spChg chg="mod">
          <ac:chgData name="Bitnerová Marie-Anna" userId="2d5edf92-845d-4463-a1d4-526bd1cf69c1" providerId="ADAL" clId="{8137207E-E5B3-4095-9CA2-ECE9998508C7}" dt="2026-10-13T11:12:33.103" v="613" actId="115"/>
          <ac:spMkLst>
            <pc:docMk/>
            <pc:sldMk cId="454249621" sldId="2147480215"/>
            <ac:spMk id="14" creationId="{A5582488-5C0C-6C21-E959-10AC77080775}"/>
          </ac:spMkLst>
        </pc:spChg>
        <pc:spChg chg="mod">
          <ac:chgData name="Bitnerová Marie-Anna" userId="2d5edf92-845d-4463-a1d4-526bd1cf69c1" providerId="ADAL" clId="{8137207E-E5B3-4095-9CA2-ECE9998508C7}" dt="2026-10-13T11:14:23.338" v="627" actId="790"/>
          <ac:spMkLst>
            <pc:docMk/>
            <pc:sldMk cId="454249621" sldId="2147480215"/>
            <ac:spMk id="15" creationId="{8B72A205-ED72-13EA-A85D-E8F56C83569D}"/>
          </ac:spMkLst>
        </pc:spChg>
        <pc:spChg chg="mod">
          <ac:chgData name="Bitnerová Marie-Anna" userId="2d5edf92-845d-4463-a1d4-526bd1cf69c1" providerId="ADAL" clId="{8137207E-E5B3-4095-9CA2-ECE9998508C7}" dt="2026-10-13T11:14:23.338" v="627" actId="790"/>
          <ac:spMkLst>
            <pc:docMk/>
            <pc:sldMk cId="454249621" sldId="2147480215"/>
            <ac:spMk id="16" creationId="{72332CD3-280B-C1A7-DBD7-DE913FDFF8A3}"/>
          </ac:spMkLst>
        </pc:spChg>
        <pc:spChg chg="mod">
          <ac:chgData name="Bitnerová Marie-Anna" userId="2d5edf92-845d-4463-a1d4-526bd1cf69c1" providerId="ADAL" clId="{8137207E-E5B3-4095-9CA2-ECE9998508C7}" dt="2026-10-13T11:14:23.338" v="627" actId="790"/>
          <ac:spMkLst>
            <pc:docMk/>
            <pc:sldMk cId="454249621" sldId="2147480215"/>
            <ac:spMk id="20" creationId="{8A9F3283-D346-3368-BD39-176E0830EA03}"/>
          </ac:spMkLst>
        </pc:spChg>
      </pc:sldChg>
      <pc:sldChg chg="modSp mod">
        <pc:chgData name="Bitnerová Marie-Anna" userId="2d5edf92-845d-4463-a1d4-526bd1cf69c1" providerId="ADAL" clId="{8137207E-E5B3-4095-9CA2-ECE9998508C7}" dt="2026-10-13T11:14:23.338" v="627" actId="790"/>
        <pc:sldMkLst>
          <pc:docMk/>
          <pc:sldMk cId="1774583972" sldId="2147480238"/>
        </pc:sldMkLst>
        <pc:spChg chg="mod">
          <ac:chgData name="Bitnerová Marie-Anna" userId="2d5edf92-845d-4463-a1d4-526bd1cf69c1" providerId="ADAL" clId="{8137207E-E5B3-4095-9CA2-ECE9998508C7}" dt="2026-10-13T11:14:23.338" v="627" actId="790"/>
          <ac:spMkLst>
            <pc:docMk/>
            <pc:sldMk cId="1774583972" sldId="2147480238"/>
            <ac:spMk id="2" creationId="{8A7F771F-7D75-AE90-23EB-5A3ABE588BDD}"/>
          </ac:spMkLst>
        </pc:spChg>
        <pc:spChg chg="mod">
          <ac:chgData name="Bitnerová Marie-Anna" userId="2d5edf92-845d-4463-a1d4-526bd1cf69c1" providerId="ADAL" clId="{8137207E-E5B3-4095-9CA2-ECE9998508C7}" dt="2026-10-13T11:14:23.338" v="627" actId="790"/>
          <ac:spMkLst>
            <pc:docMk/>
            <pc:sldMk cId="1774583972" sldId="2147480238"/>
            <ac:spMk id="3" creationId="{FFABC22D-FDBA-3F80-BFE4-073FDA1CD76C}"/>
          </ac:spMkLst>
        </pc:spChg>
        <pc:spChg chg="mod">
          <ac:chgData name="Bitnerová Marie-Anna" userId="2d5edf92-845d-4463-a1d4-526bd1cf69c1" providerId="ADAL" clId="{8137207E-E5B3-4095-9CA2-ECE9998508C7}" dt="2026-10-13T11:14:23.338" v="627" actId="790"/>
          <ac:spMkLst>
            <pc:docMk/>
            <pc:sldMk cId="1774583972" sldId="2147480238"/>
            <ac:spMk id="7" creationId="{E1A89AE1-C514-40D0-DC55-FBA12243458C}"/>
          </ac:spMkLst>
        </pc:spChg>
      </pc:sldChg>
      <pc:sldChg chg="modSp mod">
        <pc:chgData name="Bitnerová Marie-Anna" userId="2d5edf92-845d-4463-a1d4-526bd1cf69c1" providerId="ADAL" clId="{8137207E-E5B3-4095-9CA2-ECE9998508C7}" dt="2026-10-13T11:14:23.338" v="627" actId="790"/>
        <pc:sldMkLst>
          <pc:docMk/>
          <pc:sldMk cId="973870145" sldId="2147480239"/>
        </pc:sldMkLst>
        <pc:spChg chg="mod">
          <ac:chgData name="Bitnerová Marie-Anna" userId="2d5edf92-845d-4463-a1d4-526bd1cf69c1" providerId="ADAL" clId="{8137207E-E5B3-4095-9CA2-ECE9998508C7}" dt="2026-10-13T11:14:23.338" v="627" actId="790"/>
          <ac:spMkLst>
            <pc:docMk/>
            <pc:sldMk cId="973870145" sldId="2147480239"/>
            <ac:spMk id="2" creationId="{FD4F0802-C7B8-D597-35FA-937F7DE448A7}"/>
          </ac:spMkLst>
        </pc:spChg>
        <pc:spChg chg="mod">
          <ac:chgData name="Bitnerová Marie-Anna" userId="2d5edf92-845d-4463-a1d4-526bd1cf69c1" providerId="ADAL" clId="{8137207E-E5B3-4095-9CA2-ECE9998508C7}" dt="2026-10-13T11:14:23.338" v="627" actId="790"/>
          <ac:spMkLst>
            <pc:docMk/>
            <pc:sldMk cId="973870145" sldId="2147480239"/>
            <ac:spMk id="4" creationId="{A1C0E254-3ECD-EBB4-0038-85124E5F10AD}"/>
          </ac:spMkLst>
        </pc:spChg>
        <pc:spChg chg="mod">
          <ac:chgData name="Bitnerová Marie-Anna" userId="2d5edf92-845d-4463-a1d4-526bd1cf69c1" providerId="ADAL" clId="{8137207E-E5B3-4095-9CA2-ECE9998508C7}" dt="2026-10-13T11:14:23.338" v="627" actId="790"/>
          <ac:spMkLst>
            <pc:docMk/>
            <pc:sldMk cId="973870145" sldId="2147480239"/>
            <ac:spMk id="7" creationId="{5D359FB6-684D-40B7-FC7F-EC32313F2F2E}"/>
          </ac:spMkLst>
        </pc:spChg>
      </pc:sldChg>
      <pc:sldChg chg="modSp mod">
        <pc:chgData name="Bitnerová Marie-Anna" userId="2d5edf92-845d-4463-a1d4-526bd1cf69c1" providerId="ADAL" clId="{8137207E-E5B3-4095-9CA2-ECE9998508C7}" dt="2026-10-13T11:14:23.338" v="627" actId="790"/>
        <pc:sldMkLst>
          <pc:docMk/>
          <pc:sldMk cId="1616477532" sldId="2147480240"/>
        </pc:sldMkLst>
        <pc:spChg chg="mod">
          <ac:chgData name="Bitnerová Marie-Anna" userId="2d5edf92-845d-4463-a1d4-526bd1cf69c1" providerId="ADAL" clId="{8137207E-E5B3-4095-9CA2-ECE9998508C7}" dt="2026-10-13T11:14:23.338" v="627" actId="790"/>
          <ac:spMkLst>
            <pc:docMk/>
            <pc:sldMk cId="1616477532" sldId="2147480240"/>
            <ac:spMk id="7" creationId="{EAFAB90E-96D5-FF8B-6ADA-56CCBA8C2F0A}"/>
          </ac:spMkLst>
        </pc:spChg>
        <pc:spChg chg="mod">
          <ac:chgData name="Bitnerová Marie-Anna" userId="2d5edf92-845d-4463-a1d4-526bd1cf69c1" providerId="ADAL" clId="{8137207E-E5B3-4095-9CA2-ECE9998508C7}" dt="2026-10-13T11:14:23.338" v="627" actId="790"/>
          <ac:spMkLst>
            <pc:docMk/>
            <pc:sldMk cId="1616477532" sldId="2147480240"/>
            <ac:spMk id="20" creationId="{20C8A14F-224E-DCBC-DC3F-BBB976DB0DCE}"/>
          </ac:spMkLst>
        </pc:spChg>
        <pc:spChg chg="mod">
          <ac:chgData name="Bitnerová Marie-Anna" userId="2d5edf92-845d-4463-a1d4-526bd1cf69c1" providerId="ADAL" clId="{8137207E-E5B3-4095-9CA2-ECE9998508C7}" dt="2026-10-13T11:14:23.338" v="627" actId="790"/>
          <ac:spMkLst>
            <pc:docMk/>
            <pc:sldMk cId="1616477532" sldId="2147480240"/>
            <ac:spMk id="21" creationId="{3AB279F9-A36E-1AF6-9B6D-E637E40AF302}"/>
          </ac:spMkLst>
        </pc:spChg>
        <pc:spChg chg="mod">
          <ac:chgData name="Bitnerová Marie-Anna" userId="2d5edf92-845d-4463-a1d4-526bd1cf69c1" providerId="ADAL" clId="{8137207E-E5B3-4095-9CA2-ECE9998508C7}" dt="2026-10-13T11:14:23.338" v="627" actId="790"/>
          <ac:spMkLst>
            <pc:docMk/>
            <pc:sldMk cId="1616477532" sldId="2147480240"/>
            <ac:spMk id="25" creationId="{FDF71B1B-2602-A3AD-83F4-9991EF7420C1}"/>
          </ac:spMkLst>
        </pc:spChg>
        <pc:spChg chg="mod">
          <ac:chgData name="Bitnerová Marie-Anna" userId="2d5edf92-845d-4463-a1d4-526bd1cf69c1" providerId="ADAL" clId="{8137207E-E5B3-4095-9CA2-ECE9998508C7}" dt="2026-10-13T11:14:23.338" v="627" actId="790"/>
          <ac:spMkLst>
            <pc:docMk/>
            <pc:sldMk cId="1616477532" sldId="2147480240"/>
            <ac:spMk id="30" creationId="{37FE417A-4362-102F-DEA9-A91ABBC44868}"/>
          </ac:spMkLst>
        </pc:spChg>
        <pc:spChg chg="mod">
          <ac:chgData name="Bitnerová Marie-Anna" userId="2d5edf92-845d-4463-a1d4-526bd1cf69c1" providerId="ADAL" clId="{8137207E-E5B3-4095-9CA2-ECE9998508C7}" dt="2026-10-13T11:14:23.338" v="627" actId="790"/>
          <ac:spMkLst>
            <pc:docMk/>
            <pc:sldMk cId="1616477532" sldId="2147480240"/>
            <ac:spMk id="33" creationId="{D1F8BDF9-E168-7E17-855E-D1B838619AE5}"/>
          </ac:spMkLst>
        </pc:spChg>
        <pc:spChg chg="mod">
          <ac:chgData name="Bitnerová Marie-Anna" userId="2d5edf92-845d-4463-a1d4-526bd1cf69c1" providerId="ADAL" clId="{8137207E-E5B3-4095-9CA2-ECE9998508C7}" dt="2026-10-13T11:14:23.338" v="627" actId="790"/>
          <ac:spMkLst>
            <pc:docMk/>
            <pc:sldMk cId="1616477532" sldId="2147480240"/>
            <ac:spMk id="37" creationId="{C73617EB-9022-56CC-3262-4DF2D902323D}"/>
          </ac:spMkLst>
        </pc:spChg>
        <pc:spChg chg="mod">
          <ac:chgData name="Bitnerová Marie-Anna" userId="2d5edf92-845d-4463-a1d4-526bd1cf69c1" providerId="ADAL" clId="{8137207E-E5B3-4095-9CA2-ECE9998508C7}" dt="2026-10-13T11:14:23.338" v="627" actId="790"/>
          <ac:spMkLst>
            <pc:docMk/>
            <pc:sldMk cId="1616477532" sldId="2147480240"/>
            <ac:spMk id="38" creationId="{34F8BEC4-BDFB-FB65-739A-F7AA5B282EFC}"/>
          </ac:spMkLst>
        </pc:spChg>
        <pc:spChg chg="mod">
          <ac:chgData name="Bitnerová Marie-Anna" userId="2d5edf92-845d-4463-a1d4-526bd1cf69c1" providerId="ADAL" clId="{8137207E-E5B3-4095-9CA2-ECE9998508C7}" dt="2026-10-13T11:11:45.515" v="608" actId="20577"/>
          <ac:spMkLst>
            <pc:docMk/>
            <pc:sldMk cId="1616477532" sldId="2147480240"/>
            <ac:spMk id="41" creationId="{F31D38BD-C56C-FFED-3D25-92E3C3A2697E}"/>
          </ac:spMkLst>
        </pc:spChg>
        <pc:spChg chg="mod">
          <ac:chgData name="Bitnerová Marie-Anna" userId="2d5edf92-845d-4463-a1d4-526bd1cf69c1" providerId="ADAL" clId="{8137207E-E5B3-4095-9CA2-ECE9998508C7}" dt="2026-10-13T11:14:23.338" v="627" actId="790"/>
          <ac:spMkLst>
            <pc:docMk/>
            <pc:sldMk cId="1616477532" sldId="2147480240"/>
            <ac:spMk id="42" creationId="{1B8C01C0-5F0F-A3DA-95FA-3360DAC2E132}"/>
          </ac:spMkLst>
        </pc:spChg>
        <pc:spChg chg="mod">
          <ac:chgData name="Bitnerová Marie-Anna" userId="2d5edf92-845d-4463-a1d4-526bd1cf69c1" providerId="ADAL" clId="{8137207E-E5B3-4095-9CA2-ECE9998508C7}" dt="2026-10-13T11:14:23.338" v="627" actId="790"/>
          <ac:spMkLst>
            <pc:docMk/>
            <pc:sldMk cId="1616477532" sldId="2147480240"/>
            <ac:spMk id="47" creationId="{AC718220-FFED-9014-AD03-2F8E6900CD6E}"/>
          </ac:spMkLst>
        </pc:spChg>
      </pc:sldChg>
      <pc:sldChg chg="modSp mod">
        <pc:chgData name="Bitnerová Marie-Anna" userId="2d5edf92-845d-4463-a1d4-526bd1cf69c1" providerId="ADAL" clId="{8137207E-E5B3-4095-9CA2-ECE9998508C7}" dt="2026-10-13T11:14:23.338" v="627" actId="790"/>
        <pc:sldMkLst>
          <pc:docMk/>
          <pc:sldMk cId="979433537" sldId="2147480242"/>
        </pc:sldMkLst>
        <pc:spChg chg="mod">
          <ac:chgData name="Bitnerová Marie-Anna" userId="2d5edf92-845d-4463-a1d4-526bd1cf69c1" providerId="ADAL" clId="{8137207E-E5B3-4095-9CA2-ECE9998508C7}" dt="2026-10-13T11:14:23.338" v="627" actId="790"/>
          <ac:spMkLst>
            <pc:docMk/>
            <pc:sldMk cId="979433537" sldId="2147480242"/>
            <ac:spMk id="2" creationId="{43821A4C-B3B6-FE15-2D70-4449F4DCB1E6}"/>
          </ac:spMkLst>
        </pc:spChg>
        <pc:spChg chg="mod">
          <ac:chgData name="Bitnerová Marie-Anna" userId="2d5edf92-845d-4463-a1d4-526bd1cf69c1" providerId="ADAL" clId="{8137207E-E5B3-4095-9CA2-ECE9998508C7}" dt="2026-10-13T11:14:23.338" v="627" actId="790"/>
          <ac:spMkLst>
            <pc:docMk/>
            <pc:sldMk cId="979433537" sldId="2147480242"/>
            <ac:spMk id="3" creationId="{C2085FD4-F2FC-F727-9080-8C3F50401026}"/>
          </ac:spMkLst>
        </pc:spChg>
        <pc:spChg chg="mod">
          <ac:chgData name="Bitnerová Marie-Anna" userId="2d5edf92-845d-4463-a1d4-526bd1cf69c1" providerId="ADAL" clId="{8137207E-E5B3-4095-9CA2-ECE9998508C7}" dt="2026-10-13T11:14:23.338" v="627" actId="790"/>
          <ac:spMkLst>
            <pc:docMk/>
            <pc:sldMk cId="979433537" sldId="2147480242"/>
            <ac:spMk id="4" creationId="{16206806-BF71-A510-E7A0-A82BC17890B8}"/>
          </ac:spMkLst>
        </pc:spChg>
        <pc:spChg chg="mod">
          <ac:chgData name="Bitnerová Marie-Anna" userId="2d5edf92-845d-4463-a1d4-526bd1cf69c1" providerId="ADAL" clId="{8137207E-E5B3-4095-9CA2-ECE9998508C7}" dt="2026-10-13T11:14:23.338" v="627" actId="790"/>
          <ac:spMkLst>
            <pc:docMk/>
            <pc:sldMk cId="979433537" sldId="2147480242"/>
            <ac:spMk id="5" creationId="{51E2AEA7-3BCA-016F-B010-E3F79A7D6067}"/>
          </ac:spMkLst>
        </pc:spChg>
        <pc:spChg chg="mod">
          <ac:chgData name="Bitnerová Marie-Anna" userId="2d5edf92-845d-4463-a1d4-526bd1cf69c1" providerId="ADAL" clId="{8137207E-E5B3-4095-9CA2-ECE9998508C7}" dt="2026-10-13T11:14:23.338" v="627" actId="790"/>
          <ac:spMkLst>
            <pc:docMk/>
            <pc:sldMk cId="979433537" sldId="2147480242"/>
            <ac:spMk id="6" creationId="{FCED12BA-86DE-D3E8-9F44-8ECE1E2CD3A3}"/>
          </ac:spMkLst>
        </pc:spChg>
        <pc:spChg chg="mod">
          <ac:chgData name="Bitnerová Marie-Anna" userId="2d5edf92-845d-4463-a1d4-526bd1cf69c1" providerId="ADAL" clId="{8137207E-E5B3-4095-9CA2-ECE9998508C7}" dt="2026-10-13T11:14:23.338" v="627" actId="790"/>
          <ac:spMkLst>
            <pc:docMk/>
            <pc:sldMk cId="979433537" sldId="2147480242"/>
            <ac:spMk id="10" creationId="{406C5F08-FD3B-2F94-0749-72F00614578A}"/>
          </ac:spMkLst>
        </pc:spChg>
        <pc:spChg chg="mod">
          <ac:chgData name="Bitnerová Marie-Anna" userId="2d5edf92-845d-4463-a1d4-526bd1cf69c1" providerId="ADAL" clId="{8137207E-E5B3-4095-9CA2-ECE9998508C7}" dt="2026-10-13T11:14:23.338" v="627" actId="790"/>
          <ac:spMkLst>
            <pc:docMk/>
            <pc:sldMk cId="979433537" sldId="2147480242"/>
            <ac:spMk id="11" creationId="{D6938F4A-0177-82B8-6A17-E2DFB6D1D351}"/>
          </ac:spMkLst>
        </pc:spChg>
        <pc:spChg chg="mod">
          <ac:chgData name="Bitnerová Marie-Anna" userId="2d5edf92-845d-4463-a1d4-526bd1cf69c1" providerId="ADAL" clId="{8137207E-E5B3-4095-9CA2-ECE9998508C7}" dt="2026-10-13T11:14:23.338" v="627" actId="790"/>
          <ac:spMkLst>
            <pc:docMk/>
            <pc:sldMk cId="979433537" sldId="2147480242"/>
            <ac:spMk id="12" creationId="{A56B60B0-74C2-ACE9-753B-D7C668FE823E}"/>
          </ac:spMkLst>
        </pc:spChg>
        <pc:spChg chg="mod">
          <ac:chgData name="Bitnerová Marie-Anna" userId="2d5edf92-845d-4463-a1d4-526bd1cf69c1" providerId="ADAL" clId="{8137207E-E5B3-4095-9CA2-ECE9998508C7}" dt="2026-10-13T11:14:23.338" v="627" actId="790"/>
          <ac:spMkLst>
            <pc:docMk/>
            <pc:sldMk cId="979433537" sldId="2147480242"/>
            <ac:spMk id="14" creationId="{C3E011D3-4AB1-B171-C178-DDD832B75063}"/>
          </ac:spMkLst>
        </pc:spChg>
        <pc:spChg chg="mod">
          <ac:chgData name="Bitnerová Marie-Anna" userId="2d5edf92-845d-4463-a1d4-526bd1cf69c1" providerId="ADAL" clId="{8137207E-E5B3-4095-9CA2-ECE9998508C7}" dt="2026-10-13T11:14:23.338" v="627" actId="790"/>
          <ac:spMkLst>
            <pc:docMk/>
            <pc:sldMk cId="979433537" sldId="2147480242"/>
            <ac:spMk id="26" creationId="{B958D3C0-905B-10A3-4B5E-BE5AE2952F75}"/>
          </ac:spMkLst>
        </pc:spChg>
      </pc:sldChg>
      <pc:sldChg chg="modSp add mod modNotesTx">
        <pc:chgData name="Bitnerová Marie-Anna" userId="2d5edf92-845d-4463-a1d4-526bd1cf69c1" providerId="ADAL" clId="{8137207E-E5B3-4095-9CA2-ECE9998508C7}" dt="2026-10-14T06:19:02.112" v="629" actId="20577"/>
        <pc:sldMkLst>
          <pc:docMk/>
          <pc:sldMk cId="0" sldId="2147480243"/>
        </pc:sldMkLst>
        <pc:spChg chg="mod">
          <ac:chgData name="Bitnerová Marie-Anna" userId="2d5edf92-845d-4463-a1d4-526bd1cf69c1" providerId="ADAL" clId="{8137207E-E5B3-4095-9CA2-ECE9998508C7}" dt="2026-10-13T11:14:23.338" v="627" actId="790"/>
          <ac:spMkLst>
            <pc:docMk/>
            <pc:sldMk cId="0" sldId="2147480243"/>
            <ac:spMk id="2" creationId="{5660FA38-C047-6796-E165-891DF67D1A3A}"/>
          </ac:spMkLst>
        </pc:spChg>
        <pc:spChg chg="mod">
          <ac:chgData name="Bitnerová Marie-Anna" userId="2d5edf92-845d-4463-a1d4-526bd1cf69c1" providerId="ADAL" clId="{8137207E-E5B3-4095-9CA2-ECE9998508C7}" dt="2026-10-13T11:14:23.338" v="627" actId="790"/>
          <ac:spMkLst>
            <pc:docMk/>
            <pc:sldMk cId="0" sldId="2147480243"/>
            <ac:spMk id="4" creationId="{6807B6E5-C177-5540-99D1-BA5AE75974BE}"/>
          </ac:spMkLst>
        </pc:spChg>
      </pc:sldChg>
      <pc:sldChg chg="modSp add mod modNotesTx">
        <pc:chgData name="Bitnerová Marie-Anna" userId="2d5edf92-845d-4463-a1d4-526bd1cf69c1" providerId="ADAL" clId="{8137207E-E5B3-4095-9CA2-ECE9998508C7}" dt="2026-10-14T06:19:24.092" v="634" actId="20577"/>
        <pc:sldMkLst>
          <pc:docMk/>
          <pc:sldMk cId="602740737" sldId="2147480251"/>
        </pc:sldMkLst>
        <pc:spChg chg="mod">
          <ac:chgData name="Bitnerová Marie-Anna" userId="2d5edf92-845d-4463-a1d4-526bd1cf69c1" providerId="ADAL" clId="{8137207E-E5B3-4095-9CA2-ECE9998508C7}" dt="2026-10-13T11:14:23.338" v="627" actId="790"/>
          <ac:spMkLst>
            <pc:docMk/>
            <pc:sldMk cId="602740737" sldId="2147480251"/>
            <ac:spMk id="2" creationId="{1AC812DB-6278-A8B0-51E5-5CEEACA78013}"/>
          </ac:spMkLst>
        </pc:spChg>
        <pc:spChg chg="mod">
          <ac:chgData name="Bitnerová Marie-Anna" userId="2d5edf92-845d-4463-a1d4-526bd1cf69c1" providerId="ADAL" clId="{8137207E-E5B3-4095-9CA2-ECE9998508C7}" dt="2026-10-13T11:14:23.338" v="627" actId="790"/>
          <ac:spMkLst>
            <pc:docMk/>
            <pc:sldMk cId="602740737" sldId="2147480251"/>
            <ac:spMk id="8" creationId="{1B6DB3DE-41E0-B7CE-D804-4D4B97B959FF}"/>
          </ac:spMkLst>
        </pc:spChg>
        <pc:spChg chg="mod">
          <ac:chgData name="Bitnerová Marie-Anna" userId="2d5edf92-845d-4463-a1d4-526bd1cf69c1" providerId="ADAL" clId="{8137207E-E5B3-4095-9CA2-ECE9998508C7}" dt="2026-10-13T11:14:23.338" v="627" actId="790"/>
          <ac:spMkLst>
            <pc:docMk/>
            <pc:sldMk cId="602740737" sldId="2147480251"/>
            <ac:spMk id="13" creationId="{DBB8E4DD-54C2-8647-4D34-5AAF6A281CEB}"/>
          </ac:spMkLst>
        </pc:spChg>
        <pc:spChg chg="mod">
          <ac:chgData name="Bitnerová Marie-Anna" userId="2d5edf92-845d-4463-a1d4-526bd1cf69c1" providerId="ADAL" clId="{8137207E-E5B3-4095-9CA2-ECE9998508C7}" dt="2026-10-13T11:14:23.338" v="627" actId="790"/>
          <ac:spMkLst>
            <pc:docMk/>
            <pc:sldMk cId="602740737" sldId="2147480251"/>
            <ac:spMk id="19" creationId="{262A60E1-3DBC-44E7-9F39-946341AB47C6}"/>
          </ac:spMkLst>
        </pc:spChg>
      </pc:sldChg>
      <pc:sldMasterChg chg="modSp mod modSldLayout">
        <pc:chgData name="Bitnerová Marie-Anna" userId="2d5edf92-845d-4463-a1d4-526bd1cf69c1" providerId="ADAL" clId="{8137207E-E5B3-4095-9CA2-ECE9998508C7}" dt="2026-10-08T13:53:53.052" v="564" actId="20577"/>
        <pc:sldMasterMkLst>
          <pc:docMk/>
          <pc:sldMasterMk cId="0" sldId="2147483648"/>
        </pc:sldMasterMkLst>
        <pc:spChg chg="mod">
          <ac:chgData name="Bitnerová Marie-Anna" userId="2d5edf92-845d-4463-a1d4-526bd1cf69c1" providerId="ADAL" clId="{8137207E-E5B3-4095-9CA2-ECE9998508C7}" dt="2026-10-08T13:53:53.052" v="564" actId="20577"/>
          <ac:spMkLst>
            <pc:docMk/>
            <pc:sldMasterMk cId="0" sldId="2147483648"/>
            <ac:spMk id="12" creationId="{3CCF8F3B-F835-352F-074E-1A3CE78234A5}"/>
          </ac:spMkLst>
        </pc:spChg>
        <pc:sldLayoutChg chg="addSp delSp modSp mod">
          <pc:chgData name="Bitnerová Marie-Anna" userId="2d5edf92-845d-4463-a1d4-526bd1cf69c1" providerId="ADAL" clId="{8137207E-E5B3-4095-9CA2-ECE9998508C7}" dt="2026-10-08T13:52:00.404" v="535" actId="1076"/>
          <pc:sldLayoutMkLst>
            <pc:docMk/>
            <pc:sldMasterMk cId="0" sldId="2147483648"/>
            <pc:sldLayoutMk cId="0" sldId="2147483649"/>
          </pc:sldLayoutMkLst>
          <pc:picChg chg="add mod">
            <ac:chgData name="Bitnerová Marie-Anna" userId="2d5edf92-845d-4463-a1d4-526bd1cf69c1" providerId="ADAL" clId="{8137207E-E5B3-4095-9CA2-ECE9998508C7}" dt="2026-10-08T13:52:00.404" v="535" actId="1076"/>
            <ac:picMkLst>
              <pc:docMk/>
              <pc:sldMasterMk cId="0" sldId="2147483648"/>
              <pc:sldLayoutMk cId="0" sldId="2147483649"/>
              <ac:picMk id="3" creationId="{C58BB4F7-1AF4-6587-CF60-4CEA3EDF0158}"/>
            </ac:picMkLst>
          </pc:picChg>
        </pc:sldLayoutChg>
      </pc:sldMaster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4301543" cy="341458"/>
          </a:xfrm>
          <a:prstGeom prst="rect">
            <a:avLst/>
          </a:prstGeom>
        </p:spPr>
        <p:txBody>
          <a:bodyPr vert="horz" lIns="80275" tIns="40138" rIns="80275" bIns="40138" rtlCol="0"/>
          <a:lstStyle>
            <a:lvl1pPr algn="l">
              <a:defRPr sz="1100"/>
            </a:lvl1pPr>
          </a:lstStyle>
          <a:p>
            <a:endParaRPr lang="en-CZ"/>
          </a:p>
        </p:txBody>
      </p:sp>
      <p:sp>
        <p:nvSpPr>
          <p:cNvPr id="3" name="Date Placeholder 2"/>
          <p:cNvSpPr>
            <a:spLocks noGrp="1"/>
          </p:cNvSpPr>
          <p:nvPr>
            <p:ph type="dt" idx="1"/>
          </p:nvPr>
        </p:nvSpPr>
        <p:spPr>
          <a:xfrm>
            <a:off x="5622510" y="0"/>
            <a:ext cx="4301543" cy="341458"/>
          </a:xfrm>
          <a:prstGeom prst="rect">
            <a:avLst/>
          </a:prstGeom>
        </p:spPr>
        <p:txBody>
          <a:bodyPr vert="horz" lIns="80275" tIns="40138" rIns="80275" bIns="40138" rtlCol="0"/>
          <a:lstStyle>
            <a:lvl1pPr algn="r">
              <a:defRPr sz="1100"/>
            </a:lvl1pPr>
          </a:lstStyle>
          <a:p>
            <a:fld id="{B7AD0EB4-D535-0E4E-B0A8-7C40A708B17B}" type="datetimeFigureOut">
              <a:rPr lang="en-CZ" smtClean="0"/>
              <a:t>10/14/2026</a:t>
            </a:fld>
            <a:endParaRPr lang="en-CZ"/>
          </a:p>
        </p:txBody>
      </p:sp>
      <p:sp>
        <p:nvSpPr>
          <p:cNvPr id="4" name="Slide Image Placeholder 3"/>
          <p:cNvSpPr>
            <a:spLocks noGrp="1" noRot="1" noChangeAspect="1"/>
          </p:cNvSpPr>
          <p:nvPr>
            <p:ph type="sldImg" idx="2"/>
          </p:nvPr>
        </p:nvSpPr>
        <p:spPr>
          <a:xfrm>
            <a:off x="2925763" y="849313"/>
            <a:ext cx="4075112" cy="2293937"/>
          </a:xfrm>
          <a:prstGeom prst="rect">
            <a:avLst/>
          </a:prstGeom>
          <a:noFill/>
          <a:ln w="12700">
            <a:solidFill>
              <a:prstClr val="black"/>
            </a:solidFill>
          </a:ln>
        </p:spPr>
        <p:txBody>
          <a:bodyPr vert="horz" lIns="80275" tIns="40138" rIns="80275" bIns="40138" rtlCol="0" anchor="ctr"/>
          <a:lstStyle/>
          <a:p>
            <a:endParaRPr lang="en-CZ"/>
          </a:p>
        </p:txBody>
      </p:sp>
      <p:sp>
        <p:nvSpPr>
          <p:cNvPr id="5" name="Notes Placeholder 4"/>
          <p:cNvSpPr>
            <a:spLocks noGrp="1"/>
          </p:cNvSpPr>
          <p:nvPr>
            <p:ph type="body" sz="quarter" idx="3"/>
          </p:nvPr>
        </p:nvSpPr>
        <p:spPr>
          <a:xfrm>
            <a:off x="992664" y="3271382"/>
            <a:ext cx="7941310" cy="2676584"/>
          </a:xfrm>
          <a:prstGeom prst="rect">
            <a:avLst/>
          </a:prstGeom>
        </p:spPr>
        <p:txBody>
          <a:bodyPr vert="horz" lIns="80275" tIns="40138" rIns="80275" bIns="40138" rtlCol="0"/>
          <a:lstStyle/>
          <a:p>
            <a:pPr lvl="0"/>
            <a:r>
              <a:rPr lang="en-GB"/>
              <a:t>Click to edit Master text styles</a:t>
            </a:r>
          </a:p>
          <a:p>
            <a:pPr lvl="1"/>
            <a:r>
              <a:rPr lang="en-GB"/>
              <a:t>Second level</a:t>
            </a:r>
          </a:p>
          <a:p>
            <a:pPr lvl="2"/>
            <a:r>
              <a:rPr lang="en-GB"/>
              <a:t>Third level</a:t>
            </a:r>
          </a:p>
          <a:p>
            <a:pPr lvl="3"/>
            <a:r>
              <a:rPr lang="en-GB"/>
              <a:t>Fourth level</a:t>
            </a:r>
          </a:p>
          <a:p>
            <a:pPr lvl="4"/>
            <a:r>
              <a:rPr lang="en-GB"/>
              <a:t>Fifth level</a:t>
            </a:r>
            <a:endParaRPr lang="en-CZ"/>
          </a:p>
        </p:txBody>
      </p:sp>
      <p:sp>
        <p:nvSpPr>
          <p:cNvPr id="6" name="Footer Placeholder 5"/>
          <p:cNvSpPr>
            <a:spLocks noGrp="1"/>
          </p:cNvSpPr>
          <p:nvPr>
            <p:ph type="ftr" sz="quarter" idx="4"/>
          </p:nvPr>
        </p:nvSpPr>
        <p:spPr>
          <a:xfrm>
            <a:off x="0" y="6456219"/>
            <a:ext cx="4301543" cy="341457"/>
          </a:xfrm>
          <a:prstGeom prst="rect">
            <a:avLst/>
          </a:prstGeom>
        </p:spPr>
        <p:txBody>
          <a:bodyPr vert="horz" lIns="80275" tIns="40138" rIns="80275" bIns="40138" rtlCol="0" anchor="b"/>
          <a:lstStyle>
            <a:lvl1pPr algn="l">
              <a:defRPr sz="1100"/>
            </a:lvl1pPr>
          </a:lstStyle>
          <a:p>
            <a:endParaRPr lang="en-CZ"/>
          </a:p>
        </p:txBody>
      </p:sp>
      <p:sp>
        <p:nvSpPr>
          <p:cNvPr id="7" name="Slide Number Placeholder 6"/>
          <p:cNvSpPr>
            <a:spLocks noGrp="1"/>
          </p:cNvSpPr>
          <p:nvPr>
            <p:ph type="sldNum" sz="quarter" idx="5"/>
          </p:nvPr>
        </p:nvSpPr>
        <p:spPr>
          <a:xfrm>
            <a:off x="5622510" y="6456219"/>
            <a:ext cx="4301543" cy="341457"/>
          </a:xfrm>
          <a:prstGeom prst="rect">
            <a:avLst/>
          </a:prstGeom>
        </p:spPr>
        <p:txBody>
          <a:bodyPr vert="horz" lIns="80275" tIns="40138" rIns="80275" bIns="40138" rtlCol="0" anchor="b"/>
          <a:lstStyle>
            <a:lvl1pPr algn="r">
              <a:defRPr sz="1100"/>
            </a:lvl1pPr>
          </a:lstStyle>
          <a:p>
            <a:fld id="{CAE673D0-23DB-BD43-ACA1-43CD0E2954D3}" type="slidenum">
              <a:rPr lang="en-CZ" smtClean="0"/>
              <a:t>‹#›</a:t>
            </a:fld>
            <a:endParaRPr lang="en-CZ"/>
          </a:p>
        </p:txBody>
      </p:sp>
    </p:spTree>
    <p:extLst>
      <p:ext uri="{BB962C8B-B14F-4D97-AF65-F5344CB8AC3E}">
        <p14:creationId xmlns:p14="http://schemas.microsoft.com/office/powerpoint/2010/main" val="317362589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b="1"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1</a:t>
            </a:fld>
            <a:endParaRPr lang="en-CZ"/>
          </a:p>
        </p:txBody>
      </p:sp>
    </p:spTree>
    <p:extLst>
      <p:ext uri="{BB962C8B-B14F-4D97-AF65-F5344CB8AC3E}">
        <p14:creationId xmlns:p14="http://schemas.microsoft.com/office/powerpoint/2010/main" val="264845764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2</a:t>
            </a:fld>
            <a:endParaRPr lang="en-CZ"/>
          </a:p>
        </p:txBody>
      </p:sp>
    </p:spTree>
    <p:extLst>
      <p:ext uri="{BB962C8B-B14F-4D97-AF65-F5344CB8AC3E}">
        <p14:creationId xmlns:p14="http://schemas.microsoft.com/office/powerpoint/2010/main" val="35927962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3</a:t>
            </a:fld>
            <a:endParaRPr lang="en-CZ"/>
          </a:p>
        </p:txBody>
      </p:sp>
    </p:spTree>
    <p:extLst>
      <p:ext uri="{BB962C8B-B14F-4D97-AF65-F5344CB8AC3E}">
        <p14:creationId xmlns:p14="http://schemas.microsoft.com/office/powerpoint/2010/main" val="12611574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4</a:t>
            </a:fld>
            <a:endParaRPr lang="en-CZ"/>
          </a:p>
        </p:txBody>
      </p:sp>
    </p:spTree>
    <p:extLst>
      <p:ext uri="{BB962C8B-B14F-4D97-AF65-F5344CB8AC3E}">
        <p14:creationId xmlns:p14="http://schemas.microsoft.com/office/powerpoint/2010/main" val="356864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marR="0" lvl="1" indent="0" algn="just" defTabSz="914400" rtl="0" eaLnBrk="1" fontAlgn="auto" latinLnBrk="0" hangingPunct="1">
              <a:lnSpc>
                <a:spcPct val="150000"/>
              </a:lnSpc>
              <a:spcBef>
                <a:spcPts val="0"/>
              </a:spcBef>
              <a:spcAft>
                <a:spcPts val="0"/>
              </a:spcAft>
              <a:buClr>
                <a:srgbClr val="92D050"/>
              </a:buClr>
              <a:buSzPct val="150000"/>
              <a:buFontTx/>
              <a:buNone/>
              <a:tabLst/>
              <a:defRPr/>
            </a:pPr>
            <a:r>
              <a:rPr lang="cs-CZ" sz="1100"/>
              <a:t> </a:t>
            </a:r>
          </a:p>
          <a:p>
            <a:pPr marL="0" lvl="1" indent="0" algn="just">
              <a:lnSpc>
                <a:spcPct val="150000"/>
              </a:lnSpc>
              <a:buClr>
                <a:srgbClr val="92D050"/>
              </a:buClr>
              <a:buSzPct val="150000"/>
              <a:buNone/>
            </a:pPr>
            <a:endParaRPr lang="cs-CZ" sz="1100"/>
          </a:p>
          <a:p>
            <a:pPr marL="0" marR="0" lvl="0" indent="0" algn="l" defTabSz="914400" rtl="0" eaLnBrk="1" fontAlgn="auto" latinLnBrk="0" hangingPunct="1">
              <a:lnSpc>
                <a:spcPct val="100000"/>
              </a:lnSpc>
              <a:spcBef>
                <a:spcPts val="0"/>
              </a:spcBef>
              <a:spcAft>
                <a:spcPts val="0"/>
              </a:spcAft>
              <a:buClrTx/>
              <a:buSzTx/>
              <a:buFontTx/>
              <a:buNone/>
              <a:tabLst/>
              <a:defRPr/>
            </a:pPr>
            <a:endParaRPr lang="cs-CZ" sz="1200"/>
          </a:p>
          <a:p>
            <a:endParaRPr lang="cs-CZ"/>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5</a:t>
            </a:fld>
            <a:endParaRPr lang="en-CZ"/>
          </a:p>
        </p:txBody>
      </p:sp>
    </p:spTree>
    <p:extLst>
      <p:ext uri="{BB962C8B-B14F-4D97-AF65-F5344CB8AC3E}">
        <p14:creationId xmlns:p14="http://schemas.microsoft.com/office/powerpoint/2010/main" val="2479901084"/>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pPr marL="0" indent="0">
              <a:buNone/>
            </a:pPr>
            <a:endParaRPr lang="cs-CZ"/>
          </a:p>
          <a:p>
            <a:pPr marL="228600" indent="-228600">
              <a:buAutoNum type="arabicPeriod"/>
            </a:pPr>
            <a:endParaRPr lang="cs-CZ"/>
          </a:p>
          <a:p>
            <a:pPr marL="228600" indent="-228600">
              <a:buAutoNum type="arabicPeriod"/>
            </a:pPr>
            <a:endParaRPr lang="cs-CZ"/>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7</a:t>
            </a:fld>
            <a:endParaRPr lang="en-CZ"/>
          </a:p>
        </p:txBody>
      </p:sp>
    </p:spTree>
    <p:extLst>
      <p:ext uri="{BB962C8B-B14F-4D97-AF65-F5344CB8AC3E}">
        <p14:creationId xmlns:p14="http://schemas.microsoft.com/office/powerpoint/2010/main" val="83498336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8</a:t>
            </a:fld>
            <a:endParaRPr lang="en-CZ"/>
          </a:p>
        </p:txBody>
      </p:sp>
    </p:spTree>
    <p:extLst>
      <p:ext uri="{BB962C8B-B14F-4D97-AF65-F5344CB8AC3E}">
        <p14:creationId xmlns:p14="http://schemas.microsoft.com/office/powerpoint/2010/main" val="267518996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8363307-493D-0078-5449-F874D2022DCD}"/>
            </a:ext>
          </a:extLst>
        </p:cNvPr>
        <p:cNvGrpSpPr/>
        <p:nvPr/>
      </p:nvGrpSpPr>
      <p:grpSpPr>
        <a:xfrm>
          <a:off x="0" y="0"/>
          <a:ext cx="0" cy="0"/>
          <a:chOff x="0" y="0"/>
          <a:chExt cx="0" cy="0"/>
        </a:xfrm>
      </p:grpSpPr>
      <p:sp>
        <p:nvSpPr>
          <p:cNvPr id="2" name="Zástupný symbol pro obrázek snímku 1">
            <a:extLst>
              <a:ext uri="{FF2B5EF4-FFF2-40B4-BE49-F238E27FC236}">
                <a16:creationId xmlns:a16="http://schemas.microsoft.com/office/drawing/2014/main" id="{9680E92F-C839-4EDA-9B83-856BD6190836}"/>
              </a:ext>
            </a:extLst>
          </p:cNvPr>
          <p:cNvSpPr>
            <a:spLocks noGrp="1" noRot="1" noChangeAspect="1"/>
          </p:cNvSpPr>
          <p:nvPr>
            <p:ph type="sldImg"/>
          </p:nvPr>
        </p:nvSpPr>
        <p:spPr/>
      </p:sp>
      <p:sp>
        <p:nvSpPr>
          <p:cNvPr id="3" name="Zástupný symbol pro poznámky 2">
            <a:extLst>
              <a:ext uri="{FF2B5EF4-FFF2-40B4-BE49-F238E27FC236}">
                <a16:creationId xmlns:a16="http://schemas.microsoft.com/office/drawing/2014/main" id="{94E59AA3-39AC-B581-FA1E-98970A1AC040}"/>
              </a:ext>
            </a:extLst>
          </p:cNvPr>
          <p:cNvSpPr>
            <a:spLocks noGrp="1"/>
          </p:cNvSpPr>
          <p:nvPr>
            <p:ph type="body" idx="1"/>
          </p:nvPr>
        </p:nvSpPr>
        <p:spPr/>
        <p:txBody>
          <a:bodyPr/>
          <a:lstStyle/>
          <a:p>
            <a:endParaRPr lang="cs-CZ"/>
          </a:p>
        </p:txBody>
      </p:sp>
      <p:sp>
        <p:nvSpPr>
          <p:cNvPr id="4" name="Zástupný symbol pro číslo snímku 3">
            <a:extLst>
              <a:ext uri="{FF2B5EF4-FFF2-40B4-BE49-F238E27FC236}">
                <a16:creationId xmlns:a16="http://schemas.microsoft.com/office/drawing/2014/main" id="{EBBF279D-F3D1-3D27-7CB0-6C3740E3C1EB}"/>
              </a:ext>
            </a:extLst>
          </p:cNvPr>
          <p:cNvSpPr>
            <a:spLocks noGrp="1"/>
          </p:cNvSpPr>
          <p:nvPr>
            <p:ph type="sldNum" sz="quarter" idx="5"/>
          </p:nvPr>
        </p:nvSpPr>
        <p:spPr/>
        <p:txBody>
          <a:bodyPr/>
          <a:lstStyle/>
          <a:p>
            <a:fld id="{CAE673D0-23DB-BD43-ACA1-43CD0E2954D3}" type="slidenum">
              <a:rPr lang="en-CZ" smtClean="0"/>
              <a:t>10</a:t>
            </a:fld>
            <a:endParaRPr lang="en-CZ"/>
          </a:p>
        </p:txBody>
      </p:sp>
    </p:spTree>
    <p:extLst>
      <p:ext uri="{BB962C8B-B14F-4D97-AF65-F5344CB8AC3E}">
        <p14:creationId xmlns:p14="http://schemas.microsoft.com/office/powerpoint/2010/main" val="77599076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AE673D0-23DB-BD43-ACA1-43CD0E2954D3}" type="slidenum">
              <a:rPr kumimoji="0" lang="en-CZ" sz="11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CZ" sz="11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369569133"/>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13</a:t>
            </a:fld>
            <a:endParaRPr lang="en-CZ"/>
          </a:p>
        </p:txBody>
      </p:sp>
    </p:spTree>
    <p:extLst>
      <p:ext uri="{BB962C8B-B14F-4D97-AF65-F5344CB8AC3E}">
        <p14:creationId xmlns:p14="http://schemas.microsoft.com/office/powerpoint/2010/main" val="2337881509"/>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15</a:t>
            </a:fld>
            <a:endParaRPr lang="en-CZ"/>
          </a:p>
        </p:txBody>
      </p:sp>
    </p:spTree>
    <p:extLst>
      <p:ext uri="{BB962C8B-B14F-4D97-AF65-F5344CB8AC3E}">
        <p14:creationId xmlns:p14="http://schemas.microsoft.com/office/powerpoint/2010/main" val="31185365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16</a:t>
            </a:fld>
            <a:endParaRPr lang="en-CZ"/>
          </a:p>
        </p:txBody>
      </p:sp>
    </p:spTree>
    <p:extLst>
      <p:ext uri="{BB962C8B-B14F-4D97-AF65-F5344CB8AC3E}">
        <p14:creationId xmlns:p14="http://schemas.microsoft.com/office/powerpoint/2010/main" val="352792671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17</a:t>
            </a:fld>
            <a:endParaRPr lang="en-CZ"/>
          </a:p>
        </p:txBody>
      </p:sp>
    </p:spTree>
    <p:extLst>
      <p:ext uri="{BB962C8B-B14F-4D97-AF65-F5344CB8AC3E}">
        <p14:creationId xmlns:p14="http://schemas.microsoft.com/office/powerpoint/2010/main" val="7953522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symbol pro obrázek snímku 1"/>
          <p:cNvSpPr>
            <a:spLocks noGrp="1" noRot="1" noChangeAspect="1"/>
          </p:cNvSpPr>
          <p:nvPr>
            <p:ph type="sldImg"/>
          </p:nvPr>
        </p:nvSpPr>
        <p:spPr/>
      </p:sp>
      <p:sp>
        <p:nvSpPr>
          <p:cNvPr id="3" name="Zástupný symbol pro poznámky 2"/>
          <p:cNvSpPr>
            <a:spLocks noGrp="1"/>
          </p:cNvSpPr>
          <p:nvPr>
            <p:ph type="body" idx="1"/>
          </p:nvPr>
        </p:nvSpPr>
        <p:spPr/>
        <p:txBody>
          <a:bodyPr/>
          <a:lstStyle/>
          <a:p>
            <a:endParaRPr lang="cs-CZ" dirty="0"/>
          </a:p>
        </p:txBody>
      </p:sp>
      <p:sp>
        <p:nvSpPr>
          <p:cNvPr id="4" name="Zástupný symbol pro číslo snímku 3"/>
          <p:cNvSpPr>
            <a:spLocks noGrp="1"/>
          </p:cNvSpPr>
          <p:nvPr>
            <p:ph type="sldNum" sz="quarter" idx="5"/>
          </p:nvPr>
        </p:nvSpPr>
        <p:spPr/>
        <p:txBody>
          <a:bodyPr/>
          <a:lstStyle/>
          <a:p>
            <a:fld id="{CAE673D0-23DB-BD43-ACA1-43CD0E2954D3}" type="slidenum">
              <a:rPr lang="en-CZ" smtClean="0"/>
              <a:t>18</a:t>
            </a:fld>
            <a:endParaRPr lang="en-CZ"/>
          </a:p>
        </p:txBody>
      </p:sp>
    </p:spTree>
    <p:extLst>
      <p:ext uri="{BB962C8B-B14F-4D97-AF65-F5344CB8AC3E}">
        <p14:creationId xmlns:p14="http://schemas.microsoft.com/office/powerpoint/2010/main" val="2914055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userDrawn="1">
  <p:cSld>
    <p:spTree>
      <p:nvGrpSpPr>
        <p:cNvPr id="1" name=""/>
        <p:cNvGrpSpPr/>
        <p:nvPr/>
      </p:nvGrpSpPr>
      <p:grpSpPr>
        <a:xfrm>
          <a:off x="0" y="0"/>
          <a:ext cx="0" cy="0"/>
          <a:chOff x="0" y="0"/>
          <a:chExt cx="0" cy="0"/>
        </a:xfrm>
      </p:grpSpPr>
      <p:pic>
        <p:nvPicPr>
          <p:cNvPr id="7" name="Picture 3">
            <a:extLst>
              <a:ext uri="{FF2B5EF4-FFF2-40B4-BE49-F238E27FC236}">
                <a16:creationId xmlns:a16="http://schemas.microsoft.com/office/drawing/2014/main" id="{E2E87EAA-51F0-067F-FAA6-5E9927829B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2322"/>
          <a:stretch/>
        </p:blipFill>
        <p:spPr>
          <a:xfrm>
            <a:off x="5159896" y="0"/>
            <a:ext cx="7032104" cy="6858000"/>
          </a:xfrm>
          <a:prstGeom prst="rect">
            <a:avLst/>
          </a:prstGeom>
        </p:spPr>
      </p:pic>
      <p:sp>
        <p:nvSpPr>
          <p:cNvPr id="4" name="Text Placeholder 4">
            <a:extLst>
              <a:ext uri="{FF2B5EF4-FFF2-40B4-BE49-F238E27FC236}">
                <a16:creationId xmlns:a16="http://schemas.microsoft.com/office/drawing/2014/main" id="{E2C9BB94-3B38-D149-AA59-8FBB1C2F637A}"/>
              </a:ext>
            </a:extLst>
          </p:cNvPr>
          <p:cNvSpPr>
            <a:spLocks noGrp="1"/>
          </p:cNvSpPr>
          <p:nvPr>
            <p:ph type="body" sz="quarter" idx="10"/>
          </p:nvPr>
        </p:nvSpPr>
        <p:spPr>
          <a:xfrm>
            <a:off x="551384" y="2204864"/>
            <a:ext cx="6192837" cy="1439862"/>
          </a:xfrm>
          <a:prstGeom prst="rect">
            <a:avLst/>
          </a:prstGeom>
        </p:spPr>
        <p:txBody>
          <a:bodyPr/>
          <a:lstStyle>
            <a:lvl1pPr>
              <a:defRPr sz="4200" baseline="0">
                <a:solidFill>
                  <a:schemeClr val="tx1"/>
                </a:solidFill>
                <a:latin typeface="Arial" panose="020B0604020202020204" pitchFamily="34" charset="0"/>
              </a:defRPr>
            </a:lvl1pPr>
            <a:lvl2pPr>
              <a:defRPr sz="4200" baseline="0">
                <a:solidFill>
                  <a:srgbClr val="2D2D2D"/>
                </a:solidFill>
                <a:latin typeface="Arial" panose="020B0604020202020204" pitchFamily="34" charset="0"/>
              </a:defRPr>
            </a:lvl2pPr>
            <a:lvl3pPr>
              <a:defRPr sz="4200" baseline="0">
                <a:solidFill>
                  <a:srgbClr val="2D2D2D"/>
                </a:solidFill>
                <a:latin typeface="Arial" panose="020B0604020202020204" pitchFamily="34" charset="0"/>
              </a:defRPr>
            </a:lvl3pPr>
            <a:lvl4pPr>
              <a:defRPr sz="4200" baseline="0">
                <a:solidFill>
                  <a:srgbClr val="2D2D2D"/>
                </a:solidFill>
                <a:latin typeface="Arial" panose="020B0604020202020204" pitchFamily="34" charset="0"/>
              </a:defRPr>
            </a:lvl4pPr>
            <a:lvl5pPr>
              <a:defRPr sz="4200" baseline="0">
                <a:solidFill>
                  <a:srgbClr val="2D2D2D"/>
                </a:solidFill>
                <a:latin typeface="Arial" panose="020B0604020202020204" pitchFamily="34" charset="0"/>
              </a:defRPr>
            </a:lvl5pPr>
          </a:lstStyle>
          <a:p>
            <a:pPr lvl="0"/>
            <a:r>
              <a:rPr lang="cs-CZ" noProof="0"/>
              <a:t>Po kliknutí můžete upravovat styly textu v předloze.</a:t>
            </a:r>
          </a:p>
        </p:txBody>
      </p:sp>
      <p:sp>
        <p:nvSpPr>
          <p:cNvPr id="5" name="Text Placeholder 11">
            <a:extLst>
              <a:ext uri="{FF2B5EF4-FFF2-40B4-BE49-F238E27FC236}">
                <a16:creationId xmlns:a16="http://schemas.microsoft.com/office/drawing/2014/main" id="{5E38A212-C36F-7144-9D37-90118F79618A}"/>
              </a:ext>
            </a:extLst>
          </p:cNvPr>
          <p:cNvSpPr>
            <a:spLocks noGrp="1"/>
          </p:cNvSpPr>
          <p:nvPr>
            <p:ph type="body" sz="quarter" idx="11"/>
          </p:nvPr>
        </p:nvSpPr>
        <p:spPr>
          <a:xfrm>
            <a:off x="551384" y="3933056"/>
            <a:ext cx="3960812" cy="790575"/>
          </a:xfrm>
          <a:prstGeom prst="rect">
            <a:avLst/>
          </a:prstGeom>
        </p:spPr>
        <p:txBody>
          <a:bodyPr/>
          <a:lstStyle>
            <a:lvl1pPr>
              <a:defRPr baseline="0">
                <a:solidFill>
                  <a:schemeClr val="tx1"/>
                </a:solidFill>
                <a:latin typeface="Arial" panose="020B0604020202020204" pitchFamily="34" charset="0"/>
              </a:defRPr>
            </a:lvl1pPr>
          </a:lstStyle>
          <a:p>
            <a:pPr lvl="0"/>
            <a:r>
              <a:rPr lang="cs-CZ"/>
              <a:t>Po kliknutí můžete upravovat styly textu v předloze.</a:t>
            </a:r>
          </a:p>
        </p:txBody>
      </p:sp>
      <p:sp>
        <p:nvSpPr>
          <p:cNvPr id="6" name="Obdélník 5">
            <a:extLst>
              <a:ext uri="{FF2B5EF4-FFF2-40B4-BE49-F238E27FC236}">
                <a16:creationId xmlns:a16="http://schemas.microsoft.com/office/drawing/2014/main" id="{412E00C7-8B18-2C9D-7073-7808A5FBEA53}"/>
              </a:ext>
            </a:extLst>
          </p:cNvPr>
          <p:cNvSpPr/>
          <p:nvPr userDrawn="1"/>
        </p:nvSpPr>
        <p:spPr>
          <a:xfrm>
            <a:off x="11208568" y="6237312"/>
            <a:ext cx="576064" cy="50405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defPPr>
              <a:defRPr lang="en-CZ"/>
            </a:defPPr>
            <a:lvl1pPr marL="0" algn="l" defTabSz="914400" rtl="0" eaLnBrk="1" latinLnBrk="0" hangingPunct="1">
              <a:defRPr sz="1800" kern="1200">
                <a:solidFill>
                  <a:schemeClr val="lt1"/>
                </a:solidFill>
                <a:latin typeface="+mn-lt"/>
                <a:ea typeface="+mn-ea"/>
                <a:cs typeface="+mn-cs"/>
              </a:defRPr>
            </a:lvl1pPr>
            <a:lvl2pPr marL="457200" algn="l" defTabSz="914400" rtl="0" eaLnBrk="1" latinLnBrk="0" hangingPunct="1">
              <a:defRPr sz="1800" kern="1200">
                <a:solidFill>
                  <a:schemeClr val="lt1"/>
                </a:solidFill>
                <a:latin typeface="+mn-lt"/>
                <a:ea typeface="+mn-ea"/>
                <a:cs typeface="+mn-cs"/>
              </a:defRPr>
            </a:lvl2pPr>
            <a:lvl3pPr marL="914400" algn="l" defTabSz="914400" rtl="0" eaLnBrk="1" latinLnBrk="0" hangingPunct="1">
              <a:defRPr sz="1800" kern="1200">
                <a:solidFill>
                  <a:schemeClr val="lt1"/>
                </a:solidFill>
                <a:latin typeface="+mn-lt"/>
                <a:ea typeface="+mn-ea"/>
                <a:cs typeface="+mn-cs"/>
              </a:defRPr>
            </a:lvl3pPr>
            <a:lvl4pPr marL="1371600" algn="l" defTabSz="914400" rtl="0" eaLnBrk="1" latinLnBrk="0" hangingPunct="1">
              <a:defRPr sz="1800" kern="1200">
                <a:solidFill>
                  <a:schemeClr val="lt1"/>
                </a:solidFill>
                <a:latin typeface="+mn-lt"/>
                <a:ea typeface="+mn-ea"/>
                <a:cs typeface="+mn-cs"/>
              </a:defRPr>
            </a:lvl4pPr>
            <a:lvl5pPr marL="1828800" algn="l" defTabSz="914400" rtl="0" eaLnBrk="1" latinLnBrk="0" hangingPunct="1">
              <a:defRPr sz="1800" kern="1200">
                <a:solidFill>
                  <a:schemeClr val="lt1"/>
                </a:solidFill>
                <a:latin typeface="+mn-lt"/>
                <a:ea typeface="+mn-ea"/>
                <a:cs typeface="+mn-cs"/>
              </a:defRPr>
            </a:lvl5pPr>
            <a:lvl6pPr marL="2286000" algn="l" defTabSz="914400" rtl="0" eaLnBrk="1" latinLnBrk="0" hangingPunct="1">
              <a:defRPr sz="1800" kern="1200">
                <a:solidFill>
                  <a:schemeClr val="lt1"/>
                </a:solidFill>
                <a:latin typeface="+mn-lt"/>
                <a:ea typeface="+mn-ea"/>
                <a:cs typeface="+mn-cs"/>
              </a:defRPr>
            </a:lvl6pPr>
            <a:lvl7pPr marL="2743200" algn="l" defTabSz="914400" rtl="0" eaLnBrk="1" latinLnBrk="0" hangingPunct="1">
              <a:defRPr sz="1800" kern="1200">
                <a:solidFill>
                  <a:schemeClr val="lt1"/>
                </a:solidFill>
                <a:latin typeface="+mn-lt"/>
                <a:ea typeface="+mn-ea"/>
                <a:cs typeface="+mn-cs"/>
              </a:defRPr>
            </a:lvl7pPr>
            <a:lvl8pPr marL="3200400" algn="l" defTabSz="914400" rtl="0" eaLnBrk="1" latinLnBrk="0" hangingPunct="1">
              <a:defRPr sz="1800" kern="1200">
                <a:solidFill>
                  <a:schemeClr val="lt1"/>
                </a:solidFill>
                <a:latin typeface="+mn-lt"/>
                <a:ea typeface="+mn-ea"/>
                <a:cs typeface="+mn-cs"/>
              </a:defRPr>
            </a:lvl8pPr>
            <a:lvl9pPr marL="3657600" algn="l" defTabSz="914400" rtl="0" eaLnBrk="1" latinLnBrk="0" hangingPunct="1">
              <a:defRPr sz="1800" kern="1200">
                <a:solidFill>
                  <a:schemeClr val="lt1"/>
                </a:solidFill>
                <a:latin typeface="+mn-lt"/>
                <a:ea typeface="+mn-ea"/>
                <a:cs typeface="+mn-cs"/>
              </a:defRPr>
            </a:lvl9pPr>
          </a:lstStyle>
          <a:p>
            <a:pPr algn="ctr"/>
            <a:endParaRPr lang="cs-CZ"/>
          </a:p>
        </p:txBody>
      </p:sp>
      <p:pic>
        <p:nvPicPr>
          <p:cNvPr id="3" name="Obrázek 2">
            <a:extLst>
              <a:ext uri="{FF2B5EF4-FFF2-40B4-BE49-F238E27FC236}">
                <a16:creationId xmlns:a16="http://schemas.microsoft.com/office/drawing/2014/main" id="{C58BB4F7-1AF4-6587-CF60-4CEA3EDF0158}"/>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551384" y="311613"/>
            <a:ext cx="2645072" cy="1120023"/>
          </a:xfrm>
          <a:prstGeom prst="rect">
            <a:avLst/>
          </a:prstGeom>
        </p:spPr>
      </p:pic>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Vlastní rozložení">
    <p:spTree>
      <p:nvGrpSpPr>
        <p:cNvPr id="1" name=""/>
        <p:cNvGrpSpPr/>
        <p:nvPr/>
      </p:nvGrpSpPr>
      <p:grpSpPr>
        <a:xfrm>
          <a:off x="0" y="0"/>
          <a:ext cx="0" cy="0"/>
          <a:chOff x="0" y="0"/>
          <a:chExt cx="0" cy="0"/>
        </a:xfrm>
      </p:grpSpPr>
      <p:sp>
        <p:nvSpPr>
          <p:cNvPr id="18" name="Text Placeholder 17">
            <a:extLst>
              <a:ext uri="{FF2B5EF4-FFF2-40B4-BE49-F238E27FC236}">
                <a16:creationId xmlns:a16="http://schemas.microsoft.com/office/drawing/2014/main" id="{4618CD03-D3F2-DE49-9DE7-E23F04B88885}"/>
              </a:ext>
            </a:extLst>
          </p:cNvPr>
          <p:cNvSpPr>
            <a:spLocks noGrp="1"/>
          </p:cNvSpPr>
          <p:nvPr>
            <p:ph type="body" sz="quarter" idx="11"/>
          </p:nvPr>
        </p:nvSpPr>
        <p:spPr>
          <a:xfrm>
            <a:off x="550862" y="357120"/>
            <a:ext cx="10298111"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6" name="Text Placeholder 19">
            <a:extLst>
              <a:ext uri="{FF2B5EF4-FFF2-40B4-BE49-F238E27FC236}">
                <a16:creationId xmlns:a16="http://schemas.microsoft.com/office/drawing/2014/main" id="{AD1ED3B7-42DB-F308-0499-1C88F389A484}"/>
              </a:ext>
            </a:extLst>
          </p:cNvPr>
          <p:cNvSpPr>
            <a:spLocks noGrp="1"/>
          </p:cNvSpPr>
          <p:nvPr>
            <p:ph type="body" sz="quarter" idx="12"/>
          </p:nvPr>
        </p:nvSpPr>
        <p:spPr>
          <a:xfrm>
            <a:off x="550862" y="1916113"/>
            <a:ext cx="10922001" cy="646331"/>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pPr lvl="0"/>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7" name="Zástupný text 2">
            <a:extLst>
              <a:ext uri="{FF2B5EF4-FFF2-40B4-BE49-F238E27FC236}">
                <a16:creationId xmlns:a16="http://schemas.microsoft.com/office/drawing/2014/main" id="{59088635-C4A2-5DE7-C005-B34DB130725F}"/>
              </a:ext>
            </a:extLst>
          </p:cNvPr>
          <p:cNvSpPr>
            <a:spLocks noGrp="1"/>
          </p:cNvSpPr>
          <p:nvPr>
            <p:ph type="body" sz="quarter" idx="14"/>
          </p:nvPr>
        </p:nvSpPr>
        <p:spPr>
          <a:xfrm>
            <a:off x="550863" y="2852936"/>
            <a:ext cx="11009312" cy="1656878"/>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41139666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Dva obsahy">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FA73FFA9-F99A-BB4D-AC2C-595EB81D9B71}"/>
              </a:ext>
            </a:extLst>
          </p:cNvPr>
          <p:cNvSpPr>
            <a:spLocks noGrp="1"/>
          </p:cNvSpPr>
          <p:nvPr>
            <p:ph type="body" sz="quarter" idx="12" hasCustomPrompt="1"/>
          </p:nvPr>
        </p:nvSpPr>
        <p:spPr>
          <a:xfrm>
            <a:off x="550862" y="1916113"/>
            <a:ext cx="7633370"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18" name="Text Placeholder 17">
            <a:extLst>
              <a:ext uri="{FF2B5EF4-FFF2-40B4-BE49-F238E27FC236}">
                <a16:creationId xmlns:a16="http://schemas.microsoft.com/office/drawing/2014/main" id="{4618CD03-D3F2-DE49-9DE7-E23F04B88885}"/>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7" name="Text Placeholder 19">
            <a:extLst>
              <a:ext uri="{FF2B5EF4-FFF2-40B4-BE49-F238E27FC236}">
                <a16:creationId xmlns:a16="http://schemas.microsoft.com/office/drawing/2014/main" id="{93116F34-349C-1FDE-6668-5945EEE32EFB}"/>
              </a:ext>
            </a:extLst>
          </p:cNvPr>
          <p:cNvSpPr>
            <a:spLocks noGrp="1"/>
          </p:cNvSpPr>
          <p:nvPr>
            <p:ph type="body" sz="quarter" idx="15" hasCustomPrompt="1"/>
          </p:nvPr>
        </p:nvSpPr>
        <p:spPr>
          <a:xfrm>
            <a:off x="8518355" y="1930447"/>
            <a:ext cx="3024859"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9" name="Zástupný text 2">
            <a:extLst>
              <a:ext uri="{FF2B5EF4-FFF2-40B4-BE49-F238E27FC236}">
                <a16:creationId xmlns:a16="http://schemas.microsoft.com/office/drawing/2014/main" id="{105B5414-D604-2C67-9C40-9F29B7F3CF38}"/>
              </a:ext>
            </a:extLst>
          </p:cNvPr>
          <p:cNvSpPr>
            <a:spLocks noGrp="1"/>
          </p:cNvSpPr>
          <p:nvPr>
            <p:ph type="body" sz="quarter" idx="16"/>
          </p:nvPr>
        </p:nvSpPr>
        <p:spPr>
          <a:xfrm>
            <a:off x="550863" y="2852936"/>
            <a:ext cx="7633368"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10" name="Zástupný text 2">
            <a:extLst>
              <a:ext uri="{FF2B5EF4-FFF2-40B4-BE49-F238E27FC236}">
                <a16:creationId xmlns:a16="http://schemas.microsoft.com/office/drawing/2014/main" id="{A6C8BD78-AF5D-FB02-6E05-A11CBACFAD29}"/>
              </a:ext>
            </a:extLst>
          </p:cNvPr>
          <p:cNvSpPr>
            <a:spLocks noGrp="1"/>
          </p:cNvSpPr>
          <p:nvPr>
            <p:ph type="body" sz="quarter" idx="17"/>
          </p:nvPr>
        </p:nvSpPr>
        <p:spPr>
          <a:xfrm>
            <a:off x="8518354" y="2852936"/>
            <a:ext cx="3024859"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770198327"/>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Dva obsahy 2">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FA73FFA9-F99A-BB4D-AC2C-595EB81D9B71}"/>
              </a:ext>
            </a:extLst>
          </p:cNvPr>
          <p:cNvSpPr>
            <a:spLocks noGrp="1"/>
          </p:cNvSpPr>
          <p:nvPr>
            <p:ph type="body" sz="quarter" idx="12" hasCustomPrompt="1"/>
          </p:nvPr>
        </p:nvSpPr>
        <p:spPr>
          <a:xfrm>
            <a:off x="550862" y="1916113"/>
            <a:ext cx="5329115"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18" name="Text Placeholder 17">
            <a:extLst>
              <a:ext uri="{FF2B5EF4-FFF2-40B4-BE49-F238E27FC236}">
                <a16:creationId xmlns:a16="http://schemas.microsoft.com/office/drawing/2014/main" id="{4618CD03-D3F2-DE49-9DE7-E23F04B88885}"/>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7" name="Text Placeholder 19">
            <a:extLst>
              <a:ext uri="{FF2B5EF4-FFF2-40B4-BE49-F238E27FC236}">
                <a16:creationId xmlns:a16="http://schemas.microsoft.com/office/drawing/2014/main" id="{93116F34-349C-1FDE-6668-5945EEE32EFB}"/>
              </a:ext>
            </a:extLst>
          </p:cNvPr>
          <p:cNvSpPr>
            <a:spLocks noGrp="1"/>
          </p:cNvSpPr>
          <p:nvPr>
            <p:ph type="body" sz="quarter" idx="15" hasCustomPrompt="1"/>
          </p:nvPr>
        </p:nvSpPr>
        <p:spPr>
          <a:xfrm>
            <a:off x="6167485" y="1930447"/>
            <a:ext cx="5329115"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9" name="Zástupný text 2">
            <a:extLst>
              <a:ext uri="{FF2B5EF4-FFF2-40B4-BE49-F238E27FC236}">
                <a16:creationId xmlns:a16="http://schemas.microsoft.com/office/drawing/2014/main" id="{ECB8DF6A-4391-BA67-AF98-48B9B7C254F4}"/>
              </a:ext>
            </a:extLst>
          </p:cNvPr>
          <p:cNvSpPr>
            <a:spLocks noGrp="1"/>
          </p:cNvSpPr>
          <p:nvPr>
            <p:ph type="body" sz="quarter" idx="16"/>
          </p:nvPr>
        </p:nvSpPr>
        <p:spPr>
          <a:xfrm>
            <a:off x="550863" y="2852936"/>
            <a:ext cx="5329114"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10" name="Zástupný text 2">
            <a:extLst>
              <a:ext uri="{FF2B5EF4-FFF2-40B4-BE49-F238E27FC236}">
                <a16:creationId xmlns:a16="http://schemas.microsoft.com/office/drawing/2014/main" id="{F98EC4A4-0E88-8EBD-0A2A-CA1D4D7A94F3}"/>
              </a:ext>
            </a:extLst>
          </p:cNvPr>
          <p:cNvSpPr>
            <a:spLocks noGrp="1"/>
          </p:cNvSpPr>
          <p:nvPr>
            <p:ph type="body" sz="quarter" idx="17"/>
          </p:nvPr>
        </p:nvSpPr>
        <p:spPr>
          <a:xfrm>
            <a:off x="6167485" y="2854500"/>
            <a:ext cx="5329114"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95719765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Tři obsahy">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FA73FFA9-F99A-BB4D-AC2C-595EB81D9B71}"/>
              </a:ext>
            </a:extLst>
          </p:cNvPr>
          <p:cNvSpPr>
            <a:spLocks noGrp="1"/>
          </p:cNvSpPr>
          <p:nvPr>
            <p:ph type="body" sz="quarter" idx="12" hasCustomPrompt="1"/>
          </p:nvPr>
        </p:nvSpPr>
        <p:spPr>
          <a:xfrm>
            <a:off x="550863" y="1916113"/>
            <a:ext cx="3456906"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18" name="Text Placeholder 17">
            <a:extLst>
              <a:ext uri="{FF2B5EF4-FFF2-40B4-BE49-F238E27FC236}">
                <a16:creationId xmlns:a16="http://schemas.microsoft.com/office/drawing/2014/main" id="{4618CD03-D3F2-DE49-9DE7-E23F04B88885}"/>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13" name="Text Placeholder 19">
            <a:extLst>
              <a:ext uri="{FF2B5EF4-FFF2-40B4-BE49-F238E27FC236}">
                <a16:creationId xmlns:a16="http://schemas.microsoft.com/office/drawing/2014/main" id="{0AE1F90D-7037-11D7-076F-425EF0C9650F}"/>
              </a:ext>
            </a:extLst>
          </p:cNvPr>
          <p:cNvSpPr>
            <a:spLocks noGrp="1"/>
          </p:cNvSpPr>
          <p:nvPr>
            <p:ph type="body" sz="quarter" idx="15" hasCustomPrompt="1"/>
          </p:nvPr>
        </p:nvSpPr>
        <p:spPr>
          <a:xfrm>
            <a:off x="4326782" y="1916113"/>
            <a:ext cx="3456906"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16" name="Text Placeholder 19">
            <a:extLst>
              <a:ext uri="{FF2B5EF4-FFF2-40B4-BE49-F238E27FC236}">
                <a16:creationId xmlns:a16="http://schemas.microsoft.com/office/drawing/2014/main" id="{E4190888-F957-A546-F6D6-C49AB95D1436}"/>
              </a:ext>
            </a:extLst>
          </p:cNvPr>
          <p:cNvSpPr>
            <a:spLocks noGrp="1"/>
          </p:cNvSpPr>
          <p:nvPr>
            <p:ph type="body" sz="quarter" idx="17" hasCustomPrompt="1"/>
          </p:nvPr>
        </p:nvSpPr>
        <p:spPr>
          <a:xfrm>
            <a:off x="8102704" y="1916113"/>
            <a:ext cx="3456906" cy="864815"/>
          </a:xfrm>
          <a:prstGeom prst="rect">
            <a:avLst/>
          </a:prstGeom>
        </p:spPr>
        <p:txBody>
          <a:bodyPr/>
          <a:lstStyle>
            <a:lvl1pPr>
              <a:defRPr b="1">
                <a:solidFill>
                  <a:schemeClr val="tx1"/>
                </a:solidFill>
                <a:latin typeface="Arial" panose="020B0604020202020204" pitchFamily="34" charset="0"/>
                <a:cs typeface="Arial" panose="020B0604020202020204" pitchFamily="34" charset="0"/>
              </a:defRPr>
            </a:lvl1pPr>
          </a:lstStyle>
          <a:p>
            <a:r>
              <a:rPr lang="cs-CZ" noProof="0">
                <a:solidFill>
                  <a:srgbClr val="2D2D2D"/>
                </a:solidFill>
                <a:latin typeface="Arial" panose="020B0604020202020204" pitchFamily="34" charset="0"/>
                <a:cs typeface="Arial" panose="020B0604020202020204" pitchFamily="34" charset="0"/>
              </a:rPr>
              <a:t>Podnadpis</a:t>
            </a:r>
          </a:p>
        </p:txBody>
      </p:sp>
      <p:sp>
        <p:nvSpPr>
          <p:cNvPr id="10" name="Zástupný text 2">
            <a:extLst>
              <a:ext uri="{FF2B5EF4-FFF2-40B4-BE49-F238E27FC236}">
                <a16:creationId xmlns:a16="http://schemas.microsoft.com/office/drawing/2014/main" id="{173E74EB-A934-6963-C407-AB4B32DCF652}"/>
              </a:ext>
            </a:extLst>
          </p:cNvPr>
          <p:cNvSpPr>
            <a:spLocks noGrp="1"/>
          </p:cNvSpPr>
          <p:nvPr>
            <p:ph type="body" sz="quarter" idx="18"/>
          </p:nvPr>
        </p:nvSpPr>
        <p:spPr>
          <a:xfrm>
            <a:off x="550863" y="2852936"/>
            <a:ext cx="3456902"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11" name="Zástupný text 2">
            <a:extLst>
              <a:ext uri="{FF2B5EF4-FFF2-40B4-BE49-F238E27FC236}">
                <a16:creationId xmlns:a16="http://schemas.microsoft.com/office/drawing/2014/main" id="{839157F3-F208-29FD-6B5C-06C1ECE60916}"/>
              </a:ext>
            </a:extLst>
          </p:cNvPr>
          <p:cNvSpPr>
            <a:spLocks noGrp="1"/>
          </p:cNvSpPr>
          <p:nvPr>
            <p:ph type="body" sz="quarter" idx="19"/>
          </p:nvPr>
        </p:nvSpPr>
        <p:spPr>
          <a:xfrm>
            <a:off x="4326782" y="2852936"/>
            <a:ext cx="3456902"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17" name="Zástupný text 2">
            <a:extLst>
              <a:ext uri="{FF2B5EF4-FFF2-40B4-BE49-F238E27FC236}">
                <a16:creationId xmlns:a16="http://schemas.microsoft.com/office/drawing/2014/main" id="{0B242EDF-5B3C-5356-1CCB-C122EF7B1107}"/>
              </a:ext>
            </a:extLst>
          </p:cNvPr>
          <p:cNvSpPr>
            <a:spLocks noGrp="1"/>
          </p:cNvSpPr>
          <p:nvPr>
            <p:ph type="body" sz="quarter" idx="20"/>
          </p:nvPr>
        </p:nvSpPr>
        <p:spPr>
          <a:xfrm>
            <a:off x="8102708" y="2852936"/>
            <a:ext cx="3456902"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8600419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Porovnání">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FA73FFA9-F99A-BB4D-AC2C-595EB81D9B71}"/>
              </a:ext>
            </a:extLst>
          </p:cNvPr>
          <p:cNvSpPr>
            <a:spLocks noGrp="1"/>
          </p:cNvSpPr>
          <p:nvPr>
            <p:ph type="body" sz="quarter" idx="12"/>
          </p:nvPr>
        </p:nvSpPr>
        <p:spPr>
          <a:xfrm>
            <a:off x="550862" y="1916113"/>
            <a:ext cx="5041083" cy="864815"/>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pPr lvl="0"/>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8" name="Text Placeholder 17">
            <a:extLst>
              <a:ext uri="{FF2B5EF4-FFF2-40B4-BE49-F238E27FC236}">
                <a16:creationId xmlns:a16="http://schemas.microsoft.com/office/drawing/2014/main" id="{4618CD03-D3F2-DE49-9DE7-E23F04B88885}"/>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7" name="Text Placeholder 19">
            <a:extLst>
              <a:ext uri="{FF2B5EF4-FFF2-40B4-BE49-F238E27FC236}">
                <a16:creationId xmlns:a16="http://schemas.microsoft.com/office/drawing/2014/main" id="{93116F34-349C-1FDE-6668-5945EEE32EFB}"/>
              </a:ext>
            </a:extLst>
          </p:cNvPr>
          <p:cNvSpPr>
            <a:spLocks noGrp="1"/>
          </p:cNvSpPr>
          <p:nvPr>
            <p:ph type="body" sz="quarter" idx="15"/>
          </p:nvPr>
        </p:nvSpPr>
        <p:spPr>
          <a:xfrm>
            <a:off x="6518527" y="1930447"/>
            <a:ext cx="5041083" cy="864815"/>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pPr lvl="0"/>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53" name="Rovnoramenný trojúhelník 51">
            <a:extLst>
              <a:ext uri="{FF2B5EF4-FFF2-40B4-BE49-F238E27FC236}">
                <a16:creationId xmlns:a16="http://schemas.microsoft.com/office/drawing/2014/main" id="{27BC23DB-6645-12C3-D39D-15D9667188D9}"/>
              </a:ext>
            </a:extLst>
          </p:cNvPr>
          <p:cNvSpPr/>
          <p:nvPr userDrawn="1"/>
        </p:nvSpPr>
        <p:spPr>
          <a:xfrm rot="5400000">
            <a:off x="5871690" y="3365278"/>
            <a:ext cx="374705" cy="214117"/>
          </a:xfrm>
          <a:custGeom>
            <a:avLst/>
            <a:gdLst>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914400 h 921103"/>
              <a:gd name="connsiteX1" fmla="*/ 530352 w 1060704"/>
              <a:gd name="connsiteY1" fmla="*/ 0 h 921103"/>
              <a:gd name="connsiteX2" fmla="*/ 1060704 w 1060704"/>
              <a:gd name="connsiteY2" fmla="*/ 914400 h 921103"/>
              <a:gd name="connsiteX3" fmla="*/ 516811 w 1060704"/>
              <a:gd name="connsiteY3" fmla="*/ 921103 h 921103"/>
              <a:gd name="connsiteX4" fmla="*/ 0 w 1060704"/>
              <a:gd name="connsiteY4" fmla="*/ 914400 h 921103"/>
              <a:gd name="connsiteX0" fmla="*/ 0 w 1060704"/>
              <a:gd name="connsiteY0" fmla="*/ 914400 h 914400"/>
              <a:gd name="connsiteX1" fmla="*/ 530352 w 1060704"/>
              <a:gd name="connsiteY1" fmla="*/ 0 h 914400"/>
              <a:gd name="connsiteX2" fmla="*/ 1060704 w 1060704"/>
              <a:gd name="connsiteY2" fmla="*/ 914400 h 914400"/>
              <a:gd name="connsiteX3" fmla="*/ 0 w 1060704"/>
              <a:gd name="connsiteY3" fmla="*/ 914400 h 914400"/>
              <a:gd name="connsiteX0" fmla="*/ 0 w 1060704"/>
              <a:gd name="connsiteY0" fmla="*/ 914400 h 914410"/>
              <a:gd name="connsiteX1" fmla="*/ 530352 w 1060704"/>
              <a:gd name="connsiteY1" fmla="*/ 0 h 914410"/>
              <a:gd name="connsiteX2" fmla="*/ 1060704 w 1060704"/>
              <a:gd name="connsiteY2" fmla="*/ 914400 h 914410"/>
              <a:gd name="connsiteX3" fmla="*/ 512318 w 1060704"/>
              <a:gd name="connsiteY3" fmla="*/ 789316 h 914410"/>
              <a:gd name="connsiteX4" fmla="*/ 0 w 1060704"/>
              <a:gd name="connsiteY4" fmla="*/ 914400 h 914410"/>
              <a:gd name="connsiteX0" fmla="*/ 0 w 1060704"/>
              <a:gd name="connsiteY0" fmla="*/ 914400 h 914410"/>
              <a:gd name="connsiteX1" fmla="*/ 530352 w 1060704"/>
              <a:gd name="connsiteY1" fmla="*/ 0 h 914410"/>
              <a:gd name="connsiteX2" fmla="*/ 1060704 w 1060704"/>
              <a:gd name="connsiteY2" fmla="*/ 914400 h 914410"/>
              <a:gd name="connsiteX3" fmla="*/ 512318 w 1060704"/>
              <a:gd name="connsiteY3" fmla="*/ 789316 h 914410"/>
              <a:gd name="connsiteX4" fmla="*/ 0 w 1060704"/>
              <a:gd name="connsiteY4" fmla="*/ 914400 h 914410"/>
              <a:gd name="connsiteX0" fmla="*/ 0 w 1060704"/>
              <a:gd name="connsiteY0" fmla="*/ 914400 h 914408"/>
              <a:gd name="connsiteX1" fmla="*/ 530352 w 1060704"/>
              <a:gd name="connsiteY1" fmla="*/ 0 h 914408"/>
              <a:gd name="connsiteX2" fmla="*/ 1060704 w 1060704"/>
              <a:gd name="connsiteY2" fmla="*/ 914400 h 914408"/>
              <a:gd name="connsiteX3" fmla="*/ 512318 w 1060704"/>
              <a:gd name="connsiteY3" fmla="*/ 789316 h 914408"/>
              <a:gd name="connsiteX4" fmla="*/ 0 w 1060704"/>
              <a:gd name="connsiteY4" fmla="*/ 914400 h 914408"/>
              <a:gd name="connsiteX0" fmla="*/ 0 w 1060704"/>
              <a:gd name="connsiteY0" fmla="*/ 914400 h 914403"/>
              <a:gd name="connsiteX1" fmla="*/ 530352 w 1060704"/>
              <a:gd name="connsiteY1" fmla="*/ 0 h 914403"/>
              <a:gd name="connsiteX2" fmla="*/ 1060704 w 1060704"/>
              <a:gd name="connsiteY2" fmla="*/ 914400 h 914403"/>
              <a:gd name="connsiteX3" fmla="*/ 519907 w 1060704"/>
              <a:gd name="connsiteY3" fmla="*/ 519858 h 914403"/>
              <a:gd name="connsiteX4" fmla="*/ 0 w 1060704"/>
              <a:gd name="connsiteY4" fmla="*/ 914400 h 914403"/>
              <a:gd name="connsiteX0" fmla="*/ 0 w 1060704"/>
              <a:gd name="connsiteY0" fmla="*/ 914400 h 914401"/>
              <a:gd name="connsiteX1" fmla="*/ 530352 w 1060704"/>
              <a:gd name="connsiteY1" fmla="*/ 0 h 914401"/>
              <a:gd name="connsiteX2" fmla="*/ 1060704 w 1060704"/>
              <a:gd name="connsiteY2" fmla="*/ 914400 h 914401"/>
              <a:gd name="connsiteX3" fmla="*/ 531297 w 1060704"/>
              <a:gd name="connsiteY3" fmla="*/ 3710 h 914401"/>
              <a:gd name="connsiteX4" fmla="*/ 0 w 1060704"/>
              <a:gd name="connsiteY4" fmla="*/ 914400 h 914401"/>
              <a:gd name="connsiteX0" fmla="*/ 0 w 1060704"/>
              <a:gd name="connsiteY0" fmla="*/ 914400 h 914399"/>
              <a:gd name="connsiteX1" fmla="*/ 530352 w 1060704"/>
              <a:gd name="connsiteY1" fmla="*/ 0 h 914399"/>
              <a:gd name="connsiteX2" fmla="*/ 1060704 w 1060704"/>
              <a:gd name="connsiteY2" fmla="*/ 914400 h 914399"/>
              <a:gd name="connsiteX3" fmla="*/ 531297 w 1060704"/>
              <a:gd name="connsiteY3" fmla="*/ 3710 h 914399"/>
              <a:gd name="connsiteX4" fmla="*/ 0 w 1060704"/>
              <a:gd name="connsiteY4" fmla="*/ 914400 h 914399"/>
              <a:gd name="connsiteX0" fmla="*/ 0 w 1060704"/>
              <a:gd name="connsiteY0" fmla="*/ 914400 h 914401"/>
              <a:gd name="connsiteX1" fmla="*/ 530352 w 1060704"/>
              <a:gd name="connsiteY1" fmla="*/ 0 h 914401"/>
              <a:gd name="connsiteX2" fmla="*/ 1060704 w 1060704"/>
              <a:gd name="connsiteY2" fmla="*/ 914400 h 914401"/>
              <a:gd name="connsiteX3" fmla="*/ 531297 w 1060704"/>
              <a:gd name="connsiteY3" fmla="*/ 3710 h 914401"/>
              <a:gd name="connsiteX4" fmla="*/ 0 w 1060704"/>
              <a:gd name="connsiteY4" fmla="*/ 914400 h 9144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060704" h="914401">
                <a:moveTo>
                  <a:pt x="0" y="914400"/>
                </a:moveTo>
                <a:lnTo>
                  <a:pt x="530352" y="0"/>
                </a:lnTo>
                <a:lnTo>
                  <a:pt x="1060704" y="914400"/>
                </a:lnTo>
                <a:cubicBezTo>
                  <a:pt x="1043633" y="904331"/>
                  <a:pt x="533192" y="-1403"/>
                  <a:pt x="531297" y="3710"/>
                </a:cubicBezTo>
                <a:cubicBezTo>
                  <a:pt x="531312" y="-139"/>
                  <a:pt x="18968" y="884091"/>
                  <a:pt x="0" y="914400"/>
                </a:cubicBezTo>
                <a:close/>
              </a:path>
            </a:pathLst>
          </a:custGeom>
          <a:noFill/>
          <a:ln w="34925">
            <a:solidFill>
              <a:schemeClr val="accent1"/>
            </a:solidFill>
            <a:beve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endParaRPr lang="cs-CZ"/>
          </a:p>
        </p:txBody>
      </p:sp>
      <p:sp>
        <p:nvSpPr>
          <p:cNvPr id="9" name="Zástupný text 2">
            <a:extLst>
              <a:ext uri="{FF2B5EF4-FFF2-40B4-BE49-F238E27FC236}">
                <a16:creationId xmlns:a16="http://schemas.microsoft.com/office/drawing/2014/main" id="{7BACBAD4-6DA3-FC34-9EBE-50400CF3C804}"/>
              </a:ext>
            </a:extLst>
          </p:cNvPr>
          <p:cNvSpPr>
            <a:spLocks noGrp="1"/>
          </p:cNvSpPr>
          <p:nvPr>
            <p:ph type="body" sz="quarter" idx="18"/>
          </p:nvPr>
        </p:nvSpPr>
        <p:spPr>
          <a:xfrm>
            <a:off x="550862" y="2852936"/>
            <a:ext cx="5041081"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
        <p:nvSpPr>
          <p:cNvPr id="10" name="Zástupný text 2">
            <a:extLst>
              <a:ext uri="{FF2B5EF4-FFF2-40B4-BE49-F238E27FC236}">
                <a16:creationId xmlns:a16="http://schemas.microsoft.com/office/drawing/2014/main" id="{67CAEF5D-8A72-3ED8-0DF0-628C1A023488}"/>
              </a:ext>
            </a:extLst>
          </p:cNvPr>
          <p:cNvSpPr>
            <a:spLocks noGrp="1"/>
          </p:cNvSpPr>
          <p:nvPr>
            <p:ph type="body" sz="quarter" idx="19"/>
          </p:nvPr>
        </p:nvSpPr>
        <p:spPr>
          <a:xfrm>
            <a:off x="6518527" y="2862278"/>
            <a:ext cx="5041081" cy="3326702"/>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8532761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Předělová stránk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AE7AB3-9B6E-BF47-BB76-1CC7504E66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7" descr="Text&#10;&#10;Description automatically generated with low confidence">
            <a:extLst>
              <a:ext uri="{FF2B5EF4-FFF2-40B4-BE49-F238E27FC236}">
                <a16:creationId xmlns:a16="http://schemas.microsoft.com/office/drawing/2014/main" id="{D4CC1D2F-A291-48FD-569E-E017D26FF1F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3392" y="489816"/>
            <a:ext cx="1584176" cy="638583"/>
          </a:xfrm>
          <a:prstGeom prst="rect">
            <a:avLst/>
          </a:prstGeom>
        </p:spPr>
      </p:pic>
      <p:sp>
        <p:nvSpPr>
          <p:cNvPr id="4" name="Text Placeholder 4">
            <a:extLst>
              <a:ext uri="{FF2B5EF4-FFF2-40B4-BE49-F238E27FC236}">
                <a16:creationId xmlns:a16="http://schemas.microsoft.com/office/drawing/2014/main" id="{E78311E9-823A-C345-B582-8BE42DF1DB81}"/>
              </a:ext>
            </a:extLst>
          </p:cNvPr>
          <p:cNvSpPr>
            <a:spLocks noGrp="1"/>
          </p:cNvSpPr>
          <p:nvPr>
            <p:ph type="body" sz="quarter" idx="10"/>
          </p:nvPr>
        </p:nvSpPr>
        <p:spPr>
          <a:xfrm>
            <a:off x="551384" y="2204864"/>
            <a:ext cx="6192837" cy="1439862"/>
          </a:xfrm>
          <a:prstGeom prst="rect">
            <a:avLst/>
          </a:prstGeom>
        </p:spPr>
        <p:txBody>
          <a:bodyPr/>
          <a:lstStyle>
            <a:lvl1pPr>
              <a:defRPr sz="4200" baseline="0">
                <a:solidFill>
                  <a:schemeClr val="tx1"/>
                </a:solidFill>
                <a:latin typeface="Arial" panose="020B0604020202020204" pitchFamily="34" charset="0"/>
              </a:defRPr>
            </a:lvl1pPr>
            <a:lvl2pPr>
              <a:defRPr sz="4200" baseline="0">
                <a:solidFill>
                  <a:srgbClr val="2D2D2D"/>
                </a:solidFill>
                <a:latin typeface="Arial" panose="020B0604020202020204" pitchFamily="34" charset="0"/>
              </a:defRPr>
            </a:lvl2pPr>
            <a:lvl3pPr>
              <a:defRPr sz="4200" baseline="0">
                <a:solidFill>
                  <a:srgbClr val="2D2D2D"/>
                </a:solidFill>
                <a:latin typeface="Arial" panose="020B0604020202020204" pitchFamily="34" charset="0"/>
              </a:defRPr>
            </a:lvl3pPr>
            <a:lvl4pPr>
              <a:defRPr sz="4200" baseline="0">
                <a:solidFill>
                  <a:srgbClr val="2D2D2D"/>
                </a:solidFill>
                <a:latin typeface="Arial" panose="020B0604020202020204" pitchFamily="34" charset="0"/>
              </a:defRPr>
            </a:lvl4pPr>
            <a:lvl5pPr>
              <a:defRPr sz="4200" baseline="0">
                <a:solidFill>
                  <a:srgbClr val="2D2D2D"/>
                </a:solidFill>
                <a:latin typeface="Arial" panose="020B0604020202020204" pitchFamily="34" charset="0"/>
              </a:defRPr>
            </a:lvl5pPr>
          </a:lstStyle>
          <a:p>
            <a:pPr lvl="0"/>
            <a:r>
              <a:rPr lang="cs-CZ"/>
              <a:t>Po kliknutí můžete upravovat styly textu v předloze.</a:t>
            </a:r>
          </a:p>
        </p:txBody>
      </p:sp>
      <p:sp>
        <p:nvSpPr>
          <p:cNvPr id="5" name="Text Placeholder 11">
            <a:extLst>
              <a:ext uri="{FF2B5EF4-FFF2-40B4-BE49-F238E27FC236}">
                <a16:creationId xmlns:a16="http://schemas.microsoft.com/office/drawing/2014/main" id="{E20F95B7-E9A7-E44D-9B6C-84F2432512BB}"/>
              </a:ext>
            </a:extLst>
          </p:cNvPr>
          <p:cNvSpPr>
            <a:spLocks noGrp="1"/>
          </p:cNvSpPr>
          <p:nvPr>
            <p:ph type="body" sz="quarter" idx="11"/>
          </p:nvPr>
        </p:nvSpPr>
        <p:spPr>
          <a:xfrm>
            <a:off x="551384" y="4006577"/>
            <a:ext cx="3960812" cy="790575"/>
          </a:xfrm>
          <a:prstGeom prst="rect">
            <a:avLst/>
          </a:prstGeom>
        </p:spPr>
        <p:txBody>
          <a:bodyPr/>
          <a:lstStyle>
            <a:lvl1pPr>
              <a:defRPr baseline="0">
                <a:solidFill>
                  <a:schemeClr val="tx1"/>
                </a:solidFill>
                <a:latin typeface="Arial" panose="020B0604020202020204" pitchFamily="34" charset="0"/>
              </a:defRPr>
            </a:lvl1pPr>
          </a:lstStyle>
          <a:p>
            <a:pPr lvl="0"/>
            <a:r>
              <a:rPr lang="cs-CZ"/>
              <a:t>Po kliknutí můžete upravovat styly textu v předloze.</a:t>
            </a:r>
          </a:p>
        </p:txBody>
      </p:sp>
      <p:sp>
        <p:nvSpPr>
          <p:cNvPr id="6" name="Obdélník 5">
            <a:extLst>
              <a:ext uri="{FF2B5EF4-FFF2-40B4-BE49-F238E27FC236}">
                <a16:creationId xmlns:a16="http://schemas.microsoft.com/office/drawing/2014/main" id="{01F90324-8788-09F4-3BA0-EC9EB6C21700}"/>
              </a:ext>
            </a:extLst>
          </p:cNvPr>
          <p:cNvSpPr/>
          <p:nvPr userDrawn="1"/>
        </p:nvSpPr>
        <p:spPr>
          <a:xfrm>
            <a:off x="11136560" y="6237312"/>
            <a:ext cx="576064" cy="50405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304227291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Fotka_a_titulek">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623392" y="1628800"/>
            <a:ext cx="10936218" cy="4608512"/>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1" name="Text Placeholder 17">
            <a:extLst>
              <a:ext uri="{FF2B5EF4-FFF2-40B4-BE49-F238E27FC236}">
                <a16:creationId xmlns:a16="http://schemas.microsoft.com/office/drawing/2014/main" id="{0F265A4D-3619-6F13-4CB9-947AC0A970D1}"/>
              </a:ext>
            </a:extLst>
          </p:cNvPr>
          <p:cNvSpPr>
            <a:spLocks noGrp="1"/>
          </p:cNvSpPr>
          <p:nvPr>
            <p:ph type="body" sz="quarter" idx="11"/>
          </p:nvPr>
        </p:nvSpPr>
        <p:spPr>
          <a:xfrm>
            <a:off x="551383" y="332656"/>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Tree>
    <p:extLst>
      <p:ext uri="{BB962C8B-B14F-4D97-AF65-F5344CB8AC3E}">
        <p14:creationId xmlns:p14="http://schemas.microsoft.com/office/powerpoint/2010/main" val="1412117784"/>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Stránka_obrázky_1">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883686" y="1700809"/>
            <a:ext cx="2340992" cy="4180512"/>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7" name="Zástupný symbol obrázku 5">
            <a:extLst>
              <a:ext uri="{FF2B5EF4-FFF2-40B4-BE49-F238E27FC236}">
                <a16:creationId xmlns:a16="http://schemas.microsoft.com/office/drawing/2014/main" id="{C0814DBB-8071-67A4-174A-6351EE21F526}"/>
              </a:ext>
            </a:extLst>
          </p:cNvPr>
          <p:cNvSpPr>
            <a:spLocks noGrp="1"/>
          </p:cNvSpPr>
          <p:nvPr>
            <p:ph type="pic" sz="quarter" idx="11"/>
          </p:nvPr>
        </p:nvSpPr>
        <p:spPr>
          <a:xfrm>
            <a:off x="3538984" y="1700809"/>
            <a:ext cx="2340992" cy="4180512"/>
          </a:xfrm>
          <a:prstGeom prst="rect">
            <a:avLst/>
          </a:prstGeom>
        </p:spPr>
        <p:txBody>
          <a:bodyPr/>
          <a:lstStyle/>
          <a:p>
            <a:r>
              <a:rPr lang="cs-CZ"/>
              <a:t>Kliknutím na ikonu přidáte obrázek.</a:t>
            </a:r>
          </a:p>
        </p:txBody>
      </p:sp>
      <p:sp>
        <p:nvSpPr>
          <p:cNvPr id="8" name="Zástupný symbol obrázku 5">
            <a:extLst>
              <a:ext uri="{FF2B5EF4-FFF2-40B4-BE49-F238E27FC236}">
                <a16:creationId xmlns:a16="http://schemas.microsoft.com/office/drawing/2014/main" id="{67167C5F-EDD1-C832-F5F8-B4EF62F8211E}"/>
              </a:ext>
            </a:extLst>
          </p:cNvPr>
          <p:cNvSpPr>
            <a:spLocks noGrp="1"/>
          </p:cNvSpPr>
          <p:nvPr>
            <p:ph type="pic" sz="quarter" idx="12"/>
          </p:nvPr>
        </p:nvSpPr>
        <p:spPr>
          <a:xfrm>
            <a:off x="6203280" y="1700808"/>
            <a:ext cx="2340992" cy="4180512"/>
          </a:xfrm>
          <a:prstGeom prst="rect">
            <a:avLst/>
          </a:prstGeom>
        </p:spPr>
        <p:txBody>
          <a:bodyPr/>
          <a:lstStyle/>
          <a:p>
            <a:r>
              <a:rPr lang="cs-CZ"/>
              <a:t>Kliknutím na ikonu přidáte obrázek.</a:t>
            </a:r>
          </a:p>
        </p:txBody>
      </p:sp>
      <p:sp>
        <p:nvSpPr>
          <p:cNvPr id="9" name="Zástupný symbol obrázku 5">
            <a:extLst>
              <a:ext uri="{FF2B5EF4-FFF2-40B4-BE49-F238E27FC236}">
                <a16:creationId xmlns:a16="http://schemas.microsoft.com/office/drawing/2014/main" id="{4F4E371C-FF85-034C-CE97-02118F8BCAB9}"/>
              </a:ext>
            </a:extLst>
          </p:cNvPr>
          <p:cNvSpPr>
            <a:spLocks noGrp="1"/>
          </p:cNvSpPr>
          <p:nvPr>
            <p:ph type="pic" sz="quarter" idx="13"/>
          </p:nvPr>
        </p:nvSpPr>
        <p:spPr>
          <a:xfrm>
            <a:off x="8867576" y="1700808"/>
            <a:ext cx="2340992" cy="4180512"/>
          </a:xfrm>
          <a:prstGeom prst="rect">
            <a:avLst/>
          </a:prstGeom>
        </p:spPr>
        <p:txBody>
          <a:bodyPr/>
          <a:lstStyle/>
          <a:p>
            <a:r>
              <a:rPr lang="cs-CZ"/>
              <a:t>Kliknutím na ikonu přidáte obrázek.</a:t>
            </a:r>
          </a:p>
        </p:txBody>
      </p:sp>
      <p:sp>
        <p:nvSpPr>
          <p:cNvPr id="11" name="Text Placeholder 21">
            <a:extLst>
              <a:ext uri="{FF2B5EF4-FFF2-40B4-BE49-F238E27FC236}">
                <a16:creationId xmlns:a16="http://schemas.microsoft.com/office/drawing/2014/main" id="{893F3FA6-92AB-6241-CAA8-95BBA203DACA}"/>
              </a:ext>
            </a:extLst>
          </p:cNvPr>
          <p:cNvSpPr>
            <a:spLocks noGrp="1"/>
          </p:cNvSpPr>
          <p:nvPr>
            <p:ph type="body" sz="quarter" idx="14"/>
          </p:nvPr>
        </p:nvSpPr>
        <p:spPr>
          <a:xfrm>
            <a:off x="883686" y="1340768"/>
            <a:ext cx="234099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2" name="Text Placeholder 21">
            <a:extLst>
              <a:ext uri="{FF2B5EF4-FFF2-40B4-BE49-F238E27FC236}">
                <a16:creationId xmlns:a16="http://schemas.microsoft.com/office/drawing/2014/main" id="{E384EC8A-803F-50CF-E7EA-271BB97F0E6B}"/>
              </a:ext>
            </a:extLst>
          </p:cNvPr>
          <p:cNvSpPr>
            <a:spLocks noGrp="1"/>
          </p:cNvSpPr>
          <p:nvPr>
            <p:ph type="body" sz="quarter" idx="15"/>
          </p:nvPr>
        </p:nvSpPr>
        <p:spPr>
          <a:xfrm>
            <a:off x="3538984" y="1340768"/>
            <a:ext cx="234099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3" name="Text Placeholder 21">
            <a:extLst>
              <a:ext uri="{FF2B5EF4-FFF2-40B4-BE49-F238E27FC236}">
                <a16:creationId xmlns:a16="http://schemas.microsoft.com/office/drawing/2014/main" id="{BC8D0283-37C0-F910-154D-8138A9CF9113}"/>
              </a:ext>
            </a:extLst>
          </p:cNvPr>
          <p:cNvSpPr>
            <a:spLocks noGrp="1"/>
          </p:cNvSpPr>
          <p:nvPr>
            <p:ph type="body" sz="quarter" idx="16"/>
          </p:nvPr>
        </p:nvSpPr>
        <p:spPr>
          <a:xfrm>
            <a:off x="6203280" y="1340768"/>
            <a:ext cx="234099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5" name="Text Placeholder 21">
            <a:extLst>
              <a:ext uri="{FF2B5EF4-FFF2-40B4-BE49-F238E27FC236}">
                <a16:creationId xmlns:a16="http://schemas.microsoft.com/office/drawing/2014/main" id="{DC0D5987-1A9D-5E81-E756-0F9A83AE7B29}"/>
              </a:ext>
            </a:extLst>
          </p:cNvPr>
          <p:cNvSpPr>
            <a:spLocks noGrp="1"/>
          </p:cNvSpPr>
          <p:nvPr>
            <p:ph type="body" sz="quarter" idx="17"/>
          </p:nvPr>
        </p:nvSpPr>
        <p:spPr>
          <a:xfrm>
            <a:off x="8867576" y="1340768"/>
            <a:ext cx="234099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Tree>
    <p:extLst>
      <p:ext uri="{BB962C8B-B14F-4D97-AF65-F5344CB8AC3E}">
        <p14:creationId xmlns:p14="http://schemas.microsoft.com/office/powerpoint/2010/main" val="1130081430"/>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Stránka_obrázky_2">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1159360" y="1484784"/>
            <a:ext cx="3124082" cy="4468544"/>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7" name="Zástupný symbol obrázku 5">
            <a:extLst>
              <a:ext uri="{FF2B5EF4-FFF2-40B4-BE49-F238E27FC236}">
                <a16:creationId xmlns:a16="http://schemas.microsoft.com/office/drawing/2014/main" id="{C0814DBB-8071-67A4-174A-6351EE21F526}"/>
              </a:ext>
            </a:extLst>
          </p:cNvPr>
          <p:cNvSpPr>
            <a:spLocks noGrp="1"/>
          </p:cNvSpPr>
          <p:nvPr>
            <p:ph type="pic" sz="quarter" idx="11"/>
          </p:nvPr>
        </p:nvSpPr>
        <p:spPr>
          <a:xfrm>
            <a:off x="4499466" y="1481054"/>
            <a:ext cx="3124082" cy="4468544"/>
          </a:xfrm>
          <a:prstGeom prst="rect">
            <a:avLst/>
          </a:prstGeom>
        </p:spPr>
        <p:txBody>
          <a:bodyPr/>
          <a:lstStyle/>
          <a:p>
            <a:r>
              <a:rPr lang="cs-CZ"/>
              <a:t>Kliknutím na ikonu přidáte obrázek.</a:t>
            </a:r>
          </a:p>
        </p:txBody>
      </p:sp>
      <p:sp>
        <p:nvSpPr>
          <p:cNvPr id="8" name="Zástupný symbol obrázku 5">
            <a:extLst>
              <a:ext uri="{FF2B5EF4-FFF2-40B4-BE49-F238E27FC236}">
                <a16:creationId xmlns:a16="http://schemas.microsoft.com/office/drawing/2014/main" id="{67167C5F-EDD1-C832-F5F8-B4EF62F8211E}"/>
              </a:ext>
            </a:extLst>
          </p:cNvPr>
          <p:cNvSpPr>
            <a:spLocks noGrp="1"/>
          </p:cNvSpPr>
          <p:nvPr>
            <p:ph type="pic" sz="quarter" idx="12"/>
          </p:nvPr>
        </p:nvSpPr>
        <p:spPr>
          <a:xfrm>
            <a:off x="7839572" y="1484783"/>
            <a:ext cx="3068606" cy="4468544"/>
          </a:xfrm>
          <a:prstGeom prst="rect">
            <a:avLst/>
          </a:prstGeom>
        </p:spPr>
        <p:txBody>
          <a:bodyPr/>
          <a:lstStyle/>
          <a:p>
            <a:r>
              <a:rPr lang="cs-CZ"/>
              <a:t>Kliknutím na ikonu přidáte obrázek.</a:t>
            </a:r>
          </a:p>
        </p:txBody>
      </p:sp>
      <p:sp>
        <p:nvSpPr>
          <p:cNvPr id="9" name="Text Placeholder 21">
            <a:extLst>
              <a:ext uri="{FF2B5EF4-FFF2-40B4-BE49-F238E27FC236}">
                <a16:creationId xmlns:a16="http://schemas.microsoft.com/office/drawing/2014/main" id="{91730CE2-54CA-7822-FC69-21FD079EDD19}"/>
              </a:ext>
            </a:extLst>
          </p:cNvPr>
          <p:cNvSpPr>
            <a:spLocks noGrp="1"/>
          </p:cNvSpPr>
          <p:nvPr>
            <p:ph type="body" sz="quarter" idx="14"/>
          </p:nvPr>
        </p:nvSpPr>
        <p:spPr>
          <a:xfrm>
            <a:off x="1159360" y="1121014"/>
            <a:ext cx="312408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0" name="Text Placeholder 21">
            <a:extLst>
              <a:ext uri="{FF2B5EF4-FFF2-40B4-BE49-F238E27FC236}">
                <a16:creationId xmlns:a16="http://schemas.microsoft.com/office/drawing/2014/main" id="{DB2BF174-208D-4CAA-964B-B20D4BF252BD}"/>
              </a:ext>
            </a:extLst>
          </p:cNvPr>
          <p:cNvSpPr>
            <a:spLocks noGrp="1"/>
          </p:cNvSpPr>
          <p:nvPr>
            <p:ph type="body" sz="quarter" idx="15"/>
          </p:nvPr>
        </p:nvSpPr>
        <p:spPr>
          <a:xfrm>
            <a:off x="4499466" y="1121014"/>
            <a:ext cx="312408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1" name="Text Placeholder 21">
            <a:extLst>
              <a:ext uri="{FF2B5EF4-FFF2-40B4-BE49-F238E27FC236}">
                <a16:creationId xmlns:a16="http://schemas.microsoft.com/office/drawing/2014/main" id="{1E70D5AD-B0EC-A0CA-BA0C-514CBDF39E9F}"/>
              </a:ext>
            </a:extLst>
          </p:cNvPr>
          <p:cNvSpPr>
            <a:spLocks noGrp="1"/>
          </p:cNvSpPr>
          <p:nvPr>
            <p:ph type="body" sz="quarter" idx="16"/>
          </p:nvPr>
        </p:nvSpPr>
        <p:spPr>
          <a:xfrm>
            <a:off x="7839572" y="1121014"/>
            <a:ext cx="3068606"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Tree>
    <p:extLst>
      <p:ext uri="{BB962C8B-B14F-4D97-AF65-F5344CB8AC3E}">
        <p14:creationId xmlns:p14="http://schemas.microsoft.com/office/powerpoint/2010/main" val="212150612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Stránka_obrázky_3">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695400" y="980728"/>
            <a:ext cx="4360576" cy="2232248"/>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9" name="Zástupný symbol obrázku 5">
            <a:extLst>
              <a:ext uri="{FF2B5EF4-FFF2-40B4-BE49-F238E27FC236}">
                <a16:creationId xmlns:a16="http://schemas.microsoft.com/office/drawing/2014/main" id="{436FB165-3355-0608-17AA-55271C8520A7}"/>
              </a:ext>
            </a:extLst>
          </p:cNvPr>
          <p:cNvSpPr>
            <a:spLocks noGrp="1"/>
          </p:cNvSpPr>
          <p:nvPr>
            <p:ph type="pic" sz="quarter" idx="11"/>
          </p:nvPr>
        </p:nvSpPr>
        <p:spPr>
          <a:xfrm>
            <a:off x="695400" y="3717032"/>
            <a:ext cx="4360576" cy="2304256"/>
          </a:xfrm>
          <a:prstGeom prst="rect">
            <a:avLst/>
          </a:prstGeom>
        </p:spPr>
        <p:txBody>
          <a:bodyPr/>
          <a:lstStyle/>
          <a:p>
            <a:r>
              <a:rPr lang="cs-CZ"/>
              <a:t>Kliknutím na ikonu přidáte obrázek.</a:t>
            </a:r>
          </a:p>
        </p:txBody>
      </p:sp>
      <p:sp>
        <p:nvSpPr>
          <p:cNvPr id="10" name="Zástupný symbol obrázku 5">
            <a:extLst>
              <a:ext uri="{FF2B5EF4-FFF2-40B4-BE49-F238E27FC236}">
                <a16:creationId xmlns:a16="http://schemas.microsoft.com/office/drawing/2014/main" id="{B63CCBDE-E186-7A2F-6229-94CA73D7B1B2}"/>
              </a:ext>
            </a:extLst>
          </p:cNvPr>
          <p:cNvSpPr>
            <a:spLocks noGrp="1"/>
          </p:cNvSpPr>
          <p:nvPr>
            <p:ph type="pic" sz="quarter" idx="12"/>
          </p:nvPr>
        </p:nvSpPr>
        <p:spPr>
          <a:xfrm>
            <a:off x="5231904" y="980728"/>
            <a:ext cx="2448272" cy="5040560"/>
          </a:xfrm>
          <a:prstGeom prst="rect">
            <a:avLst/>
          </a:prstGeom>
        </p:spPr>
        <p:txBody>
          <a:bodyPr/>
          <a:lstStyle/>
          <a:p>
            <a:r>
              <a:rPr lang="cs-CZ"/>
              <a:t>Kliknutím na ikonu přidáte obrázek.</a:t>
            </a:r>
          </a:p>
        </p:txBody>
      </p:sp>
      <p:sp>
        <p:nvSpPr>
          <p:cNvPr id="11" name="Zástupný symbol obrázku 5">
            <a:extLst>
              <a:ext uri="{FF2B5EF4-FFF2-40B4-BE49-F238E27FC236}">
                <a16:creationId xmlns:a16="http://schemas.microsoft.com/office/drawing/2014/main" id="{1F8AB5F7-2014-3DE5-A3E7-7270C5725B7E}"/>
              </a:ext>
            </a:extLst>
          </p:cNvPr>
          <p:cNvSpPr>
            <a:spLocks noGrp="1"/>
          </p:cNvSpPr>
          <p:nvPr>
            <p:ph type="pic" sz="quarter" idx="13"/>
          </p:nvPr>
        </p:nvSpPr>
        <p:spPr>
          <a:xfrm>
            <a:off x="7836423" y="980728"/>
            <a:ext cx="2448272" cy="5040560"/>
          </a:xfrm>
          <a:prstGeom prst="rect">
            <a:avLst/>
          </a:prstGeom>
        </p:spPr>
        <p:txBody>
          <a:bodyPr/>
          <a:lstStyle/>
          <a:p>
            <a:r>
              <a:rPr lang="cs-CZ"/>
              <a:t>Kliknutím na ikonu přidáte obrázek.</a:t>
            </a:r>
          </a:p>
        </p:txBody>
      </p:sp>
      <p:sp>
        <p:nvSpPr>
          <p:cNvPr id="7" name="Text Placeholder 21">
            <a:extLst>
              <a:ext uri="{FF2B5EF4-FFF2-40B4-BE49-F238E27FC236}">
                <a16:creationId xmlns:a16="http://schemas.microsoft.com/office/drawing/2014/main" id="{945F3B21-C1EB-48B8-50D4-6A1748F784FD}"/>
              </a:ext>
            </a:extLst>
          </p:cNvPr>
          <p:cNvSpPr>
            <a:spLocks noGrp="1"/>
          </p:cNvSpPr>
          <p:nvPr>
            <p:ph type="body" sz="quarter" idx="14"/>
          </p:nvPr>
        </p:nvSpPr>
        <p:spPr>
          <a:xfrm>
            <a:off x="687774" y="62068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8" name="Text Placeholder 21">
            <a:extLst>
              <a:ext uri="{FF2B5EF4-FFF2-40B4-BE49-F238E27FC236}">
                <a16:creationId xmlns:a16="http://schemas.microsoft.com/office/drawing/2014/main" id="{678171B0-6EE8-F925-C2D7-E083CA87A0EB}"/>
              </a:ext>
            </a:extLst>
          </p:cNvPr>
          <p:cNvSpPr>
            <a:spLocks noGrp="1"/>
          </p:cNvSpPr>
          <p:nvPr>
            <p:ph type="body" sz="quarter" idx="15"/>
          </p:nvPr>
        </p:nvSpPr>
        <p:spPr>
          <a:xfrm>
            <a:off x="5231904" y="620688"/>
            <a:ext cx="244827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2" name="Text Placeholder 21">
            <a:extLst>
              <a:ext uri="{FF2B5EF4-FFF2-40B4-BE49-F238E27FC236}">
                <a16:creationId xmlns:a16="http://schemas.microsoft.com/office/drawing/2014/main" id="{B1233071-C0AF-A6FF-94AC-46A2C4719035}"/>
              </a:ext>
            </a:extLst>
          </p:cNvPr>
          <p:cNvSpPr>
            <a:spLocks noGrp="1"/>
          </p:cNvSpPr>
          <p:nvPr>
            <p:ph type="body" sz="quarter" idx="16"/>
          </p:nvPr>
        </p:nvSpPr>
        <p:spPr>
          <a:xfrm>
            <a:off x="7836423" y="620688"/>
            <a:ext cx="244827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3" name="Text Placeholder 21">
            <a:extLst>
              <a:ext uri="{FF2B5EF4-FFF2-40B4-BE49-F238E27FC236}">
                <a16:creationId xmlns:a16="http://schemas.microsoft.com/office/drawing/2014/main" id="{025A8E0E-07B3-81B9-AE5F-9B5C442507F5}"/>
              </a:ext>
            </a:extLst>
          </p:cNvPr>
          <p:cNvSpPr>
            <a:spLocks noGrp="1"/>
          </p:cNvSpPr>
          <p:nvPr>
            <p:ph type="body" sz="quarter" idx="17"/>
          </p:nvPr>
        </p:nvSpPr>
        <p:spPr>
          <a:xfrm>
            <a:off x="695400" y="3356992"/>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Tree>
    <p:extLst>
      <p:ext uri="{BB962C8B-B14F-4D97-AF65-F5344CB8AC3E}">
        <p14:creationId xmlns:p14="http://schemas.microsoft.com/office/powerpoint/2010/main" val="292611097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Stránka_obrázky_4">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1343472" y="980728"/>
            <a:ext cx="4360576" cy="2304256"/>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9" name="Zástupný symbol obrázku 5">
            <a:extLst>
              <a:ext uri="{FF2B5EF4-FFF2-40B4-BE49-F238E27FC236}">
                <a16:creationId xmlns:a16="http://schemas.microsoft.com/office/drawing/2014/main" id="{436FB165-3355-0608-17AA-55271C8520A7}"/>
              </a:ext>
            </a:extLst>
          </p:cNvPr>
          <p:cNvSpPr>
            <a:spLocks noGrp="1"/>
          </p:cNvSpPr>
          <p:nvPr>
            <p:ph type="pic" sz="quarter" idx="11"/>
          </p:nvPr>
        </p:nvSpPr>
        <p:spPr>
          <a:xfrm>
            <a:off x="1343472" y="3861048"/>
            <a:ext cx="4360576" cy="2376264"/>
          </a:xfrm>
          <a:prstGeom prst="rect">
            <a:avLst/>
          </a:prstGeom>
        </p:spPr>
        <p:txBody>
          <a:bodyPr/>
          <a:lstStyle/>
          <a:p>
            <a:r>
              <a:rPr lang="cs-CZ"/>
              <a:t>Kliknutím na ikonu přidáte obrázek.</a:t>
            </a:r>
          </a:p>
        </p:txBody>
      </p:sp>
      <p:sp>
        <p:nvSpPr>
          <p:cNvPr id="7" name="Zástupný symbol obrázku 5">
            <a:extLst>
              <a:ext uri="{FF2B5EF4-FFF2-40B4-BE49-F238E27FC236}">
                <a16:creationId xmlns:a16="http://schemas.microsoft.com/office/drawing/2014/main" id="{8F5D8973-3623-56C4-F175-AA531064B70B}"/>
              </a:ext>
            </a:extLst>
          </p:cNvPr>
          <p:cNvSpPr>
            <a:spLocks noGrp="1"/>
          </p:cNvSpPr>
          <p:nvPr>
            <p:ph type="pic" sz="quarter" idx="12"/>
          </p:nvPr>
        </p:nvSpPr>
        <p:spPr>
          <a:xfrm>
            <a:off x="5839880" y="980728"/>
            <a:ext cx="4360576" cy="2304256"/>
          </a:xfrm>
          <a:prstGeom prst="rect">
            <a:avLst/>
          </a:prstGeom>
        </p:spPr>
        <p:txBody>
          <a:bodyPr/>
          <a:lstStyle/>
          <a:p>
            <a:r>
              <a:rPr lang="cs-CZ"/>
              <a:t>Kliknutím na ikonu přidáte obrázek.</a:t>
            </a:r>
          </a:p>
        </p:txBody>
      </p:sp>
      <p:sp>
        <p:nvSpPr>
          <p:cNvPr id="8" name="Zástupný symbol obrázku 5">
            <a:extLst>
              <a:ext uri="{FF2B5EF4-FFF2-40B4-BE49-F238E27FC236}">
                <a16:creationId xmlns:a16="http://schemas.microsoft.com/office/drawing/2014/main" id="{B69B087A-BDA0-4CA2-449A-220C8A0CFC58}"/>
              </a:ext>
            </a:extLst>
          </p:cNvPr>
          <p:cNvSpPr>
            <a:spLocks noGrp="1"/>
          </p:cNvSpPr>
          <p:nvPr>
            <p:ph type="pic" sz="quarter" idx="13"/>
          </p:nvPr>
        </p:nvSpPr>
        <p:spPr>
          <a:xfrm>
            <a:off x="5839880" y="3861048"/>
            <a:ext cx="4360576" cy="2376264"/>
          </a:xfrm>
          <a:prstGeom prst="rect">
            <a:avLst/>
          </a:prstGeom>
        </p:spPr>
        <p:txBody>
          <a:bodyPr/>
          <a:lstStyle/>
          <a:p>
            <a:r>
              <a:rPr lang="cs-CZ"/>
              <a:t>Kliknutím na ikonu přidáte obrázek.</a:t>
            </a:r>
          </a:p>
        </p:txBody>
      </p:sp>
      <p:sp>
        <p:nvSpPr>
          <p:cNvPr id="10" name="Text Placeholder 21">
            <a:extLst>
              <a:ext uri="{FF2B5EF4-FFF2-40B4-BE49-F238E27FC236}">
                <a16:creationId xmlns:a16="http://schemas.microsoft.com/office/drawing/2014/main" id="{2BFD1512-966D-221D-D013-1D5926C29EA6}"/>
              </a:ext>
            </a:extLst>
          </p:cNvPr>
          <p:cNvSpPr>
            <a:spLocks noGrp="1"/>
          </p:cNvSpPr>
          <p:nvPr>
            <p:ph type="body" sz="quarter" idx="17"/>
          </p:nvPr>
        </p:nvSpPr>
        <p:spPr>
          <a:xfrm>
            <a:off x="1343472" y="62068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1" name="Text Placeholder 21">
            <a:extLst>
              <a:ext uri="{FF2B5EF4-FFF2-40B4-BE49-F238E27FC236}">
                <a16:creationId xmlns:a16="http://schemas.microsoft.com/office/drawing/2014/main" id="{8DA5E481-C11E-8F62-C173-EB5E740CA923}"/>
              </a:ext>
            </a:extLst>
          </p:cNvPr>
          <p:cNvSpPr>
            <a:spLocks noGrp="1"/>
          </p:cNvSpPr>
          <p:nvPr>
            <p:ph type="body" sz="quarter" idx="18"/>
          </p:nvPr>
        </p:nvSpPr>
        <p:spPr>
          <a:xfrm>
            <a:off x="5839880" y="62068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2" name="Text Placeholder 21">
            <a:extLst>
              <a:ext uri="{FF2B5EF4-FFF2-40B4-BE49-F238E27FC236}">
                <a16:creationId xmlns:a16="http://schemas.microsoft.com/office/drawing/2014/main" id="{DFB8C3E3-2FE9-B311-B7CF-01BBFF854DF0}"/>
              </a:ext>
            </a:extLst>
          </p:cNvPr>
          <p:cNvSpPr>
            <a:spLocks noGrp="1"/>
          </p:cNvSpPr>
          <p:nvPr>
            <p:ph type="body" sz="quarter" idx="19"/>
          </p:nvPr>
        </p:nvSpPr>
        <p:spPr>
          <a:xfrm>
            <a:off x="1346201" y="350100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3" name="Text Placeholder 21">
            <a:extLst>
              <a:ext uri="{FF2B5EF4-FFF2-40B4-BE49-F238E27FC236}">
                <a16:creationId xmlns:a16="http://schemas.microsoft.com/office/drawing/2014/main" id="{F4DAA9EE-3EDA-EC4D-177C-25C6F8166D05}"/>
              </a:ext>
            </a:extLst>
          </p:cNvPr>
          <p:cNvSpPr>
            <a:spLocks noGrp="1"/>
          </p:cNvSpPr>
          <p:nvPr>
            <p:ph type="body" sz="quarter" idx="20"/>
          </p:nvPr>
        </p:nvSpPr>
        <p:spPr>
          <a:xfrm>
            <a:off x="5842609" y="350100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Tree>
    <p:extLst>
      <p:ext uri="{BB962C8B-B14F-4D97-AF65-F5344CB8AC3E}">
        <p14:creationId xmlns:p14="http://schemas.microsoft.com/office/powerpoint/2010/main" val="3820747518"/>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Stránka_obrázky_5">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1343472" y="980728"/>
            <a:ext cx="4360576" cy="2304256"/>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7" name="Zástupný symbol obrázku 5">
            <a:extLst>
              <a:ext uri="{FF2B5EF4-FFF2-40B4-BE49-F238E27FC236}">
                <a16:creationId xmlns:a16="http://schemas.microsoft.com/office/drawing/2014/main" id="{8F5D8973-3623-56C4-F175-AA531064B70B}"/>
              </a:ext>
            </a:extLst>
          </p:cNvPr>
          <p:cNvSpPr>
            <a:spLocks noGrp="1"/>
          </p:cNvSpPr>
          <p:nvPr>
            <p:ph type="pic" sz="quarter" idx="12"/>
          </p:nvPr>
        </p:nvSpPr>
        <p:spPr>
          <a:xfrm>
            <a:off x="5839880" y="980728"/>
            <a:ext cx="4360576" cy="2304256"/>
          </a:xfrm>
          <a:prstGeom prst="rect">
            <a:avLst/>
          </a:prstGeom>
        </p:spPr>
        <p:txBody>
          <a:bodyPr/>
          <a:lstStyle/>
          <a:p>
            <a:r>
              <a:rPr lang="cs-CZ"/>
              <a:t>Kliknutím na ikonu přidáte obrázek.</a:t>
            </a:r>
          </a:p>
        </p:txBody>
      </p:sp>
      <p:sp>
        <p:nvSpPr>
          <p:cNvPr id="10" name="Zástupný symbol obrázku 5">
            <a:extLst>
              <a:ext uri="{FF2B5EF4-FFF2-40B4-BE49-F238E27FC236}">
                <a16:creationId xmlns:a16="http://schemas.microsoft.com/office/drawing/2014/main" id="{5DEC724E-C033-F047-E07F-A09C002E2A9A}"/>
              </a:ext>
            </a:extLst>
          </p:cNvPr>
          <p:cNvSpPr>
            <a:spLocks noGrp="1"/>
          </p:cNvSpPr>
          <p:nvPr>
            <p:ph type="pic" sz="quarter" idx="13"/>
          </p:nvPr>
        </p:nvSpPr>
        <p:spPr>
          <a:xfrm>
            <a:off x="1346884" y="3789040"/>
            <a:ext cx="8853572" cy="2448272"/>
          </a:xfrm>
          <a:prstGeom prst="rect">
            <a:avLst/>
          </a:prstGeom>
        </p:spPr>
        <p:txBody>
          <a:bodyPr/>
          <a:lstStyle/>
          <a:p>
            <a:r>
              <a:rPr lang="cs-CZ"/>
              <a:t>Kliknutím na ikonu přidáte obrázek.</a:t>
            </a:r>
          </a:p>
        </p:txBody>
      </p:sp>
      <p:sp>
        <p:nvSpPr>
          <p:cNvPr id="8" name="Text Placeholder 21">
            <a:extLst>
              <a:ext uri="{FF2B5EF4-FFF2-40B4-BE49-F238E27FC236}">
                <a16:creationId xmlns:a16="http://schemas.microsoft.com/office/drawing/2014/main" id="{F1F6C668-6FE5-FD98-0570-A9E9B52A5830}"/>
              </a:ext>
            </a:extLst>
          </p:cNvPr>
          <p:cNvSpPr>
            <a:spLocks noGrp="1"/>
          </p:cNvSpPr>
          <p:nvPr>
            <p:ph type="body" sz="quarter" idx="17"/>
          </p:nvPr>
        </p:nvSpPr>
        <p:spPr>
          <a:xfrm>
            <a:off x="1343472" y="62068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9" name="Text Placeholder 21">
            <a:extLst>
              <a:ext uri="{FF2B5EF4-FFF2-40B4-BE49-F238E27FC236}">
                <a16:creationId xmlns:a16="http://schemas.microsoft.com/office/drawing/2014/main" id="{5FAE5FDF-3F80-54F4-CE26-DBE350647B37}"/>
              </a:ext>
            </a:extLst>
          </p:cNvPr>
          <p:cNvSpPr>
            <a:spLocks noGrp="1"/>
          </p:cNvSpPr>
          <p:nvPr>
            <p:ph type="body" sz="quarter" idx="18"/>
          </p:nvPr>
        </p:nvSpPr>
        <p:spPr>
          <a:xfrm>
            <a:off x="5839880" y="620688"/>
            <a:ext cx="436820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1" name="Text Placeholder 21">
            <a:extLst>
              <a:ext uri="{FF2B5EF4-FFF2-40B4-BE49-F238E27FC236}">
                <a16:creationId xmlns:a16="http://schemas.microsoft.com/office/drawing/2014/main" id="{8B83B143-D77D-61B6-FBCF-F08314D2B289}"/>
              </a:ext>
            </a:extLst>
          </p:cNvPr>
          <p:cNvSpPr>
            <a:spLocks noGrp="1"/>
          </p:cNvSpPr>
          <p:nvPr>
            <p:ph type="body" sz="quarter" idx="19"/>
          </p:nvPr>
        </p:nvSpPr>
        <p:spPr>
          <a:xfrm>
            <a:off x="1343472" y="3429000"/>
            <a:ext cx="8853572" cy="360040"/>
          </a:xfrm>
          <a:prstGeom prst="rect">
            <a:avLst/>
          </a:prstGeom>
        </p:spPr>
        <p:txBody>
          <a:bodyPr/>
          <a:lstStyle>
            <a:lvl1pPr algn="ctr">
              <a:defRPr sz="1000">
                <a:solidFill>
                  <a:schemeClr val="tx1"/>
                </a:solidFill>
                <a:latin typeface="Arial" panose="020B0604020202020204" pitchFamily="34" charset="0"/>
                <a:cs typeface="Arial" panose="020B0604020202020204" pitchFamily="34" charset="0"/>
              </a:defRPr>
            </a:lvl1pPr>
          </a:lstStyle>
          <a:p>
            <a:pPr marL="285750" lvl="0" indent="-285750">
              <a:buClr>
                <a:srgbClr val="00C752"/>
              </a:buClr>
              <a:buFont typeface="Wingdings" pitchFamily="2" charset="2"/>
              <a:buChar char="§"/>
            </a:pPr>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Tree>
    <p:extLst>
      <p:ext uri="{BB962C8B-B14F-4D97-AF65-F5344CB8AC3E}">
        <p14:creationId xmlns:p14="http://schemas.microsoft.com/office/powerpoint/2010/main" val="4073055890"/>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Stránka s fotkou 2">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0"/>
            <a:ext cx="6096000" cy="6858000"/>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1" name="Text Placeholder 17">
            <a:extLst>
              <a:ext uri="{FF2B5EF4-FFF2-40B4-BE49-F238E27FC236}">
                <a16:creationId xmlns:a16="http://schemas.microsoft.com/office/drawing/2014/main" id="{0F265A4D-3619-6F13-4CB9-947AC0A970D1}"/>
              </a:ext>
            </a:extLst>
          </p:cNvPr>
          <p:cNvSpPr>
            <a:spLocks noGrp="1"/>
          </p:cNvSpPr>
          <p:nvPr>
            <p:ph type="body" sz="quarter" idx="11"/>
          </p:nvPr>
        </p:nvSpPr>
        <p:spPr>
          <a:xfrm>
            <a:off x="6681619" y="332656"/>
            <a:ext cx="4022893"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7" name="Zástupný text 2">
            <a:extLst>
              <a:ext uri="{FF2B5EF4-FFF2-40B4-BE49-F238E27FC236}">
                <a16:creationId xmlns:a16="http://schemas.microsoft.com/office/drawing/2014/main" id="{F4C121A6-3D8E-FD24-AE30-7D21C7FCA8B8}"/>
              </a:ext>
            </a:extLst>
          </p:cNvPr>
          <p:cNvSpPr>
            <a:spLocks noGrp="1"/>
          </p:cNvSpPr>
          <p:nvPr>
            <p:ph type="body" sz="quarter" idx="18"/>
          </p:nvPr>
        </p:nvSpPr>
        <p:spPr>
          <a:xfrm>
            <a:off x="6650898" y="1918502"/>
            <a:ext cx="490871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622793193"/>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Stránka s fotkou 2B">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0"/>
            <a:ext cx="6096000" cy="3380046"/>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1" name="Text Placeholder 17">
            <a:extLst>
              <a:ext uri="{FF2B5EF4-FFF2-40B4-BE49-F238E27FC236}">
                <a16:creationId xmlns:a16="http://schemas.microsoft.com/office/drawing/2014/main" id="{0F265A4D-3619-6F13-4CB9-947AC0A970D1}"/>
              </a:ext>
            </a:extLst>
          </p:cNvPr>
          <p:cNvSpPr>
            <a:spLocks noGrp="1"/>
          </p:cNvSpPr>
          <p:nvPr>
            <p:ph type="body" sz="quarter" idx="11"/>
          </p:nvPr>
        </p:nvSpPr>
        <p:spPr>
          <a:xfrm>
            <a:off x="6681619" y="332656"/>
            <a:ext cx="4022893"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7" name="Zástupný symbol obrázku 5">
            <a:extLst>
              <a:ext uri="{FF2B5EF4-FFF2-40B4-BE49-F238E27FC236}">
                <a16:creationId xmlns:a16="http://schemas.microsoft.com/office/drawing/2014/main" id="{C6D106E1-2BA3-6D0D-BE93-FAD81BEA0BC5}"/>
              </a:ext>
            </a:extLst>
          </p:cNvPr>
          <p:cNvSpPr>
            <a:spLocks noGrp="1"/>
          </p:cNvSpPr>
          <p:nvPr>
            <p:ph type="pic" sz="quarter" idx="14"/>
          </p:nvPr>
        </p:nvSpPr>
        <p:spPr>
          <a:xfrm>
            <a:off x="0" y="3477954"/>
            <a:ext cx="6096000" cy="3380046"/>
          </a:xfrm>
          <a:prstGeom prst="rect">
            <a:avLst/>
          </a:prstGeom>
        </p:spPr>
        <p:txBody>
          <a:bodyPr/>
          <a:lstStyle/>
          <a:p>
            <a:r>
              <a:rPr lang="cs-CZ"/>
              <a:t>Kliknutím na ikonu přidáte obrázek.</a:t>
            </a:r>
          </a:p>
        </p:txBody>
      </p:sp>
      <p:sp>
        <p:nvSpPr>
          <p:cNvPr id="8" name="Zástupný text 2">
            <a:extLst>
              <a:ext uri="{FF2B5EF4-FFF2-40B4-BE49-F238E27FC236}">
                <a16:creationId xmlns:a16="http://schemas.microsoft.com/office/drawing/2014/main" id="{96D3A5E4-D310-DB89-29F2-CCD1C5DFFA4B}"/>
              </a:ext>
            </a:extLst>
          </p:cNvPr>
          <p:cNvSpPr>
            <a:spLocks noGrp="1"/>
          </p:cNvSpPr>
          <p:nvPr>
            <p:ph type="body" sz="quarter" idx="18"/>
          </p:nvPr>
        </p:nvSpPr>
        <p:spPr>
          <a:xfrm>
            <a:off x="6650898" y="1918502"/>
            <a:ext cx="490871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5193860"/>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Stránka s fotkou 2">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6096000" y="0"/>
            <a:ext cx="6096000" cy="6858000"/>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7" name="Text Placeholder 17">
            <a:extLst>
              <a:ext uri="{FF2B5EF4-FFF2-40B4-BE49-F238E27FC236}">
                <a16:creationId xmlns:a16="http://schemas.microsoft.com/office/drawing/2014/main" id="{5E8F0922-9B60-F37C-EBF9-66BDEC3461CC}"/>
              </a:ext>
            </a:extLst>
          </p:cNvPr>
          <p:cNvSpPr>
            <a:spLocks noGrp="1"/>
          </p:cNvSpPr>
          <p:nvPr>
            <p:ph type="body" sz="quarter" idx="11"/>
          </p:nvPr>
        </p:nvSpPr>
        <p:spPr>
          <a:xfrm>
            <a:off x="560939" y="332656"/>
            <a:ext cx="5031005"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10" name="Zástupný text 2">
            <a:extLst>
              <a:ext uri="{FF2B5EF4-FFF2-40B4-BE49-F238E27FC236}">
                <a16:creationId xmlns:a16="http://schemas.microsoft.com/office/drawing/2014/main" id="{908DA53C-6579-3BD0-5B5E-839900171CCD}"/>
              </a:ext>
            </a:extLst>
          </p:cNvPr>
          <p:cNvSpPr>
            <a:spLocks noGrp="1"/>
          </p:cNvSpPr>
          <p:nvPr>
            <p:ph type="body" sz="quarter" idx="18"/>
          </p:nvPr>
        </p:nvSpPr>
        <p:spPr>
          <a:xfrm>
            <a:off x="568682" y="1930049"/>
            <a:ext cx="502326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3864784601"/>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Stránka s fotkou 2C">
    <p:spTree>
      <p:nvGrpSpPr>
        <p:cNvPr id="1" name=""/>
        <p:cNvGrpSpPr/>
        <p:nvPr/>
      </p:nvGrpSpPr>
      <p:grpSpPr>
        <a:xfrm>
          <a:off x="0" y="0"/>
          <a:ext cx="0" cy="0"/>
          <a:chOff x="0" y="0"/>
          <a:chExt cx="0" cy="0"/>
        </a:xfrm>
      </p:grpSpPr>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7" name="Text Placeholder 17">
            <a:extLst>
              <a:ext uri="{FF2B5EF4-FFF2-40B4-BE49-F238E27FC236}">
                <a16:creationId xmlns:a16="http://schemas.microsoft.com/office/drawing/2014/main" id="{5E8F0922-9B60-F37C-EBF9-66BDEC3461CC}"/>
              </a:ext>
            </a:extLst>
          </p:cNvPr>
          <p:cNvSpPr>
            <a:spLocks noGrp="1"/>
          </p:cNvSpPr>
          <p:nvPr>
            <p:ph type="body" sz="quarter" idx="11"/>
          </p:nvPr>
        </p:nvSpPr>
        <p:spPr>
          <a:xfrm>
            <a:off x="560939" y="332656"/>
            <a:ext cx="5031005"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9" name="Zástupný symbol obrázku 5">
            <a:extLst>
              <a:ext uri="{FF2B5EF4-FFF2-40B4-BE49-F238E27FC236}">
                <a16:creationId xmlns:a16="http://schemas.microsoft.com/office/drawing/2014/main" id="{0D4A35CD-ECE1-9CD2-59DC-446B9844E7A1}"/>
              </a:ext>
            </a:extLst>
          </p:cNvPr>
          <p:cNvSpPr>
            <a:spLocks noGrp="1"/>
          </p:cNvSpPr>
          <p:nvPr>
            <p:ph type="pic" sz="quarter" idx="10"/>
          </p:nvPr>
        </p:nvSpPr>
        <p:spPr>
          <a:xfrm>
            <a:off x="6096000" y="0"/>
            <a:ext cx="6096000" cy="3380046"/>
          </a:xfrm>
          <a:prstGeom prst="rect">
            <a:avLst/>
          </a:prstGeom>
        </p:spPr>
        <p:txBody>
          <a:bodyPr/>
          <a:lstStyle/>
          <a:p>
            <a:r>
              <a:rPr lang="cs-CZ"/>
              <a:t>Kliknutím na ikonu přidáte obrázek.</a:t>
            </a:r>
          </a:p>
        </p:txBody>
      </p:sp>
      <p:sp>
        <p:nvSpPr>
          <p:cNvPr id="10" name="Zástupný symbol obrázku 5">
            <a:extLst>
              <a:ext uri="{FF2B5EF4-FFF2-40B4-BE49-F238E27FC236}">
                <a16:creationId xmlns:a16="http://schemas.microsoft.com/office/drawing/2014/main" id="{3FBEC363-76F6-C438-912D-EF2FD2CD9562}"/>
              </a:ext>
            </a:extLst>
          </p:cNvPr>
          <p:cNvSpPr>
            <a:spLocks noGrp="1"/>
          </p:cNvSpPr>
          <p:nvPr>
            <p:ph type="pic" sz="quarter" idx="14"/>
          </p:nvPr>
        </p:nvSpPr>
        <p:spPr>
          <a:xfrm>
            <a:off x="6096000" y="3477954"/>
            <a:ext cx="6096000" cy="3380046"/>
          </a:xfrm>
          <a:prstGeom prst="rect">
            <a:avLst/>
          </a:prstGeom>
        </p:spPr>
        <p:txBody>
          <a:bodyPr/>
          <a:lstStyle/>
          <a:p>
            <a:r>
              <a:rPr lang="cs-CZ"/>
              <a:t>Kliknutím na ikonu přidáte obrázek.</a:t>
            </a:r>
          </a:p>
        </p:txBody>
      </p:sp>
      <p:sp>
        <p:nvSpPr>
          <p:cNvPr id="11" name="Zástupný text 2">
            <a:extLst>
              <a:ext uri="{FF2B5EF4-FFF2-40B4-BE49-F238E27FC236}">
                <a16:creationId xmlns:a16="http://schemas.microsoft.com/office/drawing/2014/main" id="{FEFA80A1-4C72-C7F2-49F5-D691657C9866}"/>
              </a:ext>
            </a:extLst>
          </p:cNvPr>
          <p:cNvSpPr>
            <a:spLocks noGrp="1"/>
          </p:cNvSpPr>
          <p:nvPr>
            <p:ph type="body" sz="quarter" idx="18"/>
          </p:nvPr>
        </p:nvSpPr>
        <p:spPr>
          <a:xfrm>
            <a:off x="568682" y="1930049"/>
            <a:ext cx="502326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807300527"/>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Stránka s fotkou 3">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6096000" y="3429000"/>
            <a:ext cx="6096000" cy="3429000"/>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1" name="Text Placeholder 17">
            <a:extLst>
              <a:ext uri="{FF2B5EF4-FFF2-40B4-BE49-F238E27FC236}">
                <a16:creationId xmlns:a16="http://schemas.microsoft.com/office/drawing/2014/main" id="{0F265A4D-3619-6F13-4CB9-947AC0A970D1}"/>
              </a:ext>
            </a:extLst>
          </p:cNvPr>
          <p:cNvSpPr>
            <a:spLocks noGrp="1"/>
          </p:cNvSpPr>
          <p:nvPr>
            <p:ph type="body" sz="quarter" idx="11"/>
          </p:nvPr>
        </p:nvSpPr>
        <p:spPr>
          <a:xfrm>
            <a:off x="560939" y="332656"/>
            <a:ext cx="5031005"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10" name="Zástupný symbol obrázku 5">
            <a:extLst>
              <a:ext uri="{FF2B5EF4-FFF2-40B4-BE49-F238E27FC236}">
                <a16:creationId xmlns:a16="http://schemas.microsoft.com/office/drawing/2014/main" id="{481D8A43-26C0-4F19-195B-DC10811183CE}"/>
              </a:ext>
            </a:extLst>
          </p:cNvPr>
          <p:cNvSpPr>
            <a:spLocks noGrp="1"/>
          </p:cNvSpPr>
          <p:nvPr>
            <p:ph type="pic" sz="quarter" idx="14"/>
          </p:nvPr>
        </p:nvSpPr>
        <p:spPr>
          <a:xfrm>
            <a:off x="6096000" y="0"/>
            <a:ext cx="3024336" cy="3356992"/>
          </a:xfrm>
          <a:prstGeom prst="rect">
            <a:avLst/>
          </a:prstGeom>
        </p:spPr>
        <p:txBody>
          <a:bodyPr/>
          <a:lstStyle/>
          <a:p>
            <a:r>
              <a:rPr lang="cs-CZ"/>
              <a:t>Kliknutím na ikonu přidáte obrázek.</a:t>
            </a:r>
          </a:p>
        </p:txBody>
      </p:sp>
      <p:sp>
        <p:nvSpPr>
          <p:cNvPr id="12" name="Zástupný symbol obrázku 5">
            <a:extLst>
              <a:ext uri="{FF2B5EF4-FFF2-40B4-BE49-F238E27FC236}">
                <a16:creationId xmlns:a16="http://schemas.microsoft.com/office/drawing/2014/main" id="{718C012B-B3C7-8DDD-F0C5-9DE6C7C2CCBC}"/>
              </a:ext>
            </a:extLst>
          </p:cNvPr>
          <p:cNvSpPr>
            <a:spLocks noGrp="1"/>
          </p:cNvSpPr>
          <p:nvPr>
            <p:ph type="pic" sz="quarter" idx="15"/>
          </p:nvPr>
        </p:nvSpPr>
        <p:spPr>
          <a:xfrm>
            <a:off x="9192344" y="0"/>
            <a:ext cx="2975992" cy="3356992"/>
          </a:xfrm>
          <a:prstGeom prst="rect">
            <a:avLst/>
          </a:prstGeom>
        </p:spPr>
        <p:txBody>
          <a:bodyPr/>
          <a:lstStyle/>
          <a:p>
            <a:r>
              <a:rPr lang="cs-CZ"/>
              <a:t>Kliknutím na ikonu přidáte obrázek.</a:t>
            </a:r>
          </a:p>
        </p:txBody>
      </p:sp>
      <p:sp>
        <p:nvSpPr>
          <p:cNvPr id="8" name="Zástupný text 2">
            <a:extLst>
              <a:ext uri="{FF2B5EF4-FFF2-40B4-BE49-F238E27FC236}">
                <a16:creationId xmlns:a16="http://schemas.microsoft.com/office/drawing/2014/main" id="{6829CAE9-7D98-E2FD-C921-54BA8CADC7D7}"/>
              </a:ext>
            </a:extLst>
          </p:cNvPr>
          <p:cNvSpPr>
            <a:spLocks noGrp="1"/>
          </p:cNvSpPr>
          <p:nvPr>
            <p:ph type="body" sz="quarter" idx="18"/>
          </p:nvPr>
        </p:nvSpPr>
        <p:spPr>
          <a:xfrm>
            <a:off x="568682" y="1930049"/>
            <a:ext cx="502326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46409830"/>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Stránka s fotkou 4">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3429000"/>
            <a:ext cx="6096000" cy="3429000"/>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0" name="Zástupný symbol obrázku 5">
            <a:extLst>
              <a:ext uri="{FF2B5EF4-FFF2-40B4-BE49-F238E27FC236}">
                <a16:creationId xmlns:a16="http://schemas.microsoft.com/office/drawing/2014/main" id="{481D8A43-26C0-4F19-195B-DC10811183CE}"/>
              </a:ext>
            </a:extLst>
          </p:cNvPr>
          <p:cNvSpPr>
            <a:spLocks noGrp="1"/>
          </p:cNvSpPr>
          <p:nvPr>
            <p:ph type="pic" sz="quarter" idx="14"/>
          </p:nvPr>
        </p:nvSpPr>
        <p:spPr>
          <a:xfrm>
            <a:off x="0" y="0"/>
            <a:ext cx="3024336" cy="3356992"/>
          </a:xfrm>
          <a:prstGeom prst="rect">
            <a:avLst/>
          </a:prstGeom>
        </p:spPr>
        <p:txBody>
          <a:bodyPr/>
          <a:lstStyle/>
          <a:p>
            <a:r>
              <a:rPr lang="cs-CZ"/>
              <a:t>Kliknutím na ikonu přidáte obrázek.</a:t>
            </a:r>
          </a:p>
        </p:txBody>
      </p:sp>
      <p:sp>
        <p:nvSpPr>
          <p:cNvPr id="12" name="Zástupný symbol obrázku 5">
            <a:extLst>
              <a:ext uri="{FF2B5EF4-FFF2-40B4-BE49-F238E27FC236}">
                <a16:creationId xmlns:a16="http://schemas.microsoft.com/office/drawing/2014/main" id="{718C012B-B3C7-8DDD-F0C5-9DE6C7C2CCBC}"/>
              </a:ext>
            </a:extLst>
          </p:cNvPr>
          <p:cNvSpPr>
            <a:spLocks noGrp="1"/>
          </p:cNvSpPr>
          <p:nvPr>
            <p:ph type="pic" sz="quarter" idx="15"/>
          </p:nvPr>
        </p:nvSpPr>
        <p:spPr>
          <a:xfrm>
            <a:off x="3096344" y="0"/>
            <a:ext cx="2975992" cy="3356992"/>
          </a:xfrm>
          <a:prstGeom prst="rect">
            <a:avLst/>
          </a:prstGeom>
        </p:spPr>
        <p:txBody>
          <a:bodyPr/>
          <a:lstStyle/>
          <a:p>
            <a:r>
              <a:rPr lang="cs-CZ"/>
              <a:t>Kliknutím na ikonu přidáte obrázek.</a:t>
            </a:r>
          </a:p>
        </p:txBody>
      </p:sp>
      <p:sp>
        <p:nvSpPr>
          <p:cNvPr id="8" name="Text Placeholder 17">
            <a:extLst>
              <a:ext uri="{FF2B5EF4-FFF2-40B4-BE49-F238E27FC236}">
                <a16:creationId xmlns:a16="http://schemas.microsoft.com/office/drawing/2014/main" id="{A2696F3F-7A65-64A8-94F3-227A61117CC6}"/>
              </a:ext>
            </a:extLst>
          </p:cNvPr>
          <p:cNvSpPr>
            <a:spLocks noGrp="1"/>
          </p:cNvSpPr>
          <p:nvPr>
            <p:ph type="body" sz="quarter" idx="11"/>
          </p:nvPr>
        </p:nvSpPr>
        <p:spPr>
          <a:xfrm>
            <a:off x="6681619" y="332656"/>
            <a:ext cx="4022893"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11" name="Zástupný text 2">
            <a:extLst>
              <a:ext uri="{FF2B5EF4-FFF2-40B4-BE49-F238E27FC236}">
                <a16:creationId xmlns:a16="http://schemas.microsoft.com/office/drawing/2014/main" id="{0B79C196-4283-06EE-E6EC-CDCF933B830D}"/>
              </a:ext>
            </a:extLst>
          </p:cNvPr>
          <p:cNvSpPr>
            <a:spLocks noGrp="1"/>
          </p:cNvSpPr>
          <p:nvPr>
            <p:ph type="body" sz="quarter" idx="18"/>
          </p:nvPr>
        </p:nvSpPr>
        <p:spPr>
          <a:xfrm>
            <a:off x="6650898" y="1918502"/>
            <a:ext cx="490871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699046221"/>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Stránka s fotkou 5">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3429000"/>
            <a:ext cx="3024336" cy="3429000"/>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0" name="Zástupný symbol obrázku 5">
            <a:extLst>
              <a:ext uri="{FF2B5EF4-FFF2-40B4-BE49-F238E27FC236}">
                <a16:creationId xmlns:a16="http://schemas.microsoft.com/office/drawing/2014/main" id="{481D8A43-26C0-4F19-195B-DC10811183CE}"/>
              </a:ext>
            </a:extLst>
          </p:cNvPr>
          <p:cNvSpPr>
            <a:spLocks noGrp="1"/>
          </p:cNvSpPr>
          <p:nvPr>
            <p:ph type="pic" sz="quarter" idx="14"/>
          </p:nvPr>
        </p:nvSpPr>
        <p:spPr>
          <a:xfrm>
            <a:off x="0" y="0"/>
            <a:ext cx="3024336" cy="3356992"/>
          </a:xfrm>
          <a:prstGeom prst="rect">
            <a:avLst/>
          </a:prstGeom>
        </p:spPr>
        <p:txBody>
          <a:bodyPr/>
          <a:lstStyle/>
          <a:p>
            <a:r>
              <a:rPr lang="cs-CZ"/>
              <a:t>Kliknutím na ikonu přidáte obrázek.</a:t>
            </a:r>
          </a:p>
        </p:txBody>
      </p:sp>
      <p:sp>
        <p:nvSpPr>
          <p:cNvPr id="12" name="Zástupný symbol obrázku 5">
            <a:extLst>
              <a:ext uri="{FF2B5EF4-FFF2-40B4-BE49-F238E27FC236}">
                <a16:creationId xmlns:a16="http://schemas.microsoft.com/office/drawing/2014/main" id="{718C012B-B3C7-8DDD-F0C5-9DE6C7C2CCBC}"/>
              </a:ext>
            </a:extLst>
          </p:cNvPr>
          <p:cNvSpPr>
            <a:spLocks noGrp="1"/>
          </p:cNvSpPr>
          <p:nvPr>
            <p:ph type="pic" sz="quarter" idx="15"/>
          </p:nvPr>
        </p:nvSpPr>
        <p:spPr>
          <a:xfrm>
            <a:off x="3096344" y="0"/>
            <a:ext cx="2975992" cy="3356992"/>
          </a:xfrm>
          <a:prstGeom prst="rect">
            <a:avLst/>
          </a:prstGeom>
        </p:spPr>
        <p:txBody>
          <a:bodyPr/>
          <a:lstStyle/>
          <a:p>
            <a:r>
              <a:rPr lang="cs-CZ"/>
              <a:t>Kliknutím na ikonu přidáte obrázek.</a:t>
            </a:r>
          </a:p>
        </p:txBody>
      </p:sp>
      <p:sp>
        <p:nvSpPr>
          <p:cNvPr id="8" name="Text Placeholder 17">
            <a:extLst>
              <a:ext uri="{FF2B5EF4-FFF2-40B4-BE49-F238E27FC236}">
                <a16:creationId xmlns:a16="http://schemas.microsoft.com/office/drawing/2014/main" id="{A2696F3F-7A65-64A8-94F3-227A61117CC6}"/>
              </a:ext>
            </a:extLst>
          </p:cNvPr>
          <p:cNvSpPr>
            <a:spLocks noGrp="1"/>
          </p:cNvSpPr>
          <p:nvPr>
            <p:ph type="body" sz="quarter" idx="11"/>
          </p:nvPr>
        </p:nvSpPr>
        <p:spPr>
          <a:xfrm>
            <a:off x="6681619" y="332656"/>
            <a:ext cx="4022893"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13" name="Zástupný symbol obrázku 5">
            <a:extLst>
              <a:ext uri="{FF2B5EF4-FFF2-40B4-BE49-F238E27FC236}">
                <a16:creationId xmlns:a16="http://schemas.microsoft.com/office/drawing/2014/main" id="{953DEFEB-09ED-9E58-EF97-921059EC705E}"/>
              </a:ext>
            </a:extLst>
          </p:cNvPr>
          <p:cNvSpPr>
            <a:spLocks noGrp="1"/>
          </p:cNvSpPr>
          <p:nvPr>
            <p:ph type="pic" sz="quarter" idx="16"/>
          </p:nvPr>
        </p:nvSpPr>
        <p:spPr>
          <a:xfrm>
            <a:off x="3096344" y="3429000"/>
            <a:ext cx="2975992" cy="3429000"/>
          </a:xfrm>
          <a:prstGeom prst="rect">
            <a:avLst/>
          </a:prstGeom>
        </p:spPr>
        <p:txBody>
          <a:bodyPr/>
          <a:lstStyle/>
          <a:p>
            <a:r>
              <a:rPr lang="cs-CZ"/>
              <a:t>Kliknutím na ikonu přidáte obrázek.</a:t>
            </a:r>
          </a:p>
        </p:txBody>
      </p:sp>
      <p:sp>
        <p:nvSpPr>
          <p:cNvPr id="11" name="Zástupný text 2">
            <a:extLst>
              <a:ext uri="{FF2B5EF4-FFF2-40B4-BE49-F238E27FC236}">
                <a16:creationId xmlns:a16="http://schemas.microsoft.com/office/drawing/2014/main" id="{AF65E1E2-DCA5-AF05-B2E5-B9A612376F07}"/>
              </a:ext>
            </a:extLst>
          </p:cNvPr>
          <p:cNvSpPr>
            <a:spLocks noGrp="1"/>
          </p:cNvSpPr>
          <p:nvPr>
            <p:ph type="body" sz="quarter" idx="18"/>
          </p:nvPr>
        </p:nvSpPr>
        <p:spPr>
          <a:xfrm>
            <a:off x="6650898" y="1918502"/>
            <a:ext cx="490871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4277508084"/>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Stránka s fotkou 6">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6103937" y="3429000"/>
            <a:ext cx="3024336" cy="3429000"/>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10" name="Zástupný symbol obrázku 5">
            <a:extLst>
              <a:ext uri="{FF2B5EF4-FFF2-40B4-BE49-F238E27FC236}">
                <a16:creationId xmlns:a16="http://schemas.microsoft.com/office/drawing/2014/main" id="{481D8A43-26C0-4F19-195B-DC10811183CE}"/>
              </a:ext>
            </a:extLst>
          </p:cNvPr>
          <p:cNvSpPr>
            <a:spLocks noGrp="1"/>
          </p:cNvSpPr>
          <p:nvPr>
            <p:ph type="pic" sz="quarter" idx="14"/>
          </p:nvPr>
        </p:nvSpPr>
        <p:spPr>
          <a:xfrm>
            <a:off x="6103937" y="0"/>
            <a:ext cx="3024336" cy="3356992"/>
          </a:xfrm>
          <a:prstGeom prst="rect">
            <a:avLst/>
          </a:prstGeom>
        </p:spPr>
        <p:txBody>
          <a:bodyPr/>
          <a:lstStyle/>
          <a:p>
            <a:r>
              <a:rPr lang="cs-CZ"/>
              <a:t>Kliknutím na ikonu přidáte obrázek.</a:t>
            </a:r>
          </a:p>
        </p:txBody>
      </p:sp>
      <p:sp>
        <p:nvSpPr>
          <p:cNvPr id="12" name="Zástupný symbol obrázku 5">
            <a:extLst>
              <a:ext uri="{FF2B5EF4-FFF2-40B4-BE49-F238E27FC236}">
                <a16:creationId xmlns:a16="http://schemas.microsoft.com/office/drawing/2014/main" id="{718C012B-B3C7-8DDD-F0C5-9DE6C7C2CCBC}"/>
              </a:ext>
            </a:extLst>
          </p:cNvPr>
          <p:cNvSpPr>
            <a:spLocks noGrp="1"/>
          </p:cNvSpPr>
          <p:nvPr>
            <p:ph type="pic" sz="quarter" idx="15"/>
          </p:nvPr>
        </p:nvSpPr>
        <p:spPr>
          <a:xfrm>
            <a:off x="9200281" y="0"/>
            <a:ext cx="2975992" cy="3356992"/>
          </a:xfrm>
          <a:prstGeom prst="rect">
            <a:avLst/>
          </a:prstGeom>
        </p:spPr>
        <p:txBody>
          <a:bodyPr/>
          <a:lstStyle/>
          <a:p>
            <a:r>
              <a:rPr lang="cs-CZ"/>
              <a:t>Kliknutím na ikonu přidáte obrázek.</a:t>
            </a:r>
          </a:p>
        </p:txBody>
      </p:sp>
      <p:sp>
        <p:nvSpPr>
          <p:cNvPr id="13" name="Zástupný symbol obrázku 5">
            <a:extLst>
              <a:ext uri="{FF2B5EF4-FFF2-40B4-BE49-F238E27FC236}">
                <a16:creationId xmlns:a16="http://schemas.microsoft.com/office/drawing/2014/main" id="{953DEFEB-09ED-9E58-EF97-921059EC705E}"/>
              </a:ext>
            </a:extLst>
          </p:cNvPr>
          <p:cNvSpPr>
            <a:spLocks noGrp="1"/>
          </p:cNvSpPr>
          <p:nvPr>
            <p:ph type="pic" sz="quarter" idx="16"/>
          </p:nvPr>
        </p:nvSpPr>
        <p:spPr>
          <a:xfrm>
            <a:off x="9200281" y="3429000"/>
            <a:ext cx="2975992" cy="3429000"/>
          </a:xfrm>
          <a:prstGeom prst="rect">
            <a:avLst/>
          </a:prstGeom>
        </p:spPr>
        <p:txBody>
          <a:bodyPr/>
          <a:lstStyle/>
          <a:p>
            <a:r>
              <a:rPr lang="cs-CZ"/>
              <a:t>Kliknutím na ikonu přidáte obrázek.</a:t>
            </a:r>
          </a:p>
        </p:txBody>
      </p:sp>
      <p:sp>
        <p:nvSpPr>
          <p:cNvPr id="11" name="Text Placeholder 17">
            <a:extLst>
              <a:ext uri="{FF2B5EF4-FFF2-40B4-BE49-F238E27FC236}">
                <a16:creationId xmlns:a16="http://schemas.microsoft.com/office/drawing/2014/main" id="{66DB134B-C8C4-ED9D-ECAA-BA0D3BE24FAE}"/>
              </a:ext>
            </a:extLst>
          </p:cNvPr>
          <p:cNvSpPr>
            <a:spLocks noGrp="1"/>
          </p:cNvSpPr>
          <p:nvPr>
            <p:ph type="body" sz="quarter" idx="11"/>
          </p:nvPr>
        </p:nvSpPr>
        <p:spPr>
          <a:xfrm>
            <a:off x="560939" y="332656"/>
            <a:ext cx="5031005"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9" name="Zástupný text 2">
            <a:extLst>
              <a:ext uri="{FF2B5EF4-FFF2-40B4-BE49-F238E27FC236}">
                <a16:creationId xmlns:a16="http://schemas.microsoft.com/office/drawing/2014/main" id="{91B7FDB3-283F-B7ED-C4C8-6DE20D6262ED}"/>
              </a:ext>
            </a:extLst>
          </p:cNvPr>
          <p:cNvSpPr>
            <a:spLocks noGrp="1"/>
          </p:cNvSpPr>
          <p:nvPr>
            <p:ph type="body" sz="quarter" idx="18"/>
          </p:nvPr>
        </p:nvSpPr>
        <p:spPr>
          <a:xfrm>
            <a:off x="568682" y="1930049"/>
            <a:ext cx="5023262" cy="4102785"/>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22357726"/>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Stránka s fotkou 7">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3212976"/>
            <a:ext cx="12192000" cy="3645024"/>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9" name="Text Placeholder 17">
            <a:extLst>
              <a:ext uri="{FF2B5EF4-FFF2-40B4-BE49-F238E27FC236}">
                <a16:creationId xmlns:a16="http://schemas.microsoft.com/office/drawing/2014/main" id="{E229C5F1-F978-7A97-F2F2-C2C8DEC8D0E7}"/>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10" name="Zástupný text 2">
            <a:extLst>
              <a:ext uri="{FF2B5EF4-FFF2-40B4-BE49-F238E27FC236}">
                <a16:creationId xmlns:a16="http://schemas.microsoft.com/office/drawing/2014/main" id="{B26B058F-4C24-C318-1E84-0729C2B54100}"/>
              </a:ext>
            </a:extLst>
          </p:cNvPr>
          <p:cNvSpPr>
            <a:spLocks noGrp="1"/>
          </p:cNvSpPr>
          <p:nvPr>
            <p:ph type="body" sz="quarter" idx="14"/>
          </p:nvPr>
        </p:nvSpPr>
        <p:spPr>
          <a:xfrm>
            <a:off x="547688" y="1738855"/>
            <a:ext cx="11009312" cy="1088821"/>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564141219"/>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Stránka s fotkou 8">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3212976"/>
            <a:ext cx="6048672" cy="3645024"/>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9" name="Text Placeholder 17">
            <a:extLst>
              <a:ext uri="{FF2B5EF4-FFF2-40B4-BE49-F238E27FC236}">
                <a16:creationId xmlns:a16="http://schemas.microsoft.com/office/drawing/2014/main" id="{E229C5F1-F978-7A97-F2F2-C2C8DEC8D0E7}"/>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10" name="Zástupný symbol obrázku 5">
            <a:extLst>
              <a:ext uri="{FF2B5EF4-FFF2-40B4-BE49-F238E27FC236}">
                <a16:creationId xmlns:a16="http://schemas.microsoft.com/office/drawing/2014/main" id="{78DA8F50-FA33-1D19-B6C1-34ECF45C5D5B}"/>
              </a:ext>
            </a:extLst>
          </p:cNvPr>
          <p:cNvSpPr>
            <a:spLocks noGrp="1"/>
          </p:cNvSpPr>
          <p:nvPr>
            <p:ph type="pic" sz="quarter" idx="14"/>
          </p:nvPr>
        </p:nvSpPr>
        <p:spPr>
          <a:xfrm>
            <a:off x="6143330" y="3212976"/>
            <a:ext cx="6048672" cy="3645024"/>
          </a:xfrm>
          <a:prstGeom prst="rect">
            <a:avLst/>
          </a:prstGeom>
        </p:spPr>
        <p:txBody>
          <a:bodyPr/>
          <a:lstStyle/>
          <a:p>
            <a:r>
              <a:rPr lang="cs-CZ"/>
              <a:t>Kliknutím na ikonu přidáte obrázek.</a:t>
            </a:r>
          </a:p>
        </p:txBody>
      </p:sp>
      <p:sp>
        <p:nvSpPr>
          <p:cNvPr id="8" name="Zástupný text 2">
            <a:extLst>
              <a:ext uri="{FF2B5EF4-FFF2-40B4-BE49-F238E27FC236}">
                <a16:creationId xmlns:a16="http://schemas.microsoft.com/office/drawing/2014/main" id="{C85BB8FE-0315-B0D3-D079-149C3C492ECC}"/>
              </a:ext>
            </a:extLst>
          </p:cNvPr>
          <p:cNvSpPr>
            <a:spLocks noGrp="1"/>
          </p:cNvSpPr>
          <p:nvPr>
            <p:ph type="body" sz="quarter" idx="15"/>
          </p:nvPr>
        </p:nvSpPr>
        <p:spPr>
          <a:xfrm>
            <a:off x="547688" y="1738855"/>
            <a:ext cx="11009312" cy="1088821"/>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846115521"/>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Stránka s fotkou 9">
    <p:spTree>
      <p:nvGrpSpPr>
        <p:cNvPr id="1" name=""/>
        <p:cNvGrpSpPr/>
        <p:nvPr/>
      </p:nvGrpSpPr>
      <p:grpSpPr>
        <a:xfrm>
          <a:off x="0" y="0"/>
          <a:ext cx="0" cy="0"/>
          <a:chOff x="0" y="0"/>
          <a:chExt cx="0" cy="0"/>
        </a:xfrm>
      </p:grpSpPr>
      <p:sp>
        <p:nvSpPr>
          <p:cNvPr id="6" name="Zástupný symbol obrázku 5">
            <a:extLst>
              <a:ext uri="{FF2B5EF4-FFF2-40B4-BE49-F238E27FC236}">
                <a16:creationId xmlns:a16="http://schemas.microsoft.com/office/drawing/2014/main" id="{EC2B46DC-8285-CBDC-C3C3-3BB4FB440BE3}"/>
              </a:ext>
            </a:extLst>
          </p:cNvPr>
          <p:cNvSpPr>
            <a:spLocks noGrp="1"/>
          </p:cNvSpPr>
          <p:nvPr>
            <p:ph type="pic" sz="quarter" idx="10"/>
          </p:nvPr>
        </p:nvSpPr>
        <p:spPr>
          <a:xfrm>
            <a:off x="0" y="3212976"/>
            <a:ext cx="3985120" cy="3645024"/>
          </a:xfrm>
          <a:prstGeom prst="rect">
            <a:avLst/>
          </a:prstGeom>
        </p:spPr>
        <p:txBody>
          <a:bodyPr/>
          <a:lstStyle/>
          <a:p>
            <a:r>
              <a:rPr lang="cs-CZ"/>
              <a:t>Kliknutím na ikonu přidáte obrázek.</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83393"/>
            <a:ext cx="639074" cy="641351"/>
          </a:xfrm>
          <a:prstGeom prst="rect">
            <a:avLst/>
          </a:prstGeom>
        </p:spPr>
      </p:pic>
      <p:sp>
        <p:nvSpPr>
          <p:cNvPr id="9" name="Text Placeholder 17">
            <a:extLst>
              <a:ext uri="{FF2B5EF4-FFF2-40B4-BE49-F238E27FC236}">
                <a16:creationId xmlns:a16="http://schemas.microsoft.com/office/drawing/2014/main" id="{E229C5F1-F978-7A97-F2F2-C2C8DEC8D0E7}"/>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sp>
        <p:nvSpPr>
          <p:cNvPr id="8" name="Zástupný symbol obrázku 5">
            <a:extLst>
              <a:ext uri="{FF2B5EF4-FFF2-40B4-BE49-F238E27FC236}">
                <a16:creationId xmlns:a16="http://schemas.microsoft.com/office/drawing/2014/main" id="{CDCCAF09-131E-3E4C-BE38-ACEF58EAB7D4}"/>
              </a:ext>
            </a:extLst>
          </p:cNvPr>
          <p:cNvSpPr>
            <a:spLocks noGrp="1"/>
          </p:cNvSpPr>
          <p:nvPr>
            <p:ph type="pic" sz="quarter" idx="14"/>
          </p:nvPr>
        </p:nvSpPr>
        <p:spPr>
          <a:xfrm>
            <a:off x="4103440" y="3212976"/>
            <a:ext cx="3985120" cy="3645024"/>
          </a:xfrm>
          <a:prstGeom prst="rect">
            <a:avLst/>
          </a:prstGeom>
        </p:spPr>
        <p:txBody>
          <a:bodyPr/>
          <a:lstStyle/>
          <a:p>
            <a:r>
              <a:rPr lang="cs-CZ"/>
              <a:t>Kliknutím na ikonu přidáte obrázek.</a:t>
            </a:r>
          </a:p>
        </p:txBody>
      </p:sp>
      <p:sp>
        <p:nvSpPr>
          <p:cNvPr id="10" name="Zástupný symbol obrázku 5">
            <a:extLst>
              <a:ext uri="{FF2B5EF4-FFF2-40B4-BE49-F238E27FC236}">
                <a16:creationId xmlns:a16="http://schemas.microsoft.com/office/drawing/2014/main" id="{5F3DE0BA-D7D0-8A00-E37E-03B82DC518EC}"/>
              </a:ext>
            </a:extLst>
          </p:cNvPr>
          <p:cNvSpPr>
            <a:spLocks noGrp="1"/>
          </p:cNvSpPr>
          <p:nvPr>
            <p:ph type="pic" sz="quarter" idx="15"/>
          </p:nvPr>
        </p:nvSpPr>
        <p:spPr>
          <a:xfrm>
            <a:off x="8206880" y="3202672"/>
            <a:ext cx="3985120" cy="3645024"/>
          </a:xfrm>
          <a:prstGeom prst="rect">
            <a:avLst/>
          </a:prstGeom>
        </p:spPr>
        <p:txBody>
          <a:bodyPr/>
          <a:lstStyle/>
          <a:p>
            <a:r>
              <a:rPr lang="cs-CZ"/>
              <a:t>Kliknutím na ikonu přidáte obrázek.</a:t>
            </a:r>
          </a:p>
        </p:txBody>
      </p:sp>
      <p:sp>
        <p:nvSpPr>
          <p:cNvPr id="11" name="Zástupný text 2">
            <a:extLst>
              <a:ext uri="{FF2B5EF4-FFF2-40B4-BE49-F238E27FC236}">
                <a16:creationId xmlns:a16="http://schemas.microsoft.com/office/drawing/2014/main" id="{2637118B-9C7E-173F-E637-DEAF4CAAC307}"/>
              </a:ext>
            </a:extLst>
          </p:cNvPr>
          <p:cNvSpPr>
            <a:spLocks noGrp="1"/>
          </p:cNvSpPr>
          <p:nvPr>
            <p:ph type="body" sz="quarter" idx="16"/>
          </p:nvPr>
        </p:nvSpPr>
        <p:spPr>
          <a:xfrm>
            <a:off x="547688" y="1738855"/>
            <a:ext cx="11009312" cy="1088821"/>
          </a:xfrm>
          <a:prstGeom prst="rect">
            <a:avLst/>
          </a:prstGeom>
        </p:spPr>
        <p:txBody>
          <a:bodyPr/>
          <a:lstStyle>
            <a:lvl1pPr marL="171450" indent="-171450">
              <a:buClr>
                <a:schemeClr val="accent1"/>
              </a:buClr>
              <a:buFont typeface="Wingdings" panose="05000000000000000000" pitchFamily="2" charset="2"/>
              <a:buChar char="§"/>
              <a:defRPr sz="1400">
                <a:solidFill>
                  <a:schemeClr val="tx1"/>
                </a:solidFill>
              </a:defRPr>
            </a:lvl1pPr>
            <a:lvl2pPr marL="628650" indent="-171450">
              <a:buClr>
                <a:schemeClr val="accent1"/>
              </a:buClr>
              <a:buFont typeface="Arial" panose="020B0604020202020204" pitchFamily="34" charset="0"/>
              <a:buChar char="•"/>
              <a:defRPr sz="1400">
                <a:solidFill>
                  <a:schemeClr val="tx1"/>
                </a:solidFill>
              </a:defRPr>
            </a:lvl2pPr>
            <a:lvl3pPr marL="1085850" indent="-171450">
              <a:buClr>
                <a:schemeClr val="accent1"/>
              </a:buClr>
              <a:buFont typeface="Arial" panose="020B0604020202020204" pitchFamily="34" charset="0"/>
              <a:buChar char="•"/>
              <a:defRPr sz="1400">
                <a:solidFill>
                  <a:schemeClr val="tx1"/>
                </a:solidFill>
              </a:defRPr>
            </a:lvl3pPr>
            <a:lvl4pPr marL="1543050" indent="-171450">
              <a:buClr>
                <a:schemeClr val="accent1"/>
              </a:buClr>
              <a:buFont typeface="Arial" panose="020B0604020202020204" pitchFamily="34" charset="0"/>
              <a:buChar char="•"/>
              <a:defRPr sz="1400">
                <a:solidFill>
                  <a:schemeClr val="tx1"/>
                </a:solidFill>
              </a:defRPr>
            </a:lvl4pPr>
            <a:lvl5pPr marL="2000250" indent="-171450">
              <a:buClr>
                <a:schemeClr val="accent1"/>
              </a:buClr>
              <a:buFont typeface="Arial" panose="020B0604020202020204" pitchFamily="34" charset="0"/>
              <a:buChar char="•"/>
              <a:defRPr sz="14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113086557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Konec">
    <p:spTree>
      <p:nvGrpSpPr>
        <p:cNvPr id="1" name=""/>
        <p:cNvGrpSpPr/>
        <p:nvPr/>
      </p:nvGrpSpPr>
      <p:grpSpPr>
        <a:xfrm>
          <a:off x="0" y="0"/>
          <a:ext cx="0" cy="0"/>
          <a:chOff x="0" y="0"/>
          <a:chExt cx="0" cy="0"/>
        </a:xfrm>
      </p:grpSpPr>
      <p:pic>
        <p:nvPicPr>
          <p:cNvPr id="10" name="Picture 7" descr="Text&#10;&#10;Description automatically generated with low confidence">
            <a:extLst>
              <a:ext uri="{FF2B5EF4-FFF2-40B4-BE49-F238E27FC236}">
                <a16:creationId xmlns:a16="http://schemas.microsoft.com/office/drawing/2014/main" id="{D4CC1D2F-A291-48FD-569E-E017D26FF1F0}"/>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623392" y="489816"/>
            <a:ext cx="1584176" cy="638583"/>
          </a:xfrm>
          <a:prstGeom prst="rect">
            <a:avLst/>
          </a:prstGeom>
        </p:spPr>
      </p:pic>
      <p:pic>
        <p:nvPicPr>
          <p:cNvPr id="4" name="Picture 3">
            <a:extLst>
              <a:ext uri="{FF2B5EF4-FFF2-40B4-BE49-F238E27FC236}">
                <a16:creationId xmlns:a16="http://schemas.microsoft.com/office/drawing/2014/main" id="{7F05EA71-C82B-AA44-A4E8-85F0A5E0E093}"/>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 Placeholder 4">
            <a:extLst>
              <a:ext uri="{FF2B5EF4-FFF2-40B4-BE49-F238E27FC236}">
                <a16:creationId xmlns:a16="http://schemas.microsoft.com/office/drawing/2014/main" id="{C56CE203-DE2C-6447-AC60-175A88E4C84B}"/>
              </a:ext>
            </a:extLst>
          </p:cNvPr>
          <p:cNvSpPr>
            <a:spLocks noGrp="1"/>
          </p:cNvSpPr>
          <p:nvPr>
            <p:ph type="body" sz="quarter" idx="10"/>
          </p:nvPr>
        </p:nvSpPr>
        <p:spPr>
          <a:xfrm>
            <a:off x="551235" y="2204864"/>
            <a:ext cx="6192837" cy="1439862"/>
          </a:xfrm>
          <a:prstGeom prst="rect">
            <a:avLst/>
          </a:prstGeom>
        </p:spPr>
        <p:txBody>
          <a:bodyPr/>
          <a:lstStyle>
            <a:lvl1pPr>
              <a:defRPr sz="4200" baseline="0">
                <a:solidFill>
                  <a:schemeClr val="tx1"/>
                </a:solidFill>
                <a:latin typeface="Arial" panose="020B0604020202020204" pitchFamily="34" charset="0"/>
              </a:defRPr>
            </a:lvl1pPr>
            <a:lvl2pPr>
              <a:defRPr sz="4200" baseline="0">
                <a:solidFill>
                  <a:srgbClr val="2D2D2D"/>
                </a:solidFill>
                <a:latin typeface="Arial" panose="020B0604020202020204" pitchFamily="34" charset="0"/>
              </a:defRPr>
            </a:lvl2pPr>
            <a:lvl3pPr>
              <a:defRPr sz="4200" baseline="0">
                <a:solidFill>
                  <a:srgbClr val="2D2D2D"/>
                </a:solidFill>
                <a:latin typeface="Arial" panose="020B0604020202020204" pitchFamily="34" charset="0"/>
              </a:defRPr>
            </a:lvl3pPr>
            <a:lvl4pPr>
              <a:defRPr sz="4200" baseline="0">
                <a:solidFill>
                  <a:srgbClr val="2D2D2D"/>
                </a:solidFill>
                <a:latin typeface="Arial" panose="020B0604020202020204" pitchFamily="34" charset="0"/>
              </a:defRPr>
            </a:lvl4pPr>
            <a:lvl5pPr>
              <a:defRPr sz="4200" baseline="0">
                <a:solidFill>
                  <a:srgbClr val="2D2D2D"/>
                </a:solidFill>
                <a:latin typeface="Arial" panose="020B0604020202020204" pitchFamily="34" charset="0"/>
              </a:defRPr>
            </a:lvl5pPr>
          </a:lstStyle>
          <a:p>
            <a:pPr lvl="0"/>
            <a:r>
              <a:rPr lang="cs-CZ"/>
              <a:t>Po kliknutí můžete upravovat styly textu v předloze.</a:t>
            </a:r>
          </a:p>
        </p:txBody>
      </p:sp>
      <p:sp>
        <p:nvSpPr>
          <p:cNvPr id="6" name="Text Placeholder 11">
            <a:extLst>
              <a:ext uri="{FF2B5EF4-FFF2-40B4-BE49-F238E27FC236}">
                <a16:creationId xmlns:a16="http://schemas.microsoft.com/office/drawing/2014/main" id="{1AE5D401-F9B2-6641-97CF-0037D0D92A4D}"/>
              </a:ext>
            </a:extLst>
          </p:cNvPr>
          <p:cNvSpPr>
            <a:spLocks noGrp="1"/>
          </p:cNvSpPr>
          <p:nvPr>
            <p:ph type="body" sz="quarter" idx="11"/>
          </p:nvPr>
        </p:nvSpPr>
        <p:spPr>
          <a:xfrm>
            <a:off x="551384" y="4005064"/>
            <a:ext cx="3960812" cy="790575"/>
          </a:xfrm>
          <a:prstGeom prst="rect">
            <a:avLst/>
          </a:prstGeom>
        </p:spPr>
        <p:txBody>
          <a:bodyPr/>
          <a:lstStyle>
            <a:lvl1pPr>
              <a:defRPr baseline="0">
                <a:solidFill>
                  <a:schemeClr val="tx1"/>
                </a:solidFill>
                <a:latin typeface="Arial" panose="020B0604020202020204" pitchFamily="34" charset="0"/>
              </a:defRPr>
            </a:lvl1pPr>
          </a:lstStyle>
          <a:p>
            <a:pPr lvl="0"/>
            <a:r>
              <a:rPr lang="cs-CZ"/>
              <a:t>Po kliknutí můžete upravovat styly textu v předloze.</a:t>
            </a:r>
          </a:p>
        </p:txBody>
      </p:sp>
      <p:sp>
        <p:nvSpPr>
          <p:cNvPr id="7" name="Obdélník 6">
            <a:extLst>
              <a:ext uri="{FF2B5EF4-FFF2-40B4-BE49-F238E27FC236}">
                <a16:creationId xmlns:a16="http://schemas.microsoft.com/office/drawing/2014/main" id="{A69235CD-E9C9-BD08-6F7F-570AE6AA2FA5}"/>
              </a:ext>
            </a:extLst>
          </p:cNvPr>
          <p:cNvSpPr/>
          <p:nvPr userDrawn="1"/>
        </p:nvSpPr>
        <p:spPr>
          <a:xfrm>
            <a:off x="11136560" y="6237312"/>
            <a:ext cx="576064" cy="50405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1899782341"/>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userDrawn="1">
  <p:cSld name="Nadpis a obsah">
    <p:spTree>
      <p:nvGrpSpPr>
        <p:cNvPr id="1" name=""/>
        <p:cNvGrpSpPr/>
        <p:nvPr/>
      </p:nvGrpSpPr>
      <p:grpSpPr>
        <a:xfrm>
          <a:off x="0" y="0"/>
          <a:ext cx="0" cy="0"/>
          <a:chOff x="0" y="0"/>
          <a:chExt cx="0" cy="0"/>
        </a:xfrm>
      </p:grpSpPr>
      <p:sp>
        <p:nvSpPr>
          <p:cNvPr id="20" name="Text Placeholder 19">
            <a:extLst>
              <a:ext uri="{FF2B5EF4-FFF2-40B4-BE49-F238E27FC236}">
                <a16:creationId xmlns:a16="http://schemas.microsoft.com/office/drawing/2014/main" id="{FA73FFA9-F99A-BB4D-AC2C-595EB81D9B71}"/>
              </a:ext>
            </a:extLst>
          </p:cNvPr>
          <p:cNvSpPr>
            <a:spLocks noGrp="1"/>
          </p:cNvSpPr>
          <p:nvPr>
            <p:ph type="body" sz="quarter" idx="12"/>
          </p:nvPr>
        </p:nvSpPr>
        <p:spPr>
          <a:xfrm>
            <a:off x="550862" y="1916113"/>
            <a:ext cx="10922001" cy="646331"/>
          </a:xfrm>
          <a:prstGeom prst="rect">
            <a:avLst/>
          </a:prstGeom>
        </p:spPr>
        <p:txBody>
          <a:bodyPr/>
          <a:lstStyle>
            <a:lvl1pPr>
              <a:defRPr>
                <a:solidFill>
                  <a:schemeClr val="tx1"/>
                </a:solidFill>
                <a:latin typeface="Arial" panose="020B0604020202020204" pitchFamily="34" charset="0"/>
                <a:cs typeface="Arial" panose="020B0604020202020204" pitchFamily="34" charset="0"/>
              </a:defRPr>
            </a:lvl1pPr>
          </a:lstStyle>
          <a:p>
            <a:pPr lvl="0"/>
            <a:r>
              <a:rPr lang="cs-CZ" noProof="0">
                <a:solidFill>
                  <a:srgbClr val="2D2D2D"/>
                </a:solidFill>
                <a:latin typeface="Arial" panose="020B0604020202020204" pitchFamily="34" charset="0"/>
                <a:cs typeface="Arial" panose="020B0604020202020204" pitchFamily="34" charset="0"/>
              </a:rPr>
              <a:t>Po kliknutí můžete upravovat styly textu v předloze.</a:t>
            </a:r>
          </a:p>
        </p:txBody>
      </p:sp>
      <p:sp>
        <p:nvSpPr>
          <p:cNvPr id="18" name="Text Placeholder 17">
            <a:extLst>
              <a:ext uri="{FF2B5EF4-FFF2-40B4-BE49-F238E27FC236}">
                <a16:creationId xmlns:a16="http://schemas.microsoft.com/office/drawing/2014/main" id="{4618CD03-D3F2-DE49-9DE7-E23F04B88885}"/>
              </a:ext>
            </a:extLst>
          </p:cNvPr>
          <p:cNvSpPr>
            <a:spLocks noGrp="1"/>
          </p:cNvSpPr>
          <p:nvPr>
            <p:ph type="body" sz="quarter" idx="11"/>
          </p:nvPr>
        </p:nvSpPr>
        <p:spPr>
          <a:xfrm>
            <a:off x="550862" y="340285"/>
            <a:ext cx="10225137" cy="954107"/>
          </a:xfrm>
          <a:prstGeom prst="rect">
            <a:avLst/>
          </a:prstGeom>
          <a:noFill/>
          <a:ln>
            <a:noFill/>
          </a:ln>
        </p:spPr>
        <p:style>
          <a:lnRef idx="0">
            <a:scrgbClr r="0" g="0" b="0"/>
          </a:lnRef>
          <a:fillRef idx="0">
            <a:scrgbClr r="0" g="0" b="0"/>
          </a:fillRef>
          <a:effectRef idx="0">
            <a:scrgbClr r="0" g="0" b="0"/>
          </a:effectRef>
          <a:fontRef idx="minor">
            <a:schemeClr val="dk1"/>
          </a:fontRef>
        </p:style>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cs typeface="Arial" panose="020B0604020202020204" pitchFamily="34" charset="0"/>
              </a:defRPr>
            </a:lvl1pPr>
          </a:lstStyle>
          <a:p>
            <a:pPr lvl="0"/>
            <a:r>
              <a:rPr lang="cs-CZ" noProof="0"/>
              <a:t>Po kliknutí můžete upravovat styly textu v předloze.</a:t>
            </a:r>
          </a:p>
        </p:txBody>
      </p:sp>
      <p:pic>
        <p:nvPicPr>
          <p:cNvPr id="14" name="Picture 5" descr="Text&#10;&#10;Description automatically generated with low confidence">
            <a:extLst>
              <a:ext uri="{FF2B5EF4-FFF2-40B4-BE49-F238E27FC236}">
                <a16:creationId xmlns:a16="http://schemas.microsoft.com/office/drawing/2014/main" id="{CBD7E1D6-269C-EB5C-167A-9B191CE7C5C3}"/>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3" name="Zástupný text 2">
            <a:extLst>
              <a:ext uri="{FF2B5EF4-FFF2-40B4-BE49-F238E27FC236}">
                <a16:creationId xmlns:a16="http://schemas.microsoft.com/office/drawing/2014/main" id="{BB7D9004-A755-001A-6CC9-458F8341E163}"/>
              </a:ext>
            </a:extLst>
          </p:cNvPr>
          <p:cNvSpPr>
            <a:spLocks noGrp="1"/>
          </p:cNvSpPr>
          <p:nvPr>
            <p:ph type="body" sz="quarter" idx="14"/>
          </p:nvPr>
        </p:nvSpPr>
        <p:spPr>
          <a:xfrm>
            <a:off x="550863" y="2852936"/>
            <a:ext cx="11009312" cy="1656878"/>
          </a:xfrm>
          <a:prstGeom prst="rect">
            <a:avLst/>
          </a:prstGeom>
        </p:spPr>
        <p:txBody>
          <a:bodyPr/>
          <a:lstStyle>
            <a:lvl1pPr marL="171450" indent="-171450">
              <a:buClr>
                <a:schemeClr val="accent1"/>
              </a:buClr>
              <a:buFont typeface="Wingdings" panose="05000000000000000000" pitchFamily="2" charset="2"/>
              <a:buChar char="§"/>
              <a:defRPr sz="1200">
                <a:solidFill>
                  <a:schemeClr val="tx1"/>
                </a:solidFill>
              </a:defRPr>
            </a:lvl1pPr>
            <a:lvl2pPr marL="628650" indent="-171450">
              <a:buClr>
                <a:schemeClr val="accent1"/>
              </a:buClr>
              <a:buFont typeface="Arial" panose="020B0604020202020204" pitchFamily="34" charset="0"/>
              <a:buChar char="•"/>
              <a:defRPr sz="1200">
                <a:solidFill>
                  <a:schemeClr val="tx1"/>
                </a:solidFill>
              </a:defRPr>
            </a:lvl2pPr>
            <a:lvl3pPr marL="1085850" indent="-171450">
              <a:buClr>
                <a:schemeClr val="accent1"/>
              </a:buClr>
              <a:buFont typeface="Arial" panose="020B0604020202020204" pitchFamily="34" charset="0"/>
              <a:buChar char="•"/>
              <a:defRPr sz="1200">
                <a:solidFill>
                  <a:schemeClr val="tx1"/>
                </a:solidFill>
              </a:defRPr>
            </a:lvl3pPr>
            <a:lvl4pPr marL="1543050" indent="-171450">
              <a:buClr>
                <a:schemeClr val="accent1"/>
              </a:buClr>
              <a:buFont typeface="Arial" panose="020B0604020202020204" pitchFamily="34" charset="0"/>
              <a:buChar char="•"/>
              <a:defRPr sz="1200">
                <a:solidFill>
                  <a:schemeClr val="tx1"/>
                </a:solidFill>
              </a:defRPr>
            </a:lvl4pPr>
            <a:lvl5pPr marL="2000250" indent="-171450">
              <a:buClr>
                <a:schemeClr val="accent1"/>
              </a:buClr>
              <a:buFont typeface="Arial" panose="020B0604020202020204" pitchFamily="34" charset="0"/>
              <a:buChar char="•"/>
              <a:defRPr sz="1200">
                <a:solidFill>
                  <a:schemeClr val="tx1"/>
                </a:solidFill>
              </a:defRPr>
            </a:lvl5pPr>
          </a:lstStyle>
          <a:p>
            <a:pPr lvl="0"/>
            <a:r>
              <a:rPr lang="cs-CZ"/>
              <a:t>Po kliknutí můžete upravovat styly textu v předloze.</a:t>
            </a:r>
          </a:p>
          <a:p>
            <a:pPr lvl="1"/>
            <a:r>
              <a:rPr lang="cs-CZ"/>
              <a:t>Druhá úroveň</a:t>
            </a:r>
          </a:p>
          <a:p>
            <a:pPr lvl="2"/>
            <a:r>
              <a:rPr lang="cs-CZ"/>
              <a:t>Třetí úroveň</a:t>
            </a:r>
          </a:p>
          <a:p>
            <a:pPr lvl="3"/>
            <a:r>
              <a:rPr lang="cs-CZ"/>
              <a:t>Čtvrtá úroveň</a:t>
            </a:r>
          </a:p>
          <a:p>
            <a:pPr lvl="4"/>
            <a:r>
              <a:rPr lang="cs-CZ"/>
              <a:t>Pátá úroveň</a:t>
            </a:r>
          </a:p>
        </p:txBody>
      </p:sp>
    </p:spTree>
    <p:extLst>
      <p:ext uri="{BB962C8B-B14F-4D97-AF65-F5344CB8AC3E}">
        <p14:creationId xmlns:p14="http://schemas.microsoft.com/office/powerpoint/2010/main" val="264184718"/>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userDrawn="1">
  <p:cSld name="1_Předělová stránka">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DAE7AB3-9B6E-BF47-BB76-1CC7504E66D3}"/>
              </a:ext>
            </a:extLst>
          </p:cNvPr>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pic>
        <p:nvPicPr>
          <p:cNvPr id="10" name="Picture 7" descr="Text&#10;&#10;Description automatically generated with low confidence">
            <a:extLst>
              <a:ext uri="{FF2B5EF4-FFF2-40B4-BE49-F238E27FC236}">
                <a16:creationId xmlns:a16="http://schemas.microsoft.com/office/drawing/2014/main" id="{D4CC1D2F-A291-48FD-569E-E017D26FF1F0}"/>
              </a:ext>
            </a:extLst>
          </p:cNvPr>
          <p:cNvPicPr>
            <a:picLocks noChangeAspect="1"/>
          </p:cNvPicPr>
          <p:nvPr userDrawn="1"/>
        </p:nvPicPr>
        <p:blipFill>
          <a:blip r:embed="rId3" cstate="print">
            <a:extLst>
              <a:ext uri="{28A0092B-C50C-407E-A947-70E740481C1C}">
                <a14:useLocalDpi xmlns:a14="http://schemas.microsoft.com/office/drawing/2010/main" val="0"/>
              </a:ext>
            </a:extLst>
          </a:blip>
          <a:stretch>
            <a:fillRect/>
          </a:stretch>
        </p:blipFill>
        <p:spPr>
          <a:xfrm>
            <a:off x="623392" y="489816"/>
            <a:ext cx="1584176" cy="638583"/>
          </a:xfrm>
          <a:prstGeom prst="rect">
            <a:avLst/>
          </a:prstGeom>
        </p:spPr>
      </p:pic>
      <p:sp>
        <p:nvSpPr>
          <p:cNvPr id="4" name="Text Placeholder 4">
            <a:extLst>
              <a:ext uri="{FF2B5EF4-FFF2-40B4-BE49-F238E27FC236}">
                <a16:creationId xmlns:a16="http://schemas.microsoft.com/office/drawing/2014/main" id="{E78311E9-823A-C345-B582-8BE42DF1DB81}"/>
              </a:ext>
            </a:extLst>
          </p:cNvPr>
          <p:cNvSpPr>
            <a:spLocks noGrp="1"/>
          </p:cNvSpPr>
          <p:nvPr>
            <p:ph type="body" sz="quarter" idx="10"/>
          </p:nvPr>
        </p:nvSpPr>
        <p:spPr>
          <a:xfrm>
            <a:off x="551384" y="2965261"/>
            <a:ext cx="6192837" cy="1439862"/>
          </a:xfrm>
          <a:prstGeom prst="rect">
            <a:avLst/>
          </a:prstGeom>
        </p:spPr>
        <p:txBody>
          <a:bodyPr/>
          <a:lstStyle>
            <a:lvl1pPr>
              <a:defRPr sz="3600" baseline="0">
                <a:solidFill>
                  <a:schemeClr val="tx1"/>
                </a:solidFill>
                <a:latin typeface="Arial" panose="020B0604020202020204" pitchFamily="34" charset="0"/>
              </a:defRPr>
            </a:lvl1pPr>
            <a:lvl2pPr>
              <a:defRPr sz="4200" baseline="0">
                <a:solidFill>
                  <a:srgbClr val="2D2D2D"/>
                </a:solidFill>
                <a:latin typeface="Arial" panose="020B0604020202020204" pitchFamily="34" charset="0"/>
              </a:defRPr>
            </a:lvl2pPr>
            <a:lvl3pPr>
              <a:defRPr sz="4200" baseline="0">
                <a:solidFill>
                  <a:srgbClr val="2D2D2D"/>
                </a:solidFill>
                <a:latin typeface="Arial" panose="020B0604020202020204" pitchFamily="34" charset="0"/>
              </a:defRPr>
            </a:lvl3pPr>
            <a:lvl4pPr>
              <a:defRPr sz="4200" baseline="0">
                <a:solidFill>
                  <a:srgbClr val="2D2D2D"/>
                </a:solidFill>
                <a:latin typeface="Arial" panose="020B0604020202020204" pitchFamily="34" charset="0"/>
              </a:defRPr>
            </a:lvl4pPr>
            <a:lvl5pPr>
              <a:defRPr sz="4200" baseline="0">
                <a:solidFill>
                  <a:srgbClr val="2D2D2D"/>
                </a:solidFill>
                <a:latin typeface="Arial" panose="020B0604020202020204" pitchFamily="34" charset="0"/>
              </a:defRPr>
            </a:lvl5pPr>
          </a:lstStyle>
          <a:p>
            <a:pPr lvl="0"/>
            <a:r>
              <a:rPr lang="en-US"/>
              <a:t>Click to edit Master text styles</a:t>
            </a:r>
          </a:p>
        </p:txBody>
      </p:sp>
      <p:sp>
        <p:nvSpPr>
          <p:cNvPr id="6" name="Obdélník 5">
            <a:extLst>
              <a:ext uri="{FF2B5EF4-FFF2-40B4-BE49-F238E27FC236}">
                <a16:creationId xmlns:a16="http://schemas.microsoft.com/office/drawing/2014/main" id="{01F90324-8788-09F4-3BA0-EC9EB6C21700}"/>
              </a:ext>
            </a:extLst>
          </p:cNvPr>
          <p:cNvSpPr/>
          <p:nvPr userDrawn="1"/>
        </p:nvSpPr>
        <p:spPr>
          <a:xfrm>
            <a:off x="11136560" y="6237312"/>
            <a:ext cx="576064" cy="504056"/>
          </a:xfrm>
          <a:prstGeom prst="rect">
            <a:avLst/>
          </a:prstGeom>
          <a:ln>
            <a:noFill/>
          </a:ln>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cs-CZ"/>
          </a:p>
        </p:txBody>
      </p:sp>
    </p:spTree>
    <p:extLst>
      <p:ext uri="{BB962C8B-B14F-4D97-AF65-F5344CB8AC3E}">
        <p14:creationId xmlns:p14="http://schemas.microsoft.com/office/powerpoint/2010/main" val="94359757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theme" Target="../theme/theme1.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4" name="Holder 4"/>
          <p:cNvSpPr>
            <a:spLocks noGrp="1"/>
          </p:cNvSpPr>
          <p:nvPr>
            <p:ph type="ftr" sz="quarter" idx="5"/>
          </p:nvPr>
        </p:nvSpPr>
        <p:spPr>
          <a:xfrm>
            <a:off x="2568132" y="9944865"/>
            <a:ext cx="2417063"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377667" y="9944865"/>
            <a:ext cx="1737264" cy="276999"/>
          </a:xfrm>
          <a:prstGeom prst="rect">
            <a:avLst/>
          </a:prstGeom>
        </p:spPr>
        <p:txBody>
          <a:bodyPr wrap="square" lIns="0" tIns="0" rIns="0" bIns="0">
            <a:spAutoFit/>
          </a:bodyPr>
          <a:lstStyle>
            <a:lvl1pPr algn="l">
              <a:defRPr>
                <a:solidFill>
                  <a:schemeClr val="tx1">
                    <a:tint val="75000"/>
                  </a:schemeClr>
                </a:solidFill>
              </a:defRPr>
            </a:lvl1pPr>
          </a:lstStyle>
          <a:p>
            <a:fld id="{1D8BD707-D9CF-40AE-B4C6-C98DA3205C09}" type="datetimeFigureOut">
              <a:rPr lang="en-US"/>
              <a:t>10/14/2026</a:t>
            </a:fld>
            <a:endParaRPr lang="en-US"/>
          </a:p>
        </p:txBody>
      </p:sp>
      <p:sp>
        <p:nvSpPr>
          <p:cNvPr id="6" name="Holder 6"/>
          <p:cNvSpPr>
            <a:spLocks noGrp="1"/>
          </p:cNvSpPr>
          <p:nvPr>
            <p:ph type="sldNum" sz="quarter" idx="7"/>
          </p:nvPr>
        </p:nvSpPr>
        <p:spPr>
          <a:xfrm>
            <a:off x="5438395" y="9944865"/>
            <a:ext cx="1737264" cy="276999"/>
          </a:xfrm>
          <a:prstGeom prst="rect">
            <a:avLst/>
          </a:prstGeom>
        </p:spPr>
        <p:txBody>
          <a:bodyPr wrap="square" lIns="0" tIns="0" rIns="0" bIns="0">
            <a:spAutoFit/>
          </a:bodyPr>
          <a:lstStyle>
            <a:lvl1pPr algn="r">
              <a:defRPr>
                <a:solidFill>
                  <a:schemeClr val="tx1">
                    <a:tint val="75000"/>
                  </a:schemeClr>
                </a:solidFill>
              </a:defRPr>
            </a:lvl1pPr>
          </a:lstStyle>
          <a:p>
            <a:fld id="{B6F15528-21DE-4FAA-801E-634DDDAF4B2B}" type="slidenum">
              <a:rPr/>
              <a:t>‹#›</a:t>
            </a:fld>
            <a:endParaRPr/>
          </a:p>
        </p:txBody>
      </p:sp>
      <p:sp>
        <p:nvSpPr>
          <p:cNvPr id="9" name="TextBox 38">
            <a:extLst>
              <a:ext uri="{FF2B5EF4-FFF2-40B4-BE49-F238E27FC236}">
                <a16:creationId xmlns:a16="http://schemas.microsoft.com/office/drawing/2014/main" id="{773C2588-4111-87C4-EB01-464A4CBCB7D4}"/>
              </a:ext>
            </a:extLst>
          </p:cNvPr>
          <p:cNvSpPr txBox="1"/>
          <p:nvPr userDrawn="1"/>
        </p:nvSpPr>
        <p:spPr>
          <a:xfrm>
            <a:off x="11280576" y="6392361"/>
            <a:ext cx="432048" cy="276999"/>
          </a:xfrm>
          <a:prstGeom prst="rect">
            <a:avLst/>
          </a:prstGeom>
          <a:noFill/>
        </p:spPr>
        <p:txBody>
          <a:bodyPr wrap="square" rtlCol="0">
            <a:spAutoFit/>
          </a:bodyPr>
          <a:lstStyle/>
          <a:p>
            <a:fld id="{82FC4441-48AB-466E-B5E2-7FA789F38293}" type="slidenum">
              <a:rPr lang="cs-CZ" sz="1200" smtClean="0">
                <a:solidFill>
                  <a:srgbClr val="363738"/>
                </a:solidFill>
                <a:latin typeface="Arial" panose="020B0604020202020204" pitchFamily="34" charset="0"/>
                <a:cs typeface="Arial" panose="020B0604020202020204" pitchFamily="34" charset="0"/>
              </a:rPr>
              <a:pPr/>
              <a:t>‹#›</a:t>
            </a:fld>
            <a:endParaRPr lang="en-CZ" sz="1200">
              <a:solidFill>
                <a:srgbClr val="363738"/>
              </a:solidFill>
              <a:latin typeface="Arial" panose="020B0604020202020204" pitchFamily="34" charset="0"/>
              <a:cs typeface="Arial" panose="020B0604020202020204" pitchFamily="34" charset="0"/>
            </a:endParaRPr>
          </a:p>
        </p:txBody>
      </p:sp>
      <p:sp>
        <p:nvSpPr>
          <p:cNvPr id="12" name="TextBox 14">
            <a:extLst>
              <a:ext uri="{FF2B5EF4-FFF2-40B4-BE49-F238E27FC236}">
                <a16:creationId xmlns:a16="http://schemas.microsoft.com/office/drawing/2014/main" id="{3CCF8F3B-F835-352F-074E-1A3CE78234A5}"/>
              </a:ext>
            </a:extLst>
          </p:cNvPr>
          <p:cNvSpPr txBox="1"/>
          <p:nvPr userDrawn="1"/>
        </p:nvSpPr>
        <p:spPr>
          <a:xfrm>
            <a:off x="377667" y="6392360"/>
            <a:ext cx="3079839" cy="276999"/>
          </a:xfrm>
          <a:prstGeom prst="rect">
            <a:avLst/>
          </a:prstGeom>
          <a:noFill/>
        </p:spPr>
        <p:txBody>
          <a:bodyPr wrap="square" rtlCol="0">
            <a:spAutoFit/>
          </a:bodyPr>
          <a:lstStyle/>
          <a:p>
            <a:r>
              <a:rPr lang="en-GB" sz="1200" noProof="1">
                <a:solidFill>
                  <a:srgbClr val="00C752"/>
                </a:solidFill>
                <a:latin typeface="Arial" panose="020B0604020202020204" pitchFamily="34" charset="0"/>
                <a:cs typeface="Arial" panose="020B0604020202020204" pitchFamily="34" charset="0"/>
              </a:rPr>
              <a:t>www.cez.cz</a:t>
            </a:r>
          </a:p>
        </p:txBody>
      </p:sp>
    </p:spTree>
  </p:cSld>
  <p:clrMap bg1="dk1" tx1="lt1" bg2="dk2" tx2="lt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7" r:id="rId8"/>
    <p:sldLayoutId id="2147483658" r:id="rId9"/>
    <p:sldLayoutId id="2147483659" r:id="rId10"/>
    <p:sldLayoutId id="2147483660" r:id="rId11"/>
    <p:sldLayoutId id="2147483661" r:id="rId12"/>
    <p:sldLayoutId id="2147483662" r:id="rId13"/>
    <p:sldLayoutId id="2147483663" r:id="rId14"/>
    <p:sldLayoutId id="2147483664" r:id="rId15"/>
    <p:sldLayoutId id="2147483665" r:id="rId16"/>
    <p:sldLayoutId id="2147483666" r:id="rId17"/>
    <p:sldLayoutId id="2147483667" r:id="rId18"/>
    <p:sldLayoutId id="2147483668" r:id="rId19"/>
    <p:sldLayoutId id="2147483669" r:id="rId20"/>
    <p:sldLayoutId id="2147483670" r:id="rId21"/>
    <p:sldLayoutId id="2147483671" r:id="rId22"/>
    <p:sldLayoutId id="2147483672" r:id="rId23"/>
    <p:sldLayoutId id="2147483673" r:id="rId24"/>
    <p:sldLayoutId id="2147483674" r:id="rId25"/>
    <p:sldLayoutId id="2147483689" r:id="rId26"/>
    <p:sldLayoutId id="2147483690" r:id="rId27"/>
  </p:sldLayoutIdLst>
  <p:txStyles>
    <p:titleStyle>
      <a:lvl1pPr eaLnBrk="1" hangingPunct="1">
        <a:defRPr>
          <a:latin typeface="+mj-lt"/>
          <a:ea typeface="+mj-ea"/>
          <a:cs typeface="+mj-cs"/>
        </a:defRPr>
      </a:lvl1pPr>
    </p:titleStyle>
    <p:body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p:bodyStyle>
    <p:other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notesSlide" Target="../notesSlides/notesSlide1.xml"/><Relationship Id="rId2" Type="http://schemas.openxmlformats.org/officeDocument/2006/relationships/slideLayout" Target="../slideLayouts/slideLayout1.xml"/><Relationship Id="rId1" Type="http://schemas.openxmlformats.org/officeDocument/2006/relationships/tags" Target="../tags/tag2.xml"/></Relationships>
</file>

<file path=ppt/slides/_rels/slide2.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9.jpg"/><Relationship Id="rId5" Type="http://schemas.openxmlformats.org/officeDocument/2006/relationships/image" Target="../media/image8.jpeg"/><Relationship Id="rId4" Type="http://schemas.openxmlformats.org/officeDocument/2006/relationships/image" Target="../media/image7.jpeg"/></Relationships>
</file>

<file path=ppt/slides/_rels/slide3.xml.rels><?xml version="1.0" encoding="UTF-8" standalone="yes"?>
<Relationships xmlns="http://schemas.openxmlformats.org/package/2006/relationships"><Relationship Id="rId8" Type="http://schemas.openxmlformats.org/officeDocument/2006/relationships/image" Target="../media/image13.png"/><Relationship Id="rId3" Type="http://schemas.openxmlformats.org/officeDocument/2006/relationships/notesSlide" Target="../notesSlides/notesSlide3.xml"/><Relationship Id="rId7" Type="http://schemas.openxmlformats.org/officeDocument/2006/relationships/image" Target="../media/image12.png"/><Relationship Id="rId2" Type="http://schemas.openxmlformats.org/officeDocument/2006/relationships/slideLayout" Target="../slideLayouts/slideLayout26.xml"/><Relationship Id="rId1" Type="http://schemas.openxmlformats.org/officeDocument/2006/relationships/tags" Target="../tags/tag3.xml"/><Relationship Id="rId6" Type="http://schemas.openxmlformats.org/officeDocument/2006/relationships/image" Target="../media/image11.png"/><Relationship Id="rId5" Type="http://schemas.microsoft.com/office/2007/relationships/hdphoto" Target="../media/hdphoto1.wdp"/><Relationship Id="rId10" Type="http://schemas.openxmlformats.org/officeDocument/2006/relationships/image" Target="../media/image15.png"/><Relationship Id="rId4" Type="http://schemas.openxmlformats.org/officeDocument/2006/relationships/image" Target="../media/image10.png"/><Relationship Id="rId9" Type="http://schemas.openxmlformats.org/officeDocument/2006/relationships/image" Target="../media/image14.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notesSlide" Target="../notesSlides/notesSlide5.xml"/><Relationship Id="rId7" Type="http://schemas.openxmlformats.org/officeDocument/2006/relationships/image" Target="../media/image19.png"/><Relationship Id="rId2" Type="http://schemas.openxmlformats.org/officeDocument/2006/relationships/slideLayout" Target="../slideLayouts/slideLayout2.xml"/><Relationship Id="rId1" Type="http://schemas.openxmlformats.org/officeDocument/2006/relationships/tags" Target="../tags/tag4.xml"/><Relationship Id="rId6" Type="http://schemas.openxmlformats.org/officeDocument/2006/relationships/image" Target="../media/image18.png"/><Relationship Id="rId5" Type="http://schemas.openxmlformats.org/officeDocument/2006/relationships/image" Target="../media/image17.png"/><Relationship Id="rId4" Type="http://schemas.openxmlformats.org/officeDocument/2006/relationships/image" Target="../media/image16.jpeg"/></Relationships>
</file>

<file path=ppt/slides/_rels/slide6.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20.sv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notesSlide" Target="../notesSlides/notesSlide6.xml"/><Relationship Id="rId7" Type="http://schemas.openxmlformats.org/officeDocument/2006/relationships/image" Target="../media/image25.png"/><Relationship Id="rId2" Type="http://schemas.openxmlformats.org/officeDocument/2006/relationships/slideLayout" Target="../slideLayouts/slideLayout26.xml"/><Relationship Id="rId1" Type="http://schemas.openxmlformats.org/officeDocument/2006/relationships/tags" Target="../tags/tag5.xml"/><Relationship Id="rId6" Type="http://schemas.openxmlformats.org/officeDocument/2006/relationships/image" Target="../media/image24.png"/><Relationship Id="rId5" Type="http://schemas.openxmlformats.org/officeDocument/2006/relationships/image" Target="../media/image23.png"/><Relationship Id="rId4" Type="http://schemas.openxmlformats.org/officeDocument/2006/relationships/image" Target="../media/image22.png"/></Relationships>
</file>

<file path=ppt/slides/_rels/slide8.xml.rels><?xml version="1.0" encoding="UTF-8" standalone="yes"?>
<Relationships xmlns="http://schemas.openxmlformats.org/package/2006/relationships"><Relationship Id="rId3" Type="http://schemas.openxmlformats.org/officeDocument/2006/relationships/image" Target="../media/image26.png"/><Relationship Id="rId2" Type="http://schemas.openxmlformats.org/officeDocument/2006/relationships/notesSlide" Target="../notesSlides/notesSlide7.xml"/><Relationship Id="rId1" Type="http://schemas.openxmlformats.org/officeDocument/2006/relationships/slideLayout" Target="../slideLayouts/slideLayout2.xml"/><Relationship Id="rId6" Type="http://schemas.openxmlformats.org/officeDocument/2006/relationships/image" Target="../media/image28.png"/><Relationship Id="rId5" Type="http://schemas.openxmlformats.org/officeDocument/2006/relationships/image" Target="../media/image3.png"/><Relationship Id="rId4" Type="http://schemas.openxmlformats.org/officeDocument/2006/relationships/image" Target="../media/image2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3" Type="http://schemas.openxmlformats.org/officeDocument/2006/relationships/notesSlide" Target="../notesSlides/notesSlide8.xml"/><Relationship Id="rId2" Type="http://schemas.openxmlformats.org/officeDocument/2006/relationships/slideLayout" Target="../slideLayouts/slideLayout26.xml"/><Relationship Id="rId1" Type="http://schemas.openxmlformats.org/officeDocument/2006/relationships/tags" Target="../tags/tag6.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21.png"/></Relationships>
</file>

<file path=ppt/slides/_rels/slide11.xml.rels><?xml version="1.0" encoding="UTF-8" standalone="yes"?>
<Relationships xmlns="http://schemas.openxmlformats.org/package/2006/relationships"><Relationship Id="rId3" Type="http://schemas.openxmlformats.org/officeDocument/2006/relationships/notesSlide" Target="../notesSlides/notesSlide9.xml"/><Relationship Id="rId2" Type="http://schemas.openxmlformats.org/officeDocument/2006/relationships/slideLayout" Target="../slideLayouts/slideLayout26.xml"/><Relationship Id="rId1" Type="http://schemas.openxmlformats.org/officeDocument/2006/relationships/tags" Target="../tags/tag7.xml"/><Relationship Id="rId6" Type="http://schemas.openxmlformats.org/officeDocument/2006/relationships/image" Target="../media/image32.png"/><Relationship Id="rId5" Type="http://schemas.openxmlformats.org/officeDocument/2006/relationships/image" Target="../media/image31.png"/><Relationship Id="rId4" Type="http://schemas.openxmlformats.org/officeDocument/2006/relationships/hyperlink" Target="https://www.cez.cz/nextcez/en/for-suppliers/sustainable-supply-chain" TargetMode="External"/></Relationships>
</file>

<file path=ppt/slides/_rels/slide12.xml.rels><?xml version="1.0" encoding="UTF-8" standalone="yes"?>
<Relationships xmlns="http://schemas.openxmlformats.org/package/2006/relationships"><Relationship Id="rId3" Type="http://schemas.openxmlformats.org/officeDocument/2006/relationships/image" Target="../media/image26.png"/><Relationship Id="rId7" Type="http://schemas.openxmlformats.org/officeDocument/2006/relationships/image" Target="../media/image37.png"/><Relationship Id="rId2" Type="http://schemas.openxmlformats.org/officeDocument/2006/relationships/image" Target="../media/image33.png"/><Relationship Id="rId1" Type="http://schemas.openxmlformats.org/officeDocument/2006/relationships/slideLayout" Target="../slideLayouts/slideLayout26.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3.xml.rels><?xml version="1.0" encoding="UTF-8" standalone="yes"?>
<Relationships xmlns="http://schemas.openxmlformats.org/package/2006/relationships"><Relationship Id="rId3" Type="http://schemas.openxmlformats.org/officeDocument/2006/relationships/hyperlink" Target="https://www.cez.cz/nextcez/en/for-suppliers/sustainable-supply-chain" TargetMode="External"/><Relationship Id="rId7" Type="http://schemas.openxmlformats.org/officeDocument/2006/relationships/image" Target="../media/image41.png"/><Relationship Id="rId2" Type="http://schemas.openxmlformats.org/officeDocument/2006/relationships/notesSlide" Target="../notesSlides/notesSlide10.xml"/><Relationship Id="rId1" Type="http://schemas.openxmlformats.org/officeDocument/2006/relationships/slideLayout" Target="../slideLayouts/slideLayout2.xml"/><Relationship Id="rId6" Type="http://schemas.openxmlformats.org/officeDocument/2006/relationships/image" Target="../media/image40.png"/><Relationship Id="rId5" Type="http://schemas.openxmlformats.org/officeDocument/2006/relationships/image" Target="../media/image39.png"/><Relationship Id="rId4" Type="http://schemas.openxmlformats.org/officeDocument/2006/relationships/image" Target="../media/image38.jpeg"/></Relationships>
</file>

<file path=ppt/slides/_rels/slide14.xml.rels><?xml version="1.0" encoding="UTF-8" standalone="yes"?>
<Relationships xmlns="http://schemas.openxmlformats.org/package/2006/relationships"><Relationship Id="rId2" Type="http://schemas.openxmlformats.org/officeDocument/2006/relationships/image" Target="../media/image42.jpe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27.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7.xml"/></Relationships>
</file>

<file path=ppt/slides/_rels/slide17.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3.xml"/><Relationship Id="rId1" Type="http://schemas.openxmlformats.org/officeDocument/2006/relationships/slideLayout" Target="../slideLayouts/slideLayout26.xml"/></Relationships>
</file>

<file path=ppt/slides/_rels/slide18.xml.rels><?xml version="1.0" encoding="UTF-8" standalone="yes"?>
<Relationships xmlns="http://schemas.openxmlformats.org/package/2006/relationships"><Relationship Id="rId3" Type="http://schemas.openxmlformats.org/officeDocument/2006/relationships/image" Target="../media/image43.png"/><Relationship Id="rId2" Type="http://schemas.openxmlformats.org/officeDocument/2006/relationships/notesSlide" Target="../notesSlides/notesSlide14.xml"/><Relationship Id="rId1" Type="http://schemas.openxmlformats.org/officeDocument/2006/relationships/slideLayout" Target="../slideLayouts/slideLayout2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 Placeholder 3">
            <a:extLst>
              <a:ext uri="{FF2B5EF4-FFF2-40B4-BE49-F238E27FC236}">
                <a16:creationId xmlns:a16="http://schemas.microsoft.com/office/drawing/2014/main" id="{6807B6E5-C177-5540-99D1-BA5AE75974BE}"/>
              </a:ext>
            </a:extLst>
          </p:cNvPr>
          <p:cNvSpPr>
            <a:spLocks noGrp="1"/>
          </p:cNvSpPr>
          <p:nvPr>
            <p:ph type="body" sz="quarter" idx="10"/>
          </p:nvPr>
        </p:nvSpPr>
        <p:spPr>
          <a:xfrm>
            <a:off x="551382" y="2430174"/>
            <a:ext cx="8022345" cy="1381585"/>
          </a:xfrm>
        </p:spPr>
        <p:txBody>
          <a:bodyPr lIns="91440" tIns="45720" rIns="91440" bIns="45720" anchor="t"/>
          <a:lstStyle/>
          <a:p>
            <a:r>
              <a:rPr lang="en-US" noProof="0" dirty="0">
                <a:latin typeface="Arial"/>
                <a:cs typeface="Arial"/>
              </a:rPr>
              <a:t>Sustainable Supply Chain Workshop</a:t>
            </a:r>
          </a:p>
          <a:p>
            <a:endParaRPr lang="en-US" sz="1800" noProof="0" dirty="0">
              <a:latin typeface="Arial"/>
              <a:cs typeface="Arial"/>
            </a:endParaRPr>
          </a:p>
        </p:txBody>
      </p:sp>
      <p:sp>
        <p:nvSpPr>
          <p:cNvPr id="2" name="TextBox 6">
            <a:extLst>
              <a:ext uri="{FF2B5EF4-FFF2-40B4-BE49-F238E27FC236}">
                <a16:creationId xmlns:a16="http://schemas.microsoft.com/office/drawing/2014/main" id="{5660FA38-C047-6796-E165-891DF67D1A3A}"/>
              </a:ext>
            </a:extLst>
          </p:cNvPr>
          <p:cNvSpPr txBox="1"/>
          <p:nvPr/>
        </p:nvSpPr>
        <p:spPr>
          <a:xfrm>
            <a:off x="551382" y="5447816"/>
            <a:ext cx="8649177" cy="830997"/>
          </a:xfrm>
          <a:prstGeom prst="rect">
            <a:avLst/>
          </a:prstGeom>
          <a:noFill/>
        </p:spPr>
        <p:txBody>
          <a:bodyPr wrap="square">
            <a:spAutoFit/>
          </a:bodyPr>
          <a:lstStyle/>
          <a:p>
            <a:pPr algn="just"/>
            <a:r>
              <a:rPr lang="en-US" sz="1200" noProof="0" dirty="0">
                <a:effectLst/>
                <a:ea typeface="Calibri" panose="020F0502020204030204" pitchFamily="34" charset="0"/>
              </a:rPr>
              <a:t>Notice:</a:t>
            </a:r>
          </a:p>
          <a:p>
            <a:pPr algn="just"/>
            <a:r>
              <a:rPr lang="en-US" sz="1200" i="1" noProof="0" dirty="0">
                <a:ea typeface="Calibri" panose="020F0502020204030204" pitchFamily="34" charset="0"/>
              </a:rPr>
              <a:t>This workshop, organized by the CEZ Group, is not intended to serve as a platform for participants to discuss business interests; it will be used solely to provide general instructions and information to help the surveyed companies complete the individual questions in the questionnaire designed by the organizer in compliance with competition law.</a:t>
            </a:r>
            <a:endParaRPr lang="en-US" sz="1200" i="1" noProof="0" dirty="0">
              <a:effectLst/>
              <a:ea typeface="Calibri" panose="020F0502020204030204" pitchFamily="34" charset="0"/>
            </a:endParaRPr>
          </a:p>
        </p:txBody>
      </p:sp>
    </p:spTree>
    <p:custDataLst>
      <p:tags r:id="rId1"/>
    </p:custData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Text Placeholder 11">
            <a:extLst>
              <a:ext uri="{FF2B5EF4-FFF2-40B4-BE49-F238E27FC236}">
                <a16:creationId xmlns:a16="http://schemas.microsoft.com/office/drawing/2014/main" id="{33D2814D-B73F-FD44-9A82-065C8DA31E3E}"/>
              </a:ext>
            </a:extLst>
          </p:cNvPr>
          <p:cNvSpPr>
            <a:spLocks noGrp="1"/>
          </p:cNvSpPr>
          <p:nvPr>
            <p:ph type="body" sz="quarter" idx="11"/>
          </p:nvPr>
        </p:nvSpPr>
        <p:spPr/>
        <p:txBody>
          <a:bodyPr/>
          <a:lstStyle/>
          <a:p>
            <a:r>
              <a:rPr lang="en-US" noProof="0" dirty="0"/>
              <a:t>Today’s workshop organizers and presenters</a:t>
            </a:r>
            <a:endParaRPr lang="en-US" noProof="0" dirty="0">
              <a:solidFill>
                <a:schemeClr val="tx1"/>
              </a:solidFill>
            </a:endParaRPr>
          </a:p>
        </p:txBody>
      </p:sp>
      <p:grpSp>
        <p:nvGrpSpPr>
          <p:cNvPr id="37" name="Group 36">
            <a:extLst>
              <a:ext uri="{FF2B5EF4-FFF2-40B4-BE49-F238E27FC236}">
                <a16:creationId xmlns:a16="http://schemas.microsoft.com/office/drawing/2014/main" id="{B88BF50A-0029-AC9B-C63B-879EED3DC5A2}"/>
              </a:ext>
            </a:extLst>
          </p:cNvPr>
          <p:cNvGrpSpPr/>
          <p:nvPr/>
        </p:nvGrpSpPr>
        <p:grpSpPr>
          <a:xfrm>
            <a:off x="823669" y="2108461"/>
            <a:ext cx="2124000" cy="3117804"/>
            <a:chOff x="605299" y="2287571"/>
            <a:chExt cx="2124000" cy="3117804"/>
          </a:xfrm>
        </p:grpSpPr>
        <p:pic>
          <p:nvPicPr>
            <p:cNvPr id="6" name="Picture 5" descr="A person with blonde hair&#10;&#10;Description automatically generated">
              <a:extLst>
                <a:ext uri="{FF2B5EF4-FFF2-40B4-BE49-F238E27FC236}">
                  <a16:creationId xmlns:a16="http://schemas.microsoft.com/office/drawing/2014/main" id="{38459F48-A570-AFB0-BAA7-DEC7EE37A97A}"/>
                </a:ext>
              </a:extLst>
            </p:cNvPr>
            <p:cNvPicPr>
              <a:picLocks noChangeAspect="1"/>
            </p:cNvPicPr>
            <p:nvPr/>
          </p:nvPicPr>
          <p:blipFill rotWithShape="1">
            <a:blip r:embed="rId3">
              <a:extLst>
                <a:ext uri="{28A0092B-C50C-407E-A947-70E740481C1C}">
                  <a14:useLocalDpi xmlns:a14="http://schemas.microsoft.com/office/drawing/2010/main" val="0"/>
                </a:ext>
              </a:extLst>
            </a:blip>
            <a:srcRect l="505" t="2696" r="3186" b="22357"/>
            <a:stretch/>
          </p:blipFill>
          <p:spPr>
            <a:xfrm>
              <a:off x="767299" y="2287571"/>
              <a:ext cx="1800000" cy="1800000"/>
            </a:xfrm>
            <a:prstGeom prst="ellipse">
              <a:avLst/>
            </a:prstGeom>
            <a:ln w="28575">
              <a:solidFill>
                <a:schemeClr val="bg2"/>
              </a:solidFill>
            </a:ln>
          </p:spPr>
        </p:pic>
        <p:sp>
          <p:nvSpPr>
            <p:cNvPr id="16" name="Text Placeholder 12">
              <a:extLst>
                <a:ext uri="{FF2B5EF4-FFF2-40B4-BE49-F238E27FC236}">
                  <a16:creationId xmlns:a16="http://schemas.microsoft.com/office/drawing/2014/main" id="{5CF79C5E-707F-3696-4C48-54501411AD1D}"/>
                </a:ext>
              </a:extLst>
            </p:cNvPr>
            <p:cNvSpPr txBox="1">
              <a:spLocks/>
            </p:cNvSpPr>
            <p:nvPr/>
          </p:nvSpPr>
          <p:spPr>
            <a:xfrm>
              <a:off x="613553" y="4208392"/>
              <a:ext cx="2107492" cy="624747"/>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kern="0" noProof="0" dirty="0">
                  <a:solidFill>
                    <a:schemeClr val="tx1"/>
                  </a:solidFill>
                  <a:latin typeface="Arial"/>
                  <a:cs typeface="Arial"/>
                </a:rPr>
                <a:t>Tereza </a:t>
              </a:r>
            </a:p>
            <a:p>
              <a:pPr algn="ctr"/>
              <a:r>
                <a:rPr lang="en-US" kern="0" noProof="0" dirty="0">
                  <a:solidFill>
                    <a:schemeClr val="tx1"/>
                  </a:solidFill>
                  <a:latin typeface="Arial"/>
                  <a:cs typeface="Arial"/>
                </a:rPr>
                <a:t>Kujaníková</a:t>
              </a:r>
            </a:p>
          </p:txBody>
        </p:sp>
        <p:sp>
          <p:nvSpPr>
            <p:cNvPr id="17" name="Text Placeholder 12">
              <a:extLst>
                <a:ext uri="{FF2B5EF4-FFF2-40B4-BE49-F238E27FC236}">
                  <a16:creationId xmlns:a16="http://schemas.microsoft.com/office/drawing/2014/main" id="{EAEC7C14-5C19-AB11-7836-339048597D57}"/>
                </a:ext>
              </a:extLst>
            </p:cNvPr>
            <p:cNvSpPr txBox="1">
              <a:spLocks/>
            </p:cNvSpPr>
            <p:nvPr/>
          </p:nvSpPr>
          <p:spPr>
            <a:xfrm>
              <a:off x="613553" y="4901941"/>
              <a:ext cx="2107492" cy="503434"/>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sz="1400" kern="0" noProof="0" dirty="0">
                  <a:solidFill>
                    <a:schemeClr val="bg2"/>
                  </a:solidFill>
                  <a:cs typeface="Arial"/>
                </a:rPr>
                <a:t>Sustainable Supply Chain Manager</a:t>
              </a:r>
              <a:endParaRPr lang="en-US" sz="1400" kern="0" noProof="0" dirty="0">
                <a:solidFill>
                  <a:schemeClr val="bg2"/>
                </a:solidFill>
                <a:latin typeface="Arial" panose="020B0604020202020204" pitchFamily="34" charset="0"/>
                <a:cs typeface="Arial" panose="020B0604020202020204" pitchFamily="34" charset="0"/>
              </a:endParaRPr>
            </a:p>
          </p:txBody>
        </p:sp>
        <p:cxnSp>
          <p:nvCxnSpPr>
            <p:cNvPr id="27" name="Straight Connector 26">
              <a:extLst>
                <a:ext uri="{FF2B5EF4-FFF2-40B4-BE49-F238E27FC236}">
                  <a16:creationId xmlns:a16="http://schemas.microsoft.com/office/drawing/2014/main" id="{8EC5E43A-0C5A-A65C-0192-6DDEB79C5CE9}"/>
                </a:ext>
              </a:extLst>
            </p:cNvPr>
            <p:cNvCxnSpPr>
              <a:cxnSpLocks/>
            </p:cNvCxnSpPr>
            <p:nvPr/>
          </p:nvCxnSpPr>
          <p:spPr>
            <a:xfrm>
              <a:off x="605299" y="4833594"/>
              <a:ext cx="2124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6" name="Group 35">
            <a:extLst>
              <a:ext uri="{FF2B5EF4-FFF2-40B4-BE49-F238E27FC236}">
                <a16:creationId xmlns:a16="http://schemas.microsoft.com/office/drawing/2014/main" id="{DBFBA6D8-AD37-4D77-8EEB-15FA2BB25AB9}"/>
              </a:ext>
            </a:extLst>
          </p:cNvPr>
          <p:cNvGrpSpPr/>
          <p:nvPr/>
        </p:nvGrpSpPr>
        <p:grpSpPr>
          <a:xfrm>
            <a:off x="3467028" y="2108461"/>
            <a:ext cx="2107492" cy="3117804"/>
            <a:chOff x="2806072" y="2287571"/>
            <a:chExt cx="2107492" cy="3117804"/>
          </a:xfrm>
        </p:grpSpPr>
        <p:pic>
          <p:nvPicPr>
            <p:cNvPr id="7" name="Picture 6">
              <a:extLst>
                <a:ext uri="{FF2B5EF4-FFF2-40B4-BE49-F238E27FC236}">
                  <a16:creationId xmlns:a16="http://schemas.microsoft.com/office/drawing/2014/main" id="{A81E64D8-A284-C770-8E7B-A40DFF06B658}"/>
                </a:ext>
              </a:extLst>
            </p:cNvPr>
            <p:cNvPicPr>
              <a:picLocks noChangeAspect="1"/>
            </p:cNvPicPr>
            <p:nvPr/>
          </p:nvPicPr>
          <p:blipFill rotWithShape="1">
            <a:blip r:embed="rId4">
              <a:extLst>
                <a:ext uri="{28A0092B-C50C-407E-A947-70E740481C1C}">
                  <a14:useLocalDpi xmlns:a14="http://schemas.microsoft.com/office/drawing/2010/main" val="0"/>
                </a:ext>
              </a:extLst>
            </a:blip>
            <a:srcRect l="4943" t="1521" r="3410" b="13705"/>
            <a:stretch/>
          </p:blipFill>
          <p:spPr>
            <a:xfrm>
              <a:off x="2924311" y="2287571"/>
              <a:ext cx="1800000" cy="1800000"/>
            </a:xfrm>
            <a:prstGeom prst="ellipse">
              <a:avLst/>
            </a:prstGeom>
            <a:ln w="28575">
              <a:solidFill>
                <a:schemeClr val="bg2"/>
              </a:solidFill>
            </a:ln>
          </p:spPr>
        </p:pic>
        <p:sp>
          <p:nvSpPr>
            <p:cNvPr id="18" name="Text Placeholder 12">
              <a:extLst>
                <a:ext uri="{FF2B5EF4-FFF2-40B4-BE49-F238E27FC236}">
                  <a16:creationId xmlns:a16="http://schemas.microsoft.com/office/drawing/2014/main" id="{BA59B679-194B-0434-6B10-540E58C5CCC5}"/>
                </a:ext>
              </a:extLst>
            </p:cNvPr>
            <p:cNvSpPr txBox="1">
              <a:spLocks/>
            </p:cNvSpPr>
            <p:nvPr/>
          </p:nvSpPr>
          <p:spPr>
            <a:xfrm>
              <a:off x="2806072" y="4208392"/>
              <a:ext cx="2107492" cy="624747"/>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kern="0" noProof="0" dirty="0">
                  <a:solidFill>
                    <a:schemeClr val="tx1"/>
                  </a:solidFill>
                  <a:latin typeface="Arial"/>
                  <a:cs typeface="Arial"/>
                </a:rPr>
                <a:t>Marie-Anna Bitnerová</a:t>
              </a:r>
            </a:p>
          </p:txBody>
        </p:sp>
        <p:sp>
          <p:nvSpPr>
            <p:cNvPr id="19" name="Text Placeholder 12">
              <a:extLst>
                <a:ext uri="{FF2B5EF4-FFF2-40B4-BE49-F238E27FC236}">
                  <a16:creationId xmlns:a16="http://schemas.microsoft.com/office/drawing/2014/main" id="{C2CC85F2-CEAE-168B-0B4F-5A886AB899CD}"/>
                </a:ext>
              </a:extLst>
            </p:cNvPr>
            <p:cNvSpPr txBox="1">
              <a:spLocks/>
            </p:cNvSpPr>
            <p:nvPr/>
          </p:nvSpPr>
          <p:spPr>
            <a:xfrm>
              <a:off x="2806072" y="4901941"/>
              <a:ext cx="2107492" cy="503434"/>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sz="1400" kern="0" noProof="0" dirty="0">
                  <a:solidFill>
                    <a:schemeClr val="bg2"/>
                  </a:solidFill>
                  <a:cs typeface="Arial"/>
                </a:rPr>
                <a:t>Supply Chain Specialist</a:t>
              </a:r>
              <a:endParaRPr lang="en-US" sz="1400" kern="0" noProof="0" dirty="0">
                <a:solidFill>
                  <a:schemeClr val="bg2"/>
                </a:solidFill>
                <a:latin typeface="Arial" panose="020B0604020202020204" pitchFamily="34" charset="0"/>
                <a:cs typeface="Arial" panose="020B0604020202020204" pitchFamily="34" charset="0"/>
              </a:endParaRPr>
            </a:p>
          </p:txBody>
        </p:sp>
        <p:cxnSp>
          <p:nvCxnSpPr>
            <p:cNvPr id="28" name="Straight Connector 27">
              <a:extLst>
                <a:ext uri="{FF2B5EF4-FFF2-40B4-BE49-F238E27FC236}">
                  <a16:creationId xmlns:a16="http://schemas.microsoft.com/office/drawing/2014/main" id="{4CB74CB2-5401-7471-42F7-32B83D170E00}"/>
                </a:ext>
              </a:extLst>
            </p:cNvPr>
            <p:cNvCxnSpPr>
              <a:cxnSpLocks/>
            </p:cNvCxnSpPr>
            <p:nvPr/>
          </p:nvCxnSpPr>
          <p:spPr>
            <a:xfrm>
              <a:off x="2810083" y="4833594"/>
              <a:ext cx="209947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5" name="Group 34">
            <a:extLst>
              <a:ext uri="{FF2B5EF4-FFF2-40B4-BE49-F238E27FC236}">
                <a16:creationId xmlns:a16="http://schemas.microsoft.com/office/drawing/2014/main" id="{5DACB7F1-A430-18FD-DAD1-1853D8015B3B}"/>
              </a:ext>
            </a:extLst>
          </p:cNvPr>
          <p:cNvGrpSpPr/>
          <p:nvPr/>
        </p:nvGrpSpPr>
        <p:grpSpPr>
          <a:xfrm>
            <a:off x="6096000" y="2108461"/>
            <a:ext cx="2124000" cy="3117804"/>
            <a:chOff x="5047743" y="2287571"/>
            <a:chExt cx="2124000" cy="3117804"/>
          </a:xfrm>
        </p:grpSpPr>
        <p:pic>
          <p:nvPicPr>
            <p:cNvPr id="8" name="Picture 7">
              <a:extLst>
                <a:ext uri="{FF2B5EF4-FFF2-40B4-BE49-F238E27FC236}">
                  <a16:creationId xmlns:a16="http://schemas.microsoft.com/office/drawing/2014/main" id="{0B1A3468-5042-D98A-8CA6-5F843E2DE246}"/>
                </a:ext>
              </a:extLst>
            </p:cNvPr>
            <p:cNvPicPr>
              <a:picLocks noChangeAspect="1"/>
            </p:cNvPicPr>
            <p:nvPr/>
          </p:nvPicPr>
          <p:blipFill>
            <a:blip r:embed="rId5">
              <a:extLst>
                <a:ext uri="{28A0092B-C50C-407E-A947-70E740481C1C}">
                  <a14:useLocalDpi xmlns:a14="http://schemas.microsoft.com/office/drawing/2010/main" val="0"/>
                </a:ext>
              </a:extLst>
            </a:blip>
            <a:srcRect t="16786" b="16786"/>
            <a:stretch/>
          </p:blipFill>
          <p:spPr>
            <a:xfrm>
              <a:off x="5209743" y="2287571"/>
              <a:ext cx="1800000" cy="1800000"/>
            </a:xfrm>
            <a:prstGeom prst="ellipse">
              <a:avLst/>
            </a:prstGeom>
            <a:ln w="28575">
              <a:solidFill>
                <a:schemeClr val="bg2"/>
              </a:solidFill>
            </a:ln>
          </p:spPr>
        </p:pic>
        <p:sp>
          <p:nvSpPr>
            <p:cNvPr id="20" name="Text Placeholder 12">
              <a:extLst>
                <a:ext uri="{FF2B5EF4-FFF2-40B4-BE49-F238E27FC236}">
                  <a16:creationId xmlns:a16="http://schemas.microsoft.com/office/drawing/2014/main" id="{29BBF98D-025D-B032-0F9D-BF99FA8F9BDF}"/>
                </a:ext>
              </a:extLst>
            </p:cNvPr>
            <p:cNvSpPr txBox="1">
              <a:spLocks/>
            </p:cNvSpPr>
            <p:nvPr/>
          </p:nvSpPr>
          <p:spPr>
            <a:xfrm>
              <a:off x="5055997" y="4208392"/>
              <a:ext cx="2107492" cy="624747"/>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kern="0" noProof="0" dirty="0">
                  <a:latin typeface="Arial"/>
                  <a:cs typeface="Arial"/>
                </a:rPr>
                <a:t>Jiří </a:t>
              </a:r>
            </a:p>
            <a:p>
              <a:pPr algn="ctr"/>
              <a:r>
                <a:rPr lang="en-US" kern="0" noProof="0" dirty="0">
                  <a:latin typeface="Arial"/>
                  <a:cs typeface="Arial"/>
                </a:rPr>
                <a:t>Harák</a:t>
              </a:r>
              <a:endParaRPr lang="en-US" kern="0" noProof="0" dirty="0">
                <a:solidFill>
                  <a:schemeClr val="tx1"/>
                </a:solidFill>
                <a:latin typeface="Arial"/>
                <a:cs typeface="Arial"/>
              </a:endParaRPr>
            </a:p>
          </p:txBody>
        </p:sp>
        <p:sp>
          <p:nvSpPr>
            <p:cNvPr id="21" name="Text Placeholder 12">
              <a:extLst>
                <a:ext uri="{FF2B5EF4-FFF2-40B4-BE49-F238E27FC236}">
                  <a16:creationId xmlns:a16="http://schemas.microsoft.com/office/drawing/2014/main" id="{648310D4-DA1E-EBF5-2631-8D12118710A4}"/>
                </a:ext>
              </a:extLst>
            </p:cNvPr>
            <p:cNvSpPr txBox="1">
              <a:spLocks/>
            </p:cNvSpPr>
            <p:nvPr/>
          </p:nvSpPr>
          <p:spPr>
            <a:xfrm>
              <a:off x="5055997" y="4901941"/>
              <a:ext cx="2107492" cy="503434"/>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sz="1400" kern="0" noProof="0" dirty="0">
                  <a:solidFill>
                    <a:schemeClr val="bg2"/>
                  </a:solidFill>
                  <a:cs typeface="Arial"/>
                </a:rPr>
                <a:t>Supply Chain Specialist</a:t>
              </a:r>
              <a:endParaRPr lang="en-US" sz="1400" kern="0" noProof="0" dirty="0">
                <a:solidFill>
                  <a:schemeClr val="bg2"/>
                </a:solidFill>
                <a:latin typeface="Arial"/>
                <a:cs typeface="Arial"/>
              </a:endParaRPr>
            </a:p>
          </p:txBody>
        </p:sp>
        <p:cxnSp>
          <p:nvCxnSpPr>
            <p:cNvPr id="29" name="Straight Connector 28">
              <a:extLst>
                <a:ext uri="{FF2B5EF4-FFF2-40B4-BE49-F238E27FC236}">
                  <a16:creationId xmlns:a16="http://schemas.microsoft.com/office/drawing/2014/main" id="{A6E6255A-77CF-28F4-9F25-C571F9E608FB}"/>
                </a:ext>
              </a:extLst>
            </p:cNvPr>
            <p:cNvCxnSpPr>
              <a:cxnSpLocks/>
            </p:cNvCxnSpPr>
            <p:nvPr/>
          </p:nvCxnSpPr>
          <p:spPr>
            <a:xfrm>
              <a:off x="5047743" y="4833594"/>
              <a:ext cx="2124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grpSp>
        <p:nvGrpSpPr>
          <p:cNvPr id="33" name="Group 32">
            <a:extLst>
              <a:ext uri="{FF2B5EF4-FFF2-40B4-BE49-F238E27FC236}">
                <a16:creationId xmlns:a16="http://schemas.microsoft.com/office/drawing/2014/main" id="{C328606D-6091-13EB-45BA-C4CD65294304}"/>
              </a:ext>
            </a:extLst>
          </p:cNvPr>
          <p:cNvGrpSpPr/>
          <p:nvPr/>
        </p:nvGrpSpPr>
        <p:grpSpPr>
          <a:xfrm>
            <a:off x="8724973" y="2108461"/>
            <a:ext cx="2124000" cy="3117804"/>
            <a:chOff x="9295913" y="2287571"/>
            <a:chExt cx="2124000" cy="3117804"/>
          </a:xfrm>
        </p:grpSpPr>
        <p:pic>
          <p:nvPicPr>
            <p:cNvPr id="10" name="Picture 9">
              <a:extLst>
                <a:ext uri="{FF2B5EF4-FFF2-40B4-BE49-F238E27FC236}">
                  <a16:creationId xmlns:a16="http://schemas.microsoft.com/office/drawing/2014/main" id="{4AEE4C3D-5E38-3BFA-FEF7-96FC33A7B54A}"/>
                </a:ext>
              </a:extLst>
            </p:cNvPr>
            <p:cNvPicPr>
              <a:picLocks noChangeAspect="1"/>
            </p:cNvPicPr>
            <p:nvPr/>
          </p:nvPicPr>
          <p:blipFill>
            <a:blip r:embed="rId6">
              <a:extLst>
                <a:ext uri="{28A0092B-C50C-407E-A947-70E740481C1C}">
                  <a14:useLocalDpi xmlns:a14="http://schemas.microsoft.com/office/drawing/2010/main" val="0"/>
                </a:ext>
              </a:extLst>
            </a:blip>
            <a:srcRect t="11090" b="11090"/>
            <a:stretch/>
          </p:blipFill>
          <p:spPr>
            <a:xfrm>
              <a:off x="9457913" y="2287571"/>
              <a:ext cx="1800000" cy="1800000"/>
            </a:xfrm>
            <a:prstGeom prst="ellipse">
              <a:avLst/>
            </a:prstGeom>
            <a:ln w="28575">
              <a:solidFill>
                <a:schemeClr val="bg2"/>
              </a:solidFill>
            </a:ln>
          </p:spPr>
        </p:pic>
        <p:sp>
          <p:nvSpPr>
            <p:cNvPr id="24" name="Text Placeholder 12">
              <a:extLst>
                <a:ext uri="{FF2B5EF4-FFF2-40B4-BE49-F238E27FC236}">
                  <a16:creationId xmlns:a16="http://schemas.microsoft.com/office/drawing/2014/main" id="{83D22C94-2E9B-77BC-B341-512100E1DB9D}"/>
                </a:ext>
              </a:extLst>
            </p:cNvPr>
            <p:cNvSpPr txBox="1">
              <a:spLocks/>
            </p:cNvSpPr>
            <p:nvPr/>
          </p:nvSpPr>
          <p:spPr>
            <a:xfrm>
              <a:off x="9304167" y="4208392"/>
              <a:ext cx="2107492" cy="624747"/>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kern="0" noProof="0" dirty="0">
                  <a:latin typeface="Arial"/>
                  <a:cs typeface="Arial"/>
                </a:rPr>
                <a:t>Eva</a:t>
              </a:r>
            </a:p>
            <a:p>
              <a:pPr algn="ctr"/>
              <a:r>
                <a:rPr lang="en-US" kern="0" noProof="0" dirty="0">
                  <a:latin typeface="Arial"/>
                  <a:cs typeface="Arial"/>
                </a:rPr>
                <a:t>Holková </a:t>
              </a:r>
            </a:p>
          </p:txBody>
        </p:sp>
        <p:sp>
          <p:nvSpPr>
            <p:cNvPr id="25" name="Text Placeholder 12">
              <a:extLst>
                <a:ext uri="{FF2B5EF4-FFF2-40B4-BE49-F238E27FC236}">
                  <a16:creationId xmlns:a16="http://schemas.microsoft.com/office/drawing/2014/main" id="{8E87DC9F-C07C-6EEC-D76E-F2C148E70816}"/>
                </a:ext>
              </a:extLst>
            </p:cNvPr>
            <p:cNvSpPr txBox="1">
              <a:spLocks/>
            </p:cNvSpPr>
            <p:nvPr/>
          </p:nvSpPr>
          <p:spPr>
            <a:xfrm>
              <a:off x="9304167" y="4901941"/>
              <a:ext cx="2107492" cy="503434"/>
            </a:xfrm>
            <a:prstGeom prst="rect">
              <a:avLst/>
            </a:prstGeom>
          </p:spPr>
          <p:txBody>
            <a:bodyPr lIns="91440" tIns="45720" rIns="91440" bIns="45720" anchor="t"/>
            <a:lstStyle>
              <a:lvl1pPr marL="0" eaLnBrk="1" hangingPunct="1">
                <a:defRPr>
                  <a:latin typeface="+mn-lt"/>
                  <a:ea typeface="+mn-ea"/>
                  <a:cs typeface="+mn-cs"/>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algn="ctr"/>
              <a:r>
                <a:rPr lang="en-US" sz="1400" kern="0" noProof="0" dirty="0">
                  <a:solidFill>
                    <a:schemeClr val="bg2"/>
                  </a:solidFill>
                  <a:cs typeface="Arial"/>
                </a:rPr>
                <a:t>HR Development Specialist</a:t>
              </a:r>
              <a:endParaRPr lang="en-US" sz="1400" kern="0" noProof="0" dirty="0">
                <a:solidFill>
                  <a:schemeClr val="bg2"/>
                </a:solidFill>
                <a:latin typeface="Arial" panose="020B0604020202020204" pitchFamily="34" charset="0"/>
                <a:cs typeface="Arial" panose="020B0604020202020204" pitchFamily="34" charset="0"/>
              </a:endParaRPr>
            </a:p>
          </p:txBody>
        </p:sp>
        <p:cxnSp>
          <p:nvCxnSpPr>
            <p:cNvPr id="31" name="Straight Connector 30">
              <a:extLst>
                <a:ext uri="{FF2B5EF4-FFF2-40B4-BE49-F238E27FC236}">
                  <a16:creationId xmlns:a16="http://schemas.microsoft.com/office/drawing/2014/main" id="{2EE15D2E-F3FF-587B-E08D-B855CDEBEE42}"/>
                </a:ext>
              </a:extLst>
            </p:cNvPr>
            <p:cNvCxnSpPr>
              <a:cxnSpLocks/>
            </p:cNvCxnSpPr>
            <p:nvPr/>
          </p:nvCxnSpPr>
          <p:spPr>
            <a:xfrm>
              <a:off x="9295913" y="4833594"/>
              <a:ext cx="2124000" cy="0"/>
            </a:xfrm>
            <a:prstGeom prst="line">
              <a:avLst/>
            </a:prstGeom>
            <a:ln w="19050">
              <a:solidFill>
                <a:schemeClr val="bg2"/>
              </a:solidFill>
            </a:ln>
          </p:spPr>
          <p:style>
            <a:lnRef idx="1">
              <a:schemeClr val="accent1"/>
            </a:lnRef>
            <a:fillRef idx="0">
              <a:schemeClr val="accent1"/>
            </a:fillRef>
            <a:effectRef idx="0">
              <a:schemeClr val="accent1"/>
            </a:effectRef>
            <a:fontRef idx="minor">
              <a:schemeClr val="tx1"/>
            </a:fontRef>
          </p:style>
        </p:cxnSp>
      </p:grpSp>
    </p:spTree>
    <p:extLst>
      <p:ext uri="{BB962C8B-B14F-4D97-AF65-F5344CB8AC3E}">
        <p14:creationId xmlns:p14="http://schemas.microsoft.com/office/powerpoint/2010/main" val="206022660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Obrázek 4" descr="Obsah obrázku dezert, zelené, interiér, stůl&#10;&#10;Obsah generovaný pomocí AI může být nesprávný.">
            <a:extLst>
              <a:ext uri="{FF2B5EF4-FFF2-40B4-BE49-F238E27FC236}">
                <a16:creationId xmlns:a16="http://schemas.microsoft.com/office/drawing/2014/main" id="{11010966-DBE0-32ED-6C0C-4DF210A7B139}"/>
              </a:ext>
            </a:extLst>
          </p:cNvPr>
          <p:cNvPicPr>
            <a:picLocks noChangeAspect="1"/>
          </p:cNvPicPr>
          <p:nvPr/>
        </p:nvPicPr>
        <p:blipFill>
          <a:blip r:embed="rId4" cstate="print">
            <a:alphaModFix amt="83000"/>
            <a:extLst>
              <a:ext uri="{BEBA8EAE-BF5A-486C-A8C5-ECC9F3942E4B}">
                <a14:imgProps xmlns:a14="http://schemas.microsoft.com/office/drawing/2010/main">
                  <a14:imgLayer r:embed="rId5">
                    <a14:imgEffect>
                      <a14:colorTemperature colorTemp="5824"/>
                    </a14:imgEffect>
                    <a14:imgEffect>
                      <a14:saturation sat="79000"/>
                    </a14:imgEffect>
                  </a14:imgLayer>
                </a14:imgProps>
              </a:ext>
              <a:ext uri="{28A0092B-C50C-407E-A947-70E740481C1C}">
                <a14:useLocalDpi xmlns:a14="http://schemas.microsoft.com/office/drawing/2010/main" val="0"/>
              </a:ext>
            </a:extLst>
          </a:blip>
          <a:stretch>
            <a:fillRect/>
          </a:stretch>
        </p:blipFill>
        <p:spPr>
          <a:xfrm>
            <a:off x="0" y="1"/>
            <a:ext cx="12192000" cy="6858000"/>
          </a:xfrm>
          <a:prstGeom prst="rect">
            <a:avLst/>
          </a:prstGeom>
          <a:ln w="9525"/>
        </p:spPr>
      </p:pic>
      <p:sp>
        <p:nvSpPr>
          <p:cNvPr id="3" name="Zástupný text 2">
            <a:extLst>
              <a:ext uri="{FF2B5EF4-FFF2-40B4-BE49-F238E27FC236}">
                <a16:creationId xmlns:a16="http://schemas.microsoft.com/office/drawing/2014/main" id="{AD238473-481F-8961-5090-20F864AB9BE7}"/>
              </a:ext>
            </a:extLst>
          </p:cNvPr>
          <p:cNvSpPr>
            <a:spLocks noGrp="1"/>
          </p:cNvSpPr>
          <p:nvPr>
            <p:ph type="body" sz="quarter" idx="11"/>
          </p:nvPr>
        </p:nvSpPr>
        <p:spPr/>
        <p:txBody>
          <a:bodyPr/>
          <a:lstStyle/>
          <a:p>
            <a:pPr lvl="0">
              <a:lnSpc>
                <a:spcPct val="200000"/>
              </a:lnSpc>
              <a:defRPr/>
            </a:pPr>
            <a:r>
              <a:rPr lang="en-US" sz="2400" b="1" noProof="0" dirty="0">
                <a:solidFill>
                  <a:srgbClr val="FFFFFF"/>
                </a:solidFill>
                <a:latin typeface="Arial"/>
                <a:cs typeface="Arial"/>
              </a:rPr>
              <a:t>WORKSHOP AGENDA</a:t>
            </a:r>
            <a:endParaRPr lang="en-US" noProof="0" dirty="0"/>
          </a:p>
        </p:txBody>
      </p:sp>
      <p:sp>
        <p:nvSpPr>
          <p:cNvPr id="6" name="TextovéPole 5">
            <a:extLst>
              <a:ext uri="{FF2B5EF4-FFF2-40B4-BE49-F238E27FC236}">
                <a16:creationId xmlns:a16="http://schemas.microsoft.com/office/drawing/2014/main" id="{65D08A01-C195-AAAF-B5B1-0489D846BD06}"/>
              </a:ext>
            </a:extLst>
          </p:cNvPr>
          <p:cNvSpPr txBox="1"/>
          <p:nvPr/>
        </p:nvSpPr>
        <p:spPr>
          <a:xfrm>
            <a:off x="1310163" y="1493682"/>
            <a:ext cx="9571193" cy="957600"/>
          </a:xfrm>
          <a:prstGeom prst="rect">
            <a:avLst/>
          </a:prstGeom>
          <a:ln w="9525">
            <a:noFill/>
          </a:ln>
        </p:spPr>
        <p:style>
          <a:lnRef idx="2">
            <a:schemeClr val="dk1"/>
          </a:lnRef>
          <a:fillRef idx="1">
            <a:schemeClr val="lt1"/>
          </a:fillRef>
          <a:effectRef idx="0">
            <a:schemeClr val="dk1"/>
          </a:effectRef>
          <a:fontRef idx="minor">
            <a:schemeClr val="dk1"/>
          </a:fontRef>
        </p:style>
        <p:txBody>
          <a:bodyPr wrap="square" rtlCol="0" anchor="ctr" anchorCtr="0">
            <a:noAutofit/>
          </a:bodyPr>
          <a:lstStyle/>
          <a:p>
            <a:pPr lvl="2"/>
            <a:r>
              <a:rPr lang="en-US" sz="2400" noProof="0" dirty="0">
                <a:cs typeface="Arial"/>
              </a:rPr>
              <a:t>Why do we collect ESG data from suppliers?</a:t>
            </a:r>
          </a:p>
        </p:txBody>
      </p:sp>
      <p:sp>
        <p:nvSpPr>
          <p:cNvPr id="7" name="TextovéPole 6">
            <a:extLst>
              <a:ext uri="{FF2B5EF4-FFF2-40B4-BE49-F238E27FC236}">
                <a16:creationId xmlns:a16="http://schemas.microsoft.com/office/drawing/2014/main" id="{B41A4F7B-FA85-FDB4-D53C-467FCBB73548}"/>
              </a:ext>
            </a:extLst>
          </p:cNvPr>
          <p:cNvSpPr txBox="1"/>
          <p:nvPr/>
        </p:nvSpPr>
        <p:spPr>
          <a:xfrm>
            <a:off x="1310166" y="2742366"/>
            <a:ext cx="9571193" cy="716351"/>
          </a:xfrm>
          <a:prstGeom prst="rect">
            <a:avLst/>
          </a:prstGeom>
          <a:ln w="9525">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ctr" anchorCtr="0">
            <a:noAutofit/>
          </a:bodyPr>
          <a:lstStyle>
            <a:defPPr>
              <a:defRPr lang="en-CZ"/>
            </a:defPPr>
            <a:lvl1pPr algn="ctr">
              <a:defRPr sz="2400" b="1">
                <a:effectLst>
                  <a:innerShdw blurRad="63500" dist="50800" dir="5400000">
                    <a:prstClr val="black">
                      <a:alpha val="50000"/>
                    </a:prstClr>
                  </a:innerShdw>
                </a:effectLst>
                <a:cs typeface="Arial"/>
              </a:defRPr>
            </a:lvl1pPr>
            <a:lvl3pPr lvl="2">
              <a:defRPr sz="2400" b="1">
                <a:effectLst>
                  <a:innerShdw blurRad="63500" dist="50800" dir="5400000">
                    <a:prstClr val="black">
                      <a:alpha val="50000"/>
                    </a:prstClr>
                  </a:innerShdw>
                </a:effectLst>
                <a:cs typeface="Arial"/>
              </a:defRPr>
            </a:lvl3pPr>
          </a:lstStyle>
          <a:p>
            <a:pPr lvl="2"/>
            <a:r>
              <a:rPr lang="en-US" b="0" noProof="0" dirty="0">
                <a:effectLst/>
              </a:rPr>
              <a:t>What does the questionnaire cover?</a:t>
            </a:r>
          </a:p>
        </p:txBody>
      </p:sp>
      <p:sp>
        <p:nvSpPr>
          <p:cNvPr id="9" name="TextovéPole 8">
            <a:extLst>
              <a:ext uri="{FF2B5EF4-FFF2-40B4-BE49-F238E27FC236}">
                <a16:creationId xmlns:a16="http://schemas.microsoft.com/office/drawing/2014/main" id="{373D02BE-DA9B-A2DF-889B-63CCA84AE709}"/>
              </a:ext>
            </a:extLst>
          </p:cNvPr>
          <p:cNvSpPr txBox="1"/>
          <p:nvPr/>
        </p:nvSpPr>
        <p:spPr>
          <a:xfrm>
            <a:off x="1310164" y="3771227"/>
            <a:ext cx="9571193" cy="957600"/>
          </a:xfrm>
          <a:prstGeom prst="rect">
            <a:avLst/>
          </a:prstGeom>
          <a:ln w="9525">
            <a:noFill/>
          </a:ln>
        </p:spPr>
        <p:style>
          <a:lnRef idx="2">
            <a:schemeClr val="dk1"/>
          </a:lnRef>
          <a:fillRef idx="1">
            <a:schemeClr val="lt1"/>
          </a:fillRef>
          <a:effectRef idx="0">
            <a:schemeClr val="dk1"/>
          </a:effectRef>
          <a:fontRef idx="minor">
            <a:schemeClr val="dk1"/>
          </a:fontRef>
        </p:style>
        <p:txBody>
          <a:bodyPr wrap="square" rtlCol="0" anchor="ctr" anchorCtr="0">
            <a:noAutofit/>
          </a:bodyPr>
          <a:lstStyle>
            <a:defPPr>
              <a:defRPr lang="en-CZ"/>
            </a:defPPr>
            <a:lvl1pPr algn="ctr">
              <a:defRPr sz="2400" b="1">
                <a:effectLst>
                  <a:innerShdw blurRad="63500" dist="50800" dir="5400000">
                    <a:prstClr val="black">
                      <a:alpha val="50000"/>
                    </a:prstClr>
                  </a:innerShdw>
                </a:effectLst>
                <a:cs typeface="Arial"/>
              </a:defRPr>
            </a:lvl1pPr>
          </a:lstStyle>
          <a:p>
            <a:pPr lvl="2"/>
            <a:r>
              <a:rPr lang="en-US" sz="2400" noProof="0" dirty="0">
                <a:cs typeface="Arial"/>
              </a:rPr>
              <a:t>What are the activities of the Sustainable Supply Chain Department?</a:t>
            </a:r>
          </a:p>
        </p:txBody>
      </p:sp>
      <p:sp>
        <p:nvSpPr>
          <p:cNvPr id="10" name="TextovéPole 9">
            <a:extLst>
              <a:ext uri="{FF2B5EF4-FFF2-40B4-BE49-F238E27FC236}">
                <a16:creationId xmlns:a16="http://schemas.microsoft.com/office/drawing/2014/main" id="{6B67F97D-2748-BC16-C20A-801EFE3DB225}"/>
              </a:ext>
            </a:extLst>
          </p:cNvPr>
          <p:cNvSpPr txBox="1"/>
          <p:nvPr/>
        </p:nvSpPr>
        <p:spPr>
          <a:xfrm>
            <a:off x="1310167" y="5041337"/>
            <a:ext cx="9571193" cy="956325"/>
          </a:xfrm>
          <a:prstGeom prst="rect">
            <a:avLst/>
          </a:prstGeom>
          <a:solidFill>
            <a:srgbClr val="363738"/>
          </a:solidFill>
          <a:ln w="9525">
            <a:noFill/>
          </a:ln>
        </p:spPr>
        <p:style>
          <a:lnRef idx="2">
            <a:schemeClr val="dk1"/>
          </a:lnRef>
          <a:fillRef idx="1">
            <a:schemeClr val="lt1"/>
          </a:fillRef>
          <a:effectRef idx="0">
            <a:schemeClr val="dk1"/>
          </a:effectRef>
          <a:fontRef idx="minor">
            <a:schemeClr val="dk1"/>
          </a:fontRef>
        </p:style>
        <p:txBody>
          <a:bodyPr wrap="square" lIns="91440" tIns="45720" rIns="91440" bIns="45720" rtlCol="0" anchor="ctr" anchorCtr="0">
            <a:noAutofit/>
          </a:bodyPr>
          <a:lstStyle>
            <a:defPPr>
              <a:defRPr lang="en-CZ"/>
            </a:defPPr>
            <a:lvl1pPr algn="ctr">
              <a:defRPr sz="2400" b="1">
                <a:effectLst>
                  <a:innerShdw blurRad="63500" dist="50800" dir="5400000">
                    <a:prstClr val="black">
                      <a:alpha val="50000"/>
                    </a:prstClr>
                  </a:innerShdw>
                </a:effectLst>
                <a:cs typeface="Arial"/>
              </a:defRPr>
            </a:lvl1pPr>
          </a:lstStyle>
          <a:p>
            <a:pPr lvl="2"/>
            <a:r>
              <a:rPr lang="en-US" sz="2400" noProof="0" dirty="0">
                <a:cs typeface="Arial"/>
              </a:rPr>
              <a:t>What are the benefits of completing the ESG questionnaire, and where can you find more information?</a:t>
            </a:r>
          </a:p>
        </p:txBody>
      </p:sp>
      <p:pic>
        <p:nvPicPr>
          <p:cNvPr id="11" name="Obrázek 10" descr="Obsah obrázku symbol, logo, Grafika, kruh&#10;&#10;Obsah generovaný pomocí AI může být nesprávný.">
            <a:extLst>
              <a:ext uri="{FF2B5EF4-FFF2-40B4-BE49-F238E27FC236}">
                <a16:creationId xmlns:a16="http://schemas.microsoft.com/office/drawing/2014/main" id="{3C4FB049-D2CA-F01F-4FD5-F677569CA540}"/>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1407648" y="1718478"/>
            <a:ext cx="508008" cy="508008"/>
          </a:xfrm>
          <a:prstGeom prst="rect">
            <a:avLst/>
          </a:prstGeom>
        </p:spPr>
      </p:pic>
      <p:pic>
        <p:nvPicPr>
          <p:cNvPr id="12" name="Obrázek 11" descr="Obsah obrázku Grafika, symbol, Písmo, logo&#10;&#10;Obsah generovaný pomocí AI může být nesprávný.">
            <a:extLst>
              <a:ext uri="{FF2B5EF4-FFF2-40B4-BE49-F238E27FC236}">
                <a16:creationId xmlns:a16="http://schemas.microsoft.com/office/drawing/2014/main" id="{0667844A-C505-93C2-2E50-5083479BA38B}"/>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1407648" y="2846537"/>
            <a:ext cx="508008" cy="508008"/>
          </a:xfrm>
          <a:prstGeom prst="rect">
            <a:avLst/>
          </a:prstGeom>
        </p:spPr>
      </p:pic>
      <p:pic>
        <p:nvPicPr>
          <p:cNvPr id="13" name="Obrázek 12" descr="Obsah obrázku Grafika, kruh, symbol, grafický design&#10;&#10;Obsah generovaný pomocí AI může být nesprávný.">
            <a:extLst>
              <a:ext uri="{FF2B5EF4-FFF2-40B4-BE49-F238E27FC236}">
                <a16:creationId xmlns:a16="http://schemas.microsoft.com/office/drawing/2014/main" id="{43A2323D-3E0B-0643-1DB9-00204FA98CC8}"/>
              </a:ext>
            </a:extLst>
          </p:cNvPr>
          <p:cNvPicPr>
            <a:picLocks noChangeAspect="1"/>
          </p:cNvPicPr>
          <p:nvPr/>
        </p:nvPicPr>
        <p:blipFill>
          <a:blip r:embed="rId8" cstate="print">
            <a:extLst>
              <a:ext uri="{28A0092B-C50C-407E-A947-70E740481C1C}">
                <a14:useLocalDpi xmlns:a14="http://schemas.microsoft.com/office/drawing/2010/main" val="0"/>
              </a:ext>
            </a:extLst>
          </a:blip>
          <a:stretch>
            <a:fillRect/>
          </a:stretch>
        </p:blipFill>
        <p:spPr>
          <a:xfrm>
            <a:off x="1407648" y="3996023"/>
            <a:ext cx="508008" cy="508008"/>
          </a:xfrm>
          <a:prstGeom prst="rect">
            <a:avLst/>
          </a:prstGeom>
        </p:spPr>
      </p:pic>
      <p:pic>
        <p:nvPicPr>
          <p:cNvPr id="14" name="Obrázek 13" descr="Obsah obrázku symbol, Grafika, logo, kruh&#10;&#10;Obsah generovaný pomocí AI může být nesprávný.">
            <a:extLst>
              <a:ext uri="{FF2B5EF4-FFF2-40B4-BE49-F238E27FC236}">
                <a16:creationId xmlns:a16="http://schemas.microsoft.com/office/drawing/2014/main" id="{FB7155BF-484F-E11E-1804-839F6A53A672}"/>
              </a:ext>
            </a:extLst>
          </p:cNvPr>
          <p:cNvPicPr>
            <a:picLocks noChangeAspect="1"/>
          </p:cNvPicPr>
          <p:nvPr/>
        </p:nvPicPr>
        <p:blipFill>
          <a:blip r:embed="rId9" cstate="print">
            <a:extLst>
              <a:ext uri="{28A0092B-C50C-407E-A947-70E740481C1C}">
                <a14:useLocalDpi xmlns:a14="http://schemas.microsoft.com/office/drawing/2010/main" val="0"/>
              </a:ext>
            </a:extLst>
          </a:blip>
          <a:stretch>
            <a:fillRect/>
          </a:stretch>
        </p:blipFill>
        <p:spPr>
          <a:xfrm>
            <a:off x="1407648" y="5265495"/>
            <a:ext cx="508008" cy="508008"/>
          </a:xfrm>
          <a:prstGeom prst="rect">
            <a:avLst/>
          </a:prstGeom>
        </p:spPr>
      </p:pic>
      <p:pic>
        <p:nvPicPr>
          <p:cNvPr id="15" name="Obrázek 14" descr="Obsah obrázku Obdélník, Grafika, symbol, snímek obrazovky&#10;&#10;Obsah generovaný pomocí AI může být nesprávný.">
            <a:extLst>
              <a:ext uri="{FF2B5EF4-FFF2-40B4-BE49-F238E27FC236}">
                <a16:creationId xmlns:a16="http://schemas.microsoft.com/office/drawing/2014/main" id="{C19183C1-CF86-AB0C-AB47-1EFAD8D8D2E1}"/>
              </a:ext>
            </a:extLst>
          </p:cNvPr>
          <p:cNvPicPr>
            <a:picLocks noChangeAspect="1"/>
          </p:cNvPicPr>
          <p:nvPr/>
        </p:nvPicPr>
        <p:blipFill>
          <a:blip r:embed="rId10" cstate="print">
            <a:extLst>
              <a:ext uri="{28A0092B-C50C-407E-A947-70E740481C1C}">
                <a14:useLocalDpi xmlns:a14="http://schemas.microsoft.com/office/drawing/2010/main" val="0"/>
              </a:ext>
            </a:extLst>
          </a:blip>
          <a:stretch>
            <a:fillRect/>
          </a:stretch>
        </p:blipFill>
        <p:spPr>
          <a:xfrm>
            <a:off x="10750363" y="306202"/>
            <a:ext cx="956325" cy="956325"/>
          </a:xfrm>
          <a:prstGeom prst="rect">
            <a:avLst/>
          </a:prstGeom>
        </p:spPr>
      </p:pic>
    </p:spTree>
    <p:custDataLst>
      <p:tags r:id="rId1"/>
    </p:custDataLst>
    <p:extLst>
      <p:ext uri="{BB962C8B-B14F-4D97-AF65-F5344CB8AC3E}">
        <p14:creationId xmlns:p14="http://schemas.microsoft.com/office/powerpoint/2010/main" val="1323658256"/>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Zástupný text 1">
            <a:extLst>
              <a:ext uri="{FF2B5EF4-FFF2-40B4-BE49-F238E27FC236}">
                <a16:creationId xmlns:a16="http://schemas.microsoft.com/office/drawing/2014/main" id="{97FD33DB-64E6-9717-D299-6DAF80F386E5}"/>
              </a:ext>
            </a:extLst>
          </p:cNvPr>
          <p:cNvSpPr>
            <a:spLocks noGrp="1"/>
          </p:cNvSpPr>
          <p:nvPr>
            <p:ph type="body" sz="quarter" idx="11"/>
          </p:nvPr>
        </p:nvSpPr>
        <p:spPr/>
        <p:txBody>
          <a:bodyPr/>
          <a:lstStyle/>
          <a:p>
            <a:r>
              <a:rPr lang="en-US" noProof="0" dirty="0">
                <a:latin typeface="Arial"/>
                <a:cs typeface="Arial"/>
              </a:rPr>
              <a:t>Why do we collect ESG data from suppliers?</a:t>
            </a:r>
          </a:p>
          <a:p>
            <a:endParaRPr lang="en-US" noProof="0" dirty="0"/>
          </a:p>
        </p:txBody>
      </p:sp>
      <p:sp>
        <p:nvSpPr>
          <p:cNvPr id="3" name="Zástupný text 2">
            <a:extLst>
              <a:ext uri="{FF2B5EF4-FFF2-40B4-BE49-F238E27FC236}">
                <a16:creationId xmlns:a16="http://schemas.microsoft.com/office/drawing/2014/main" id="{2814A167-9494-A286-3A75-5E0BA9A615B9}"/>
              </a:ext>
            </a:extLst>
          </p:cNvPr>
          <p:cNvSpPr>
            <a:spLocks noGrp="1"/>
          </p:cNvSpPr>
          <p:nvPr>
            <p:ph type="body" sz="quarter" idx="12"/>
          </p:nvPr>
        </p:nvSpPr>
        <p:spPr>
          <a:xfrm>
            <a:off x="550862" y="1311227"/>
            <a:ext cx="11009313" cy="772973"/>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p>
            <a:pPr algn="ctr"/>
            <a:r>
              <a:rPr lang="en-US" noProof="0" dirty="0">
                <a:solidFill>
                  <a:srgbClr val="596065"/>
                </a:solidFill>
              </a:rPr>
              <a:t>Three reasons, one goal:</a:t>
            </a:r>
          </a:p>
          <a:p>
            <a:pPr algn="ctr"/>
            <a:r>
              <a:rPr lang="en-US" b="1" noProof="0" dirty="0">
                <a:solidFill>
                  <a:srgbClr val="03C751"/>
                </a:solidFill>
              </a:rPr>
              <a:t>responsible and resilient long-term supplier relationships.</a:t>
            </a:r>
          </a:p>
        </p:txBody>
      </p:sp>
      <p:sp>
        <p:nvSpPr>
          <p:cNvPr id="4" name="Zástupný text 3">
            <a:extLst>
              <a:ext uri="{FF2B5EF4-FFF2-40B4-BE49-F238E27FC236}">
                <a16:creationId xmlns:a16="http://schemas.microsoft.com/office/drawing/2014/main" id="{C1119EB4-0790-F289-C5FB-49A04566575A}"/>
              </a:ext>
            </a:extLst>
          </p:cNvPr>
          <p:cNvSpPr>
            <a:spLocks noGrp="1"/>
          </p:cNvSpPr>
          <p:nvPr>
            <p:ph type="body" sz="quarter" idx="14"/>
          </p:nvPr>
        </p:nvSpPr>
        <p:spPr>
          <a:xfrm>
            <a:off x="550862" y="2852935"/>
            <a:ext cx="3230090" cy="2554807"/>
          </a:xfr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144000" rIns="144000" anchor="ctr" anchorCtr="0"/>
          <a:lstStyle/>
          <a:p>
            <a:pPr marL="0" indent="0" algn="ctr">
              <a:buNone/>
            </a:pPr>
            <a:r>
              <a:rPr lang="en-US" sz="1600" noProof="0" dirty="0"/>
              <a:t>Information from the value chain forms part of CEZ Group sustainability reporting under European sustainability standards.</a:t>
            </a:r>
          </a:p>
          <a:p>
            <a:pPr marL="0" indent="0" algn="ctr">
              <a:buNone/>
            </a:pPr>
            <a:endParaRPr lang="en-US" sz="1600" noProof="0" dirty="0"/>
          </a:p>
          <a:p>
            <a:pPr marL="0" indent="0" algn="ctr">
              <a:buNone/>
            </a:pPr>
            <a:r>
              <a:rPr lang="en-US" sz="1600" noProof="0" dirty="0"/>
              <a:t>The data helps CEZ Group meet its sustainability reporting requirements.</a:t>
            </a:r>
          </a:p>
        </p:txBody>
      </p:sp>
      <p:sp>
        <p:nvSpPr>
          <p:cNvPr id="5" name="Zástupný text 3">
            <a:extLst>
              <a:ext uri="{FF2B5EF4-FFF2-40B4-BE49-F238E27FC236}">
                <a16:creationId xmlns:a16="http://schemas.microsoft.com/office/drawing/2014/main" id="{288EE378-E16E-78AB-74E2-40B226358D03}"/>
              </a:ext>
            </a:extLst>
          </p:cNvPr>
          <p:cNvSpPr txBox="1">
            <a:spLocks/>
          </p:cNvSpPr>
          <p:nvPr/>
        </p:nvSpPr>
        <p:spPr>
          <a:xfrm>
            <a:off x="4440472" y="2852935"/>
            <a:ext cx="3230091" cy="2554807"/>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144000" rIns="144000" anchor="ctr" anchorCtr="0"/>
          <a:lstStyle>
            <a:lvl1pPr marL="171450" indent="-171450" eaLnBrk="1" hangingPunct="1">
              <a:buClr>
                <a:schemeClr val="accent1"/>
              </a:buClr>
              <a:buFont typeface="Wingdings" panose="05000000000000000000" pitchFamily="2" charset="2"/>
              <a:buChar char="§"/>
              <a:defRPr sz="1200">
                <a:solidFill>
                  <a:schemeClr val="tx1"/>
                </a:solidFill>
                <a:latin typeface="+mn-lt"/>
                <a:ea typeface="+mn-ea"/>
                <a:cs typeface="+mn-cs"/>
              </a:defRPr>
            </a:lvl1pPr>
            <a:lvl2pPr marL="6286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2pPr>
            <a:lvl3pPr marL="10858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3pPr>
            <a:lvl4pPr marL="15430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4pPr>
            <a:lvl5pPr marL="20002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marL="0" indent="0" algn="ctr">
              <a:buFont typeface="Wingdings" panose="05000000000000000000" pitchFamily="2" charset="2"/>
              <a:buNone/>
            </a:pPr>
            <a:r>
              <a:rPr lang="en-US" sz="1600" kern="0" noProof="0" dirty="0"/>
              <a:t>The data helps identify issues related to human rights, the environment, ethics, and risk management in the supply chain.</a:t>
            </a:r>
          </a:p>
        </p:txBody>
      </p:sp>
      <p:sp>
        <p:nvSpPr>
          <p:cNvPr id="6" name="Zástupný text 3">
            <a:extLst>
              <a:ext uri="{FF2B5EF4-FFF2-40B4-BE49-F238E27FC236}">
                <a16:creationId xmlns:a16="http://schemas.microsoft.com/office/drawing/2014/main" id="{22EDBF7F-0169-03A4-05FD-280605213DC8}"/>
              </a:ext>
            </a:extLst>
          </p:cNvPr>
          <p:cNvSpPr txBox="1">
            <a:spLocks/>
          </p:cNvSpPr>
          <p:nvPr/>
        </p:nvSpPr>
        <p:spPr>
          <a:xfrm>
            <a:off x="8330084" y="2852935"/>
            <a:ext cx="3230091" cy="2554807"/>
          </a:xfrm>
          <a:prstGeom prst="rect">
            <a:avLst/>
          </a:prstGeom>
          <a:solidFill>
            <a:schemeClr val="accent6">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txBody>
          <a:bodyPr lIns="144000" tIns="45720" rIns="144000" bIns="45720" anchor="ctr" anchorCtr="0"/>
          <a:lstStyle>
            <a:lvl1pPr marL="171450" indent="-171450" eaLnBrk="1" hangingPunct="1">
              <a:buClr>
                <a:schemeClr val="accent1"/>
              </a:buClr>
              <a:buFont typeface="Wingdings" panose="05000000000000000000" pitchFamily="2" charset="2"/>
              <a:buChar char="§"/>
              <a:defRPr sz="1200">
                <a:solidFill>
                  <a:schemeClr val="tx1"/>
                </a:solidFill>
                <a:latin typeface="+mn-lt"/>
                <a:ea typeface="+mn-ea"/>
                <a:cs typeface="+mn-cs"/>
              </a:defRPr>
            </a:lvl1pPr>
            <a:lvl2pPr marL="6286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2pPr>
            <a:lvl3pPr marL="10858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3pPr>
            <a:lvl4pPr marL="15430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4pPr>
            <a:lvl5pPr marL="20002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marL="0" indent="0" algn="ctr">
              <a:buFont typeface="Wingdings" panose="05000000000000000000" pitchFamily="2" charset="2"/>
              <a:buNone/>
            </a:pPr>
            <a:r>
              <a:rPr lang="en-US" sz="1600" kern="0" noProof="0" dirty="0"/>
              <a:t>CEZ Group has committed to taking action to promote ESG criteria in the supply chain.</a:t>
            </a:r>
          </a:p>
        </p:txBody>
      </p:sp>
      <p:sp>
        <p:nvSpPr>
          <p:cNvPr id="7" name="TextovéPole 6">
            <a:extLst>
              <a:ext uri="{FF2B5EF4-FFF2-40B4-BE49-F238E27FC236}">
                <a16:creationId xmlns:a16="http://schemas.microsoft.com/office/drawing/2014/main" id="{ED7DC137-A901-3ADC-BF71-4B5AE9610713}"/>
              </a:ext>
            </a:extLst>
          </p:cNvPr>
          <p:cNvSpPr txBox="1"/>
          <p:nvPr/>
        </p:nvSpPr>
        <p:spPr>
          <a:xfrm>
            <a:off x="550862" y="2283901"/>
            <a:ext cx="3230090" cy="338554"/>
          </a:xfrm>
          <a:prstGeom prst="rect">
            <a:avLst/>
          </a:prstGeom>
          <a:noFill/>
        </p:spPr>
        <p:txBody>
          <a:bodyPr wrap="square" rtlCol="0">
            <a:spAutoFit/>
          </a:bodyPr>
          <a:lstStyle/>
          <a:p>
            <a:pPr algn="ctr"/>
            <a:r>
              <a:rPr lang="en-US" sz="1600" b="1" noProof="0" dirty="0"/>
              <a:t>Reporting and transparency</a:t>
            </a:r>
          </a:p>
        </p:txBody>
      </p:sp>
      <p:cxnSp>
        <p:nvCxnSpPr>
          <p:cNvPr id="9" name="Přímá spojnice 8">
            <a:extLst>
              <a:ext uri="{FF2B5EF4-FFF2-40B4-BE49-F238E27FC236}">
                <a16:creationId xmlns:a16="http://schemas.microsoft.com/office/drawing/2014/main" id="{8D959A00-AB52-A016-6603-659EC7E6D5E3}"/>
              </a:ext>
            </a:extLst>
          </p:cNvPr>
          <p:cNvCxnSpPr>
            <a:cxnSpLocks/>
          </p:cNvCxnSpPr>
          <p:nvPr/>
        </p:nvCxnSpPr>
        <p:spPr>
          <a:xfrm>
            <a:off x="550862" y="2653233"/>
            <a:ext cx="11009313" cy="1"/>
          </a:xfrm>
          <a:prstGeom prst="line">
            <a:avLst/>
          </a:prstGeom>
          <a:ln w="9525" cmpd="thickThin">
            <a:prstDash val="solid"/>
          </a:ln>
        </p:spPr>
        <p:style>
          <a:lnRef idx="1">
            <a:schemeClr val="accent1"/>
          </a:lnRef>
          <a:fillRef idx="0">
            <a:schemeClr val="accent1"/>
          </a:fillRef>
          <a:effectRef idx="0">
            <a:schemeClr val="accent1"/>
          </a:effectRef>
          <a:fontRef idx="minor">
            <a:schemeClr val="tx1"/>
          </a:fontRef>
        </p:style>
      </p:cxnSp>
      <p:sp>
        <p:nvSpPr>
          <p:cNvPr id="11" name="TextovéPole 10">
            <a:extLst>
              <a:ext uri="{FF2B5EF4-FFF2-40B4-BE49-F238E27FC236}">
                <a16:creationId xmlns:a16="http://schemas.microsoft.com/office/drawing/2014/main" id="{D37F68A3-A731-9BE4-2210-C38C085AE346}"/>
              </a:ext>
            </a:extLst>
          </p:cNvPr>
          <p:cNvSpPr txBox="1"/>
          <p:nvPr/>
        </p:nvSpPr>
        <p:spPr>
          <a:xfrm>
            <a:off x="4440472" y="2288847"/>
            <a:ext cx="3230090" cy="338554"/>
          </a:xfrm>
          <a:prstGeom prst="rect">
            <a:avLst/>
          </a:prstGeom>
          <a:noFill/>
        </p:spPr>
        <p:txBody>
          <a:bodyPr wrap="square" rtlCol="0">
            <a:spAutoFit/>
          </a:bodyPr>
          <a:lstStyle/>
          <a:p>
            <a:pPr algn="ctr"/>
            <a:r>
              <a:rPr lang="en-US" sz="1600" b="1" noProof="0" dirty="0"/>
              <a:t>Risks and due diligence</a:t>
            </a:r>
          </a:p>
        </p:txBody>
      </p:sp>
      <p:sp>
        <p:nvSpPr>
          <p:cNvPr id="12" name="TextovéPole 11">
            <a:extLst>
              <a:ext uri="{FF2B5EF4-FFF2-40B4-BE49-F238E27FC236}">
                <a16:creationId xmlns:a16="http://schemas.microsoft.com/office/drawing/2014/main" id="{2A300CE5-6004-770A-F88F-02BF9888EC12}"/>
              </a:ext>
            </a:extLst>
          </p:cNvPr>
          <p:cNvSpPr txBox="1"/>
          <p:nvPr/>
        </p:nvSpPr>
        <p:spPr>
          <a:xfrm>
            <a:off x="8330084" y="2283901"/>
            <a:ext cx="3230090" cy="338554"/>
          </a:xfrm>
          <a:prstGeom prst="rect">
            <a:avLst/>
          </a:prstGeom>
          <a:noFill/>
        </p:spPr>
        <p:txBody>
          <a:bodyPr wrap="square" rtlCol="0">
            <a:spAutoFit/>
          </a:bodyPr>
          <a:lstStyle/>
          <a:p>
            <a:pPr algn="ctr"/>
            <a:r>
              <a:rPr lang="en-US" sz="1600" b="1" noProof="0" dirty="0"/>
              <a:t>VISION 2030</a:t>
            </a:r>
          </a:p>
        </p:txBody>
      </p:sp>
      <p:sp>
        <p:nvSpPr>
          <p:cNvPr id="13" name="TextovéPole 12">
            <a:extLst>
              <a:ext uri="{FF2B5EF4-FFF2-40B4-BE49-F238E27FC236}">
                <a16:creationId xmlns:a16="http://schemas.microsoft.com/office/drawing/2014/main" id="{72436DFC-18A5-B758-1337-9176D0C61843}"/>
              </a:ext>
            </a:extLst>
          </p:cNvPr>
          <p:cNvSpPr txBox="1"/>
          <p:nvPr/>
        </p:nvSpPr>
        <p:spPr>
          <a:xfrm>
            <a:off x="438816" y="2283901"/>
            <a:ext cx="386019" cy="338554"/>
          </a:xfrm>
          <a:prstGeom prst="rect">
            <a:avLst/>
          </a:prstGeom>
          <a:noFill/>
        </p:spPr>
        <p:txBody>
          <a:bodyPr wrap="square" rtlCol="0">
            <a:spAutoFit/>
          </a:bodyPr>
          <a:lstStyle/>
          <a:p>
            <a:r>
              <a:rPr lang="en-US" sz="1600" b="1" noProof="0" dirty="0">
                <a:solidFill>
                  <a:srgbClr val="03C751"/>
                </a:solidFill>
              </a:rPr>
              <a:t>1.</a:t>
            </a:r>
          </a:p>
        </p:txBody>
      </p:sp>
      <p:sp>
        <p:nvSpPr>
          <p:cNvPr id="14" name="TextovéPole 13">
            <a:extLst>
              <a:ext uri="{FF2B5EF4-FFF2-40B4-BE49-F238E27FC236}">
                <a16:creationId xmlns:a16="http://schemas.microsoft.com/office/drawing/2014/main" id="{83298767-016C-193A-5049-72FF5EBA6762}"/>
              </a:ext>
            </a:extLst>
          </p:cNvPr>
          <p:cNvSpPr txBox="1"/>
          <p:nvPr/>
        </p:nvSpPr>
        <p:spPr>
          <a:xfrm>
            <a:off x="4375488" y="2287430"/>
            <a:ext cx="386019" cy="338554"/>
          </a:xfrm>
          <a:prstGeom prst="rect">
            <a:avLst/>
          </a:prstGeom>
          <a:noFill/>
        </p:spPr>
        <p:txBody>
          <a:bodyPr wrap="square" rtlCol="0">
            <a:spAutoFit/>
          </a:bodyPr>
          <a:lstStyle/>
          <a:p>
            <a:r>
              <a:rPr lang="en-US" sz="1600" b="1" noProof="0" dirty="0">
                <a:solidFill>
                  <a:srgbClr val="03C751"/>
                </a:solidFill>
              </a:rPr>
              <a:t>2.</a:t>
            </a:r>
          </a:p>
        </p:txBody>
      </p:sp>
      <p:sp>
        <p:nvSpPr>
          <p:cNvPr id="15" name="TextovéPole 14">
            <a:extLst>
              <a:ext uri="{FF2B5EF4-FFF2-40B4-BE49-F238E27FC236}">
                <a16:creationId xmlns:a16="http://schemas.microsoft.com/office/drawing/2014/main" id="{09FCD370-0DB3-908F-809E-F1760ACA7826}"/>
              </a:ext>
            </a:extLst>
          </p:cNvPr>
          <p:cNvSpPr txBox="1"/>
          <p:nvPr/>
        </p:nvSpPr>
        <p:spPr>
          <a:xfrm>
            <a:off x="8312160" y="2283901"/>
            <a:ext cx="386019" cy="338554"/>
          </a:xfrm>
          <a:prstGeom prst="rect">
            <a:avLst/>
          </a:prstGeom>
          <a:noFill/>
        </p:spPr>
        <p:txBody>
          <a:bodyPr wrap="square" rtlCol="0">
            <a:spAutoFit/>
          </a:bodyPr>
          <a:lstStyle/>
          <a:p>
            <a:r>
              <a:rPr lang="en-US" sz="1600" b="1" noProof="0" dirty="0">
                <a:solidFill>
                  <a:srgbClr val="03C751"/>
                </a:solidFill>
              </a:rPr>
              <a:t>3.</a:t>
            </a:r>
          </a:p>
        </p:txBody>
      </p:sp>
      <p:sp>
        <p:nvSpPr>
          <p:cNvPr id="16" name="Text 14">
            <a:extLst>
              <a:ext uri="{FF2B5EF4-FFF2-40B4-BE49-F238E27FC236}">
                <a16:creationId xmlns:a16="http://schemas.microsoft.com/office/drawing/2014/main" id="{956F505D-E62B-873D-A73C-5A77FE56FE2D}"/>
              </a:ext>
            </a:extLst>
          </p:cNvPr>
          <p:cNvSpPr/>
          <p:nvPr/>
        </p:nvSpPr>
        <p:spPr>
          <a:xfrm>
            <a:off x="550861" y="6045364"/>
            <a:ext cx="11009311" cy="384048"/>
          </a:xfrm>
          <a:prstGeom prst="rect">
            <a:avLst/>
          </a:prstGeom>
          <a:noFill/>
          <a:ln/>
        </p:spPr>
        <p:txBody>
          <a:bodyPr wrap="square" lIns="0" tIns="0" rIns="0" bIns="0" rtlCol="0" anchor="ctr"/>
          <a:lstStyle/>
          <a:p>
            <a:pPr marL="0" indent="0" algn="ctr">
              <a:buNone/>
            </a:pPr>
            <a:r>
              <a:rPr lang="en-US" sz="1500" b="1" noProof="0" dirty="0"/>
              <a:t>We use the information provided solely for CEZ Group purposes. </a:t>
            </a:r>
          </a:p>
          <a:p>
            <a:pPr marL="0" indent="0" algn="ctr">
              <a:buNone/>
            </a:pPr>
            <a:r>
              <a:rPr lang="en-US" sz="1500" b="1" noProof="0" dirty="0"/>
              <a:t>Only aggregated information and overall conclusions may be published externally.</a:t>
            </a:r>
            <a:endParaRPr lang="en-US" sz="1500" noProof="0" dirty="0"/>
          </a:p>
        </p:txBody>
      </p:sp>
      <p:cxnSp>
        <p:nvCxnSpPr>
          <p:cNvPr id="18" name="Přímá spojnice se šipkou 17">
            <a:extLst>
              <a:ext uri="{FF2B5EF4-FFF2-40B4-BE49-F238E27FC236}">
                <a16:creationId xmlns:a16="http://schemas.microsoft.com/office/drawing/2014/main" id="{36582C00-7D1E-8B36-33FE-6753C3FDEAD7}"/>
              </a:ext>
            </a:extLst>
          </p:cNvPr>
          <p:cNvCxnSpPr/>
          <p:nvPr/>
        </p:nvCxnSpPr>
        <p:spPr>
          <a:xfrm>
            <a:off x="2146242" y="5574890"/>
            <a:ext cx="1" cy="33429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19" name="Přímá spojnice se šipkou 18">
            <a:extLst>
              <a:ext uri="{FF2B5EF4-FFF2-40B4-BE49-F238E27FC236}">
                <a16:creationId xmlns:a16="http://schemas.microsoft.com/office/drawing/2014/main" id="{D896B0A2-92D2-0979-E342-C12A3785C4A7}"/>
              </a:ext>
            </a:extLst>
          </p:cNvPr>
          <p:cNvCxnSpPr/>
          <p:nvPr/>
        </p:nvCxnSpPr>
        <p:spPr>
          <a:xfrm>
            <a:off x="6074229" y="5574890"/>
            <a:ext cx="1" cy="33429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cxnSp>
        <p:nvCxnSpPr>
          <p:cNvPr id="20" name="Přímá spojnice se šipkou 19">
            <a:extLst>
              <a:ext uri="{FF2B5EF4-FFF2-40B4-BE49-F238E27FC236}">
                <a16:creationId xmlns:a16="http://schemas.microsoft.com/office/drawing/2014/main" id="{B310FD48-4BD2-37A4-BD32-31E5DE91E4C1}"/>
              </a:ext>
            </a:extLst>
          </p:cNvPr>
          <p:cNvCxnSpPr/>
          <p:nvPr/>
        </p:nvCxnSpPr>
        <p:spPr>
          <a:xfrm>
            <a:off x="9987268" y="5574890"/>
            <a:ext cx="1" cy="334297"/>
          </a:xfrm>
          <a:prstGeom prst="straightConnector1">
            <a:avLst/>
          </a:prstGeom>
          <a:ln w="3175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4044605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3" name="Zástupný text 2">
            <a:extLst>
              <a:ext uri="{FF2B5EF4-FFF2-40B4-BE49-F238E27FC236}">
                <a16:creationId xmlns:a16="http://schemas.microsoft.com/office/drawing/2014/main" id="{D8A1108D-503C-68AB-7050-2BBEF1CE7E41}"/>
              </a:ext>
            </a:extLst>
          </p:cNvPr>
          <p:cNvSpPr>
            <a:spLocks noGrp="1"/>
          </p:cNvSpPr>
          <p:nvPr>
            <p:ph type="body" sz="quarter" idx="11"/>
          </p:nvPr>
        </p:nvSpPr>
        <p:spPr>
          <a:xfrm>
            <a:off x="550862" y="335604"/>
            <a:ext cx="10298111" cy="954107"/>
          </a:xfrm>
        </p:spPr>
        <p:txBody>
          <a:bodyPr lIns="91440" tIns="45720" rIns="91440" bIns="45720" anchor="t"/>
          <a:lstStyle/>
          <a:p>
            <a:r>
              <a:rPr lang="en-US" noProof="0" dirty="0">
                <a:latin typeface="Arial"/>
                <a:cs typeface="Arial"/>
              </a:rPr>
              <a:t>What framework do we follow?</a:t>
            </a:r>
          </a:p>
        </p:txBody>
      </p:sp>
      <p:sp>
        <p:nvSpPr>
          <p:cNvPr id="4" name="Zástupný text 3">
            <a:extLst>
              <a:ext uri="{FF2B5EF4-FFF2-40B4-BE49-F238E27FC236}">
                <a16:creationId xmlns:a16="http://schemas.microsoft.com/office/drawing/2014/main" id="{D838945E-E2CE-8606-1FF3-2FA7D0C59736}"/>
              </a:ext>
            </a:extLst>
          </p:cNvPr>
          <p:cNvSpPr>
            <a:spLocks noGrp="1"/>
          </p:cNvSpPr>
          <p:nvPr>
            <p:ph type="body" sz="quarter" idx="12"/>
          </p:nvPr>
        </p:nvSpPr>
        <p:spPr>
          <a:xfrm>
            <a:off x="1119863" y="2837747"/>
            <a:ext cx="11075986" cy="2526891"/>
          </a:xfrm>
        </p:spPr>
        <p:txBody>
          <a:bodyPr lIns="91440" tIns="45720" rIns="91440" bIns="45720" anchor="t"/>
          <a:lstStyle/>
          <a:p>
            <a:pPr algn="l">
              <a:spcAft>
                <a:spcPts val="3000"/>
              </a:spcAft>
            </a:pPr>
            <a:r>
              <a:rPr lang="en-US" b="1" noProof="0" dirty="0">
                <a:latin typeface="Arial"/>
                <a:cs typeface="Arial"/>
              </a:rPr>
              <a:t>European sustainability reporting requirements </a:t>
            </a:r>
            <a:r>
              <a:rPr lang="en-US" noProof="0" dirty="0">
                <a:latin typeface="Arial"/>
                <a:cs typeface="Arial"/>
              </a:rPr>
              <a:t>(CSRD and ESRS)</a:t>
            </a:r>
          </a:p>
          <a:p>
            <a:pPr>
              <a:spcAft>
                <a:spcPts val="3000"/>
              </a:spcAft>
            </a:pPr>
            <a:r>
              <a:rPr lang="en-US" b="1" noProof="0" dirty="0">
                <a:latin typeface="Arial"/>
                <a:cs typeface="Arial"/>
              </a:rPr>
              <a:t>Due diligence requirements in the value chain </a:t>
            </a:r>
            <a:r>
              <a:rPr lang="en-US" noProof="0" dirty="0">
                <a:latin typeface="Arial"/>
                <a:cs typeface="Arial"/>
              </a:rPr>
              <a:t>(CSDDD, the Corporate Sustainability Due Diligence Directive)</a:t>
            </a:r>
          </a:p>
          <a:p>
            <a:pPr algn="l">
              <a:spcAft>
                <a:spcPts val="3000"/>
              </a:spcAft>
            </a:pPr>
            <a:r>
              <a:rPr lang="en-US" b="1" noProof="0" dirty="0">
                <a:latin typeface="Arial"/>
                <a:cs typeface="Arial"/>
              </a:rPr>
              <a:t>Related Czech legislation </a:t>
            </a:r>
            <a:r>
              <a:rPr lang="en-US" noProof="0" dirty="0">
                <a:latin typeface="Arial"/>
                <a:cs typeface="Arial"/>
              </a:rPr>
              <a:t>(the Accounting Act and the Capital Market Undertakings Act) </a:t>
            </a:r>
          </a:p>
        </p:txBody>
      </p:sp>
      <p:cxnSp>
        <p:nvCxnSpPr>
          <p:cNvPr id="6" name="Přímá spojnice se šipkou 5">
            <a:extLst>
              <a:ext uri="{FF2B5EF4-FFF2-40B4-BE49-F238E27FC236}">
                <a16:creationId xmlns:a16="http://schemas.microsoft.com/office/drawing/2014/main" id="{D1396641-3BAB-555C-5A58-FDAF0117789F}"/>
              </a:ext>
            </a:extLst>
          </p:cNvPr>
          <p:cNvCxnSpPr/>
          <p:nvPr/>
        </p:nvCxnSpPr>
        <p:spPr>
          <a:xfrm>
            <a:off x="550862" y="4282635"/>
            <a:ext cx="10525125" cy="19050"/>
          </a:xfrm>
          <a:prstGeom prst="straightConnector1">
            <a:avLst/>
          </a:prstGeom>
          <a:ln>
            <a:solidFill>
              <a:srgbClr val="00C752"/>
            </a:solidFill>
          </a:ln>
        </p:spPr>
        <p:style>
          <a:lnRef idx="1">
            <a:schemeClr val="accent1"/>
          </a:lnRef>
          <a:fillRef idx="0">
            <a:schemeClr val="accent1"/>
          </a:fillRef>
          <a:effectRef idx="0">
            <a:schemeClr val="accent1"/>
          </a:effectRef>
          <a:fontRef idx="minor">
            <a:schemeClr val="tx1"/>
          </a:fontRef>
        </p:style>
      </p:cxnSp>
      <p:pic>
        <p:nvPicPr>
          <p:cNvPr id="12" name="Obrázek 11" descr="Obsah obrázku solární panel, Solární energie, Solární panel, solární energie&#10;&#10;Obsah generovaný pomocí AI může být nesprávný.">
            <a:extLst>
              <a:ext uri="{FF2B5EF4-FFF2-40B4-BE49-F238E27FC236}">
                <a16:creationId xmlns:a16="http://schemas.microsoft.com/office/drawing/2014/main" id="{0BD45DF3-19F9-2DDC-F470-D0A57A1F838A}"/>
              </a:ext>
            </a:extLst>
          </p:cNvPr>
          <p:cNvPicPr>
            <a:picLocks noChangeAspect="1"/>
          </p:cNvPicPr>
          <p:nvPr/>
        </p:nvPicPr>
        <p:blipFill>
          <a:blip r:embed="rId4" cstate="print">
            <a:alphaModFix amt="90000"/>
            <a:extLst>
              <a:ext uri="{28A0092B-C50C-407E-A947-70E740481C1C}">
                <a14:useLocalDpi xmlns:a14="http://schemas.microsoft.com/office/drawing/2010/main" val="0"/>
              </a:ext>
            </a:extLst>
          </a:blip>
          <a:stretch>
            <a:fillRect/>
          </a:stretch>
        </p:blipFill>
        <p:spPr>
          <a:xfrm rot="-10800000">
            <a:off x="0" y="5068972"/>
            <a:ext cx="12192000" cy="1119839"/>
          </a:xfrm>
          <a:prstGeom prst="rect">
            <a:avLst/>
          </a:prstGeom>
        </p:spPr>
      </p:pic>
      <p:pic>
        <p:nvPicPr>
          <p:cNvPr id="13" name="Obrázek 12" descr="Obsah obrázku solární panel, Solární energie, Solární panel, solární energie&#10;&#10;Obsah generovaný pomocí AI může být nesprávný.">
            <a:extLst>
              <a:ext uri="{FF2B5EF4-FFF2-40B4-BE49-F238E27FC236}">
                <a16:creationId xmlns:a16="http://schemas.microsoft.com/office/drawing/2014/main" id="{19739662-A26A-48E7-B621-39916924119C}"/>
              </a:ext>
            </a:extLst>
          </p:cNvPr>
          <p:cNvPicPr>
            <a:picLocks noChangeAspect="1"/>
          </p:cNvPicPr>
          <p:nvPr/>
        </p:nvPicPr>
        <p:blipFill>
          <a:blip r:embed="rId4" cstate="print">
            <a:alphaModFix amt="90000"/>
            <a:extLst>
              <a:ext uri="{28A0092B-C50C-407E-A947-70E740481C1C}">
                <a14:useLocalDpi xmlns:a14="http://schemas.microsoft.com/office/drawing/2010/main" val="0"/>
              </a:ext>
            </a:extLst>
          </a:blip>
          <a:stretch>
            <a:fillRect/>
          </a:stretch>
        </p:blipFill>
        <p:spPr>
          <a:xfrm>
            <a:off x="0" y="1493362"/>
            <a:ext cx="12192000" cy="1119839"/>
          </a:xfrm>
          <a:prstGeom prst="rect">
            <a:avLst/>
          </a:prstGeom>
        </p:spPr>
      </p:pic>
      <p:pic>
        <p:nvPicPr>
          <p:cNvPr id="15" name="Obrázek 14" descr="Obsah obrázku snímek obrazovky, řada/pruh, design&#10;&#10;Obsah generovaný pomocí AI může být nesprávný.">
            <a:extLst>
              <a:ext uri="{FF2B5EF4-FFF2-40B4-BE49-F238E27FC236}">
                <a16:creationId xmlns:a16="http://schemas.microsoft.com/office/drawing/2014/main" id="{456D4C38-1777-625B-8B54-B78717C63F9A}"/>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519963" y="2809829"/>
            <a:ext cx="515706" cy="515706"/>
          </a:xfrm>
          <a:prstGeom prst="rect">
            <a:avLst/>
          </a:prstGeom>
        </p:spPr>
      </p:pic>
      <p:pic>
        <p:nvPicPr>
          <p:cNvPr id="17" name="Obrázek 16" descr="Obsah obrázku Grafika, snímek obrazovky, grafický design, design&#10;&#10;Obsah generovaný pomocí AI může být nesprávný.">
            <a:extLst>
              <a:ext uri="{FF2B5EF4-FFF2-40B4-BE49-F238E27FC236}">
                <a16:creationId xmlns:a16="http://schemas.microsoft.com/office/drawing/2014/main" id="{02ECE240-FDBC-BED6-E95F-A356E710E369}"/>
              </a:ext>
            </a:extLst>
          </p:cNvPr>
          <p:cNvPicPr>
            <a:picLocks noChangeAspect="1"/>
          </p:cNvPicPr>
          <p:nvPr/>
        </p:nvPicPr>
        <p:blipFill>
          <a:blip r:embed="rId6" cstate="print">
            <a:extLst>
              <a:ext uri="{28A0092B-C50C-407E-A947-70E740481C1C}">
                <a14:useLocalDpi xmlns:a14="http://schemas.microsoft.com/office/drawing/2010/main" val="0"/>
              </a:ext>
            </a:extLst>
          </a:blip>
          <a:stretch>
            <a:fillRect/>
          </a:stretch>
        </p:blipFill>
        <p:spPr>
          <a:xfrm>
            <a:off x="527661" y="4336417"/>
            <a:ext cx="508008" cy="508008"/>
          </a:xfrm>
          <a:prstGeom prst="rect">
            <a:avLst/>
          </a:prstGeom>
        </p:spPr>
      </p:pic>
      <p:pic>
        <p:nvPicPr>
          <p:cNvPr id="21" name="Obrázek 20" descr="Obsah obrázku design, Grafika, snímek obrazovky, grafický design&#10;&#10;Obsah generovaný pomocí AI může být nesprávný.">
            <a:extLst>
              <a:ext uri="{FF2B5EF4-FFF2-40B4-BE49-F238E27FC236}">
                <a16:creationId xmlns:a16="http://schemas.microsoft.com/office/drawing/2014/main" id="{C84962AD-7EF4-F04B-F99E-5697E0FF69C5}"/>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527661" y="3550081"/>
            <a:ext cx="508008" cy="508008"/>
          </a:xfrm>
          <a:prstGeom prst="rect">
            <a:avLst/>
          </a:prstGeom>
        </p:spPr>
      </p:pic>
    </p:spTree>
    <p:custDataLst>
      <p:tags r:id="rId1"/>
    </p:custDataLst>
    <p:extLst>
      <p:ext uri="{BB962C8B-B14F-4D97-AF65-F5344CB8AC3E}">
        <p14:creationId xmlns:p14="http://schemas.microsoft.com/office/powerpoint/2010/main" val="140348511"/>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06AFBA-E4AC-952D-DD2E-87C213EE93B6}"/>
            </a:ext>
          </a:extLst>
        </p:cNvPr>
        <p:cNvGrpSpPr/>
        <p:nvPr/>
      </p:nvGrpSpPr>
      <p:grpSpPr>
        <a:xfrm>
          <a:off x="0" y="0"/>
          <a:ext cx="1" cy="1"/>
          <a:chOff x="0" y="0"/>
          <a:chExt cx="1" cy="1"/>
        </a:xfrm>
      </p:grpSpPr>
      <p:sp>
        <p:nvSpPr>
          <p:cNvPr id="2" name="Zástupný text 1">
            <a:extLst>
              <a:ext uri="{FF2B5EF4-FFF2-40B4-BE49-F238E27FC236}">
                <a16:creationId xmlns:a16="http://schemas.microsoft.com/office/drawing/2014/main" id="{43821A4C-B3B6-FE15-2D70-4449F4DCB1E6}"/>
              </a:ext>
            </a:extLst>
          </p:cNvPr>
          <p:cNvSpPr>
            <a:spLocks noGrp="1"/>
          </p:cNvSpPr>
          <p:nvPr>
            <p:ph type="body" sz="quarter" idx="11"/>
          </p:nvPr>
        </p:nvSpPr>
        <p:spPr/>
        <p:txBody>
          <a:bodyPr/>
          <a:lstStyle/>
          <a:p>
            <a:r>
              <a:rPr lang="en-US" noProof="0" dirty="0"/>
              <a:t>Which suppliers do we contact, and why?</a:t>
            </a:r>
          </a:p>
        </p:txBody>
      </p:sp>
      <p:sp>
        <p:nvSpPr>
          <p:cNvPr id="3" name="Zástupný text 2">
            <a:extLst>
              <a:ext uri="{FF2B5EF4-FFF2-40B4-BE49-F238E27FC236}">
                <a16:creationId xmlns:a16="http://schemas.microsoft.com/office/drawing/2014/main" id="{C2085FD4-F2FC-F727-9080-8C3F50401026}"/>
              </a:ext>
            </a:extLst>
          </p:cNvPr>
          <p:cNvSpPr>
            <a:spLocks noGrp="1"/>
          </p:cNvSpPr>
          <p:nvPr>
            <p:ph type="body" sz="quarter" idx="12"/>
          </p:nvPr>
        </p:nvSpPr>
        <p:spPr>
          <a:xfrm>
            <a:off x="550862" y="1403573"/>
            <a:ext cx="10922001" cy="646331"/>
          </a:xfrm>
        </p:spPr>
        <p:txBody>
          <a:bodyPr/>
          <a:lstStyle/>
          <a:p>
            <a:r>
              <a:rPr lang="en-US" noProof="0" dirty="0"/>
              <a:t>We do not send the ESG questionnaire to every supplier. The selection is targeted.*</a:t>
            </a:r>
          </a:p>
        </p:txBody>
      </p:sp>
      <p:sp>
        <p:nvSpPr>
          <p:cNvPr id="4" name="Zástupný text 3">
            <a:extLst>
              <a:ext uri="{FF2B5EF4-FFF2-40B4-BE49-F238E27FC236}">
                <a16:creationId xmlns:a16="http://schemas.microsoft.com/office/drawing/2014/main" id="{16206806-BF71-A510-E7A0-A82BC17890B8}"/>
              </a:ext>
            </a:extLst>
          </p:cNvPr>
          <p:cNvSpPr>
            <a:spLocks noGrp="1"/>
          </p:cNvSpPr>
          <p:nvPr>
            <p:ph type="body" sz="quarter" idx="14"/>
          </p:nvPr>
        </p:nvSpPr>
        <p:spPr>
          <a:xfrm>
            <a:off x="8373191" y="2457509"/>
            <a:ext cx="3097033" cy="2446055"/>
          </a:xfrm>
          <a:solidFill>
            <a:schemeClr val="bg1"/>
          </a:solidFill>
          <a:ln w="15875">
            <a:solidFill>
              <a:srgbClr val="03C75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144000" tIns="0" rIns="144000" bIns="0" rtlCol="0" anchor="ctr"/>
          <a:lstStyle/>
          <a:p>
            <a:pPr marL="0" indent="0" algn="ctr" rtl="0">
              <a:spcBef>
                <a:spcPts val="3600"/>
              </a:spcBef>
              <a:buNone/>
            </a:pPr>
            <a:r>
              <a:rPr lang="en-US" sz="1400" kern="1200" noProof="0" dirty="0">
                <a:solidFill>
                  <a:srgbClr val="202426"/>
                </a:solidFill>
              </a:rPr>
              <a:t>If you have received the questionnaire, your company is part of the selected group for this period. </a:t>
            </a:r>
          </a:p>
          <a:p>
            <a:pPr marL="0" indent="0" algn="ctr" rtl="0">
              <a:spcBef>
                <a:spcPts val="3600"/>
              </a:spcBef>
              <a:buNone/>
            </a:pPr>
            <a:r>
              <a:rPr lang="en-US" sz="1600" b="1" kern="1200" noProof="0" dirty="0">
                <a:solidFill>
                  <a:srgbClr val="202426"/>
                </a:solidFill>
              </a:rPr>
              <a:t>We therefore ask for your cooperation and for complete, accurate answers.</a:t>
            </a:r>
          </a:p>
        </p:txBody>
      </p:sp>
      <p:sp>
        <p:nvSpPr>
          <p:cNvPr id="12" name="TextovéPole 11">
            <a:extLst>
              <a:ext uri="{FF2B5EF4-FFF2-40B4-BE49-F238E27FC236}">
                <a16:creationId xmlns:a16="http://schemas.microsoft.com/office/drawing/2014/main" id="{A56B60B0-74C2-ACE9-753B-D7C668FE823E}"/>
              </a:ext>
            </a:extLst>
          </p:cNvPr>
          <p:cNvSpPr txBox="1"/>
          <p:nvPr/>
        </p:nvSpPr>
        <p:spPr>
          <a:xfrm>
            <a:off x="550861" y="3108458"/>
            <a:ext cx="2900515" cy="1144155"/>
          </a:xfrm>
          <a:prstGeom prst="rect">
            <a:avLst/>
          </a:prstGeom>
          <a:noFill/>
          <a:ln>
            <a:solidFill>
              <a:srgbClr val="03C751"/>
            </a:solidFill>
          </a:ln>
        </p:spPr>
        <p:txBody>
          <a:bodyPr wrap="square" rtlCol="0" anchor="ctr" anchorCtr="0">
            <a:noAutofit/>
          </a:bodyPr>
          <a:lstStyle/>
          <a:p>
            <a:pPr algn="ctr">
              <a:spcBef>
                <a:spcPts val="600"/>
              </a:spcBef>
            </a:pPr>
            <a:r>
              <a:rPr lang="en-US" sz="1600" b="1" noProof="0" dirty="0">
                <a:solidFill>
                  <a:srgbClr val="03C751"/>
                </a:solidFill>
              </a:rPr>
              <a:t>Type and nature of the supply</a:t>
            </a:r>
          </a:p>
          <a:p>
            <a:pPr algn="ctr">
              <a:spcBef>
                <a:spcPts val="600"/>
              </a:spcBef>
            </a:pPr>
            <a:r>
              <a:rPr lang="en-US" sz="1200" noProof="0" dirty="0"/>
              <a:t>Type of supply and nature of the contractual relationship</a:t>
            </a:r>
          </a:p>
        </p:txBody>
      </p:sp>
      <p:sp>
        <p:nvSpPr>
          <p:cNvPr id="14" name="Zástupný text 2">
            <a:extLst>
              <a:ext uri="{FF2B5EF4-FFF2-40B4-BE49-F238E27FC236}">
                <a16:creationId xmlns:a16="http://schemas.microsoft.com/office/drawing/2014/main" id="{C3E011D3-4AB1-B171-C178-DDD832B75063}"/>
              </a:ext>
            </a:extLst>
          </p:cNvPr>
          <p:cNvSpPr txBox="1">
            <a:spLocks/>
          </p:cNvSpPr>
          <p:nvPr/>
        </p:nvSpPr>
        <p:spPr>
          <a:xfrm>
            <a:off x="1494759" y="6365804"/>
            <a:ext cx="7255693" cy="270151"/>
          </a:xfrm>
          <a:prstGeom prst="rect">
            <a:avLst/>
          </a:prstGeom>
        </p:spPr>
        <p:txBody>
          <a:bodyPr/>
          <a:lstStyle>
            <a:lvl1pPr marL="0" eaLnBrk="1" hangingPunct="1">
              <a:defRPr>
                <a:solidFill>
                  <a:schemeClr val="tx1"/>
                </a:solidFill>
                <a:latin typeface="Arial" panose="020B0604020202020204" pitchFamily="34" charset="0"/>
                <a:ea typeface="+mn-ea"/>
                <a:cs typeface="Arial" panose="020B0604020202020204" pitchFamily="34" charset="0"/>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r>
              <a:rPr lang="en-US" sz="1200" i="1" kern="0" noProof="0" dirty="0"/>
              <a:t>*Receiving the questionnaire does not in itself mean that a supplier is considered high-risk.</a:t>
            </a:r>
          </a:p>
        </p:txBody>
      </p:sp>
      <p:sp>
        <p:nvSpPr>
          <p:cNvPr id="20" name="Ovál 19">
            <a:extLst>
              <a:ext uri="{FF2B5EF4-FFF2-40B4-BE49-F238E27FC236}">
                <a16:creationId xmlns:a16="http://schemas.microsoft.com/office/drawing/2014/main" id="{F4E7D5CF-5615-17A2-9014-6EB927321F3B}"/>
              </a:ext>
            </a:extLst>
          </p:cNvPr>
          <p:cNvSpPr/>
          <p:nvPr/>
        </p:nvSpPr>
        <p:spPr>
          <a:xfrm>
            <a:off x="4726888" y="2547354"/>
            <a:ext cx="2691599" cy="2390299"/>
          </a:xfrm>
          <a:prstGeom prst="ellipse">
            <a:avLst/>
          </a:prstGeom>
          <a:gradFill flip="none" rotWithShape="1">
            <a:gsLst>
              <a:gs pos="0">
                <a:schemeClr val="accent6">
                  <a:lumMod val="5000"/>
                  <a:lumOff val="95000"/>
                </a:schemeClr>
              </a:gs>
              <a:gs pos="74000">
                <a:schemeClr val="accent6">
                  <a:lumMod val="45000"/>
                  <a:lumOff val="55000"/>
                </a:schemeClr>
              </a:gs>
              <a:gs pos="83000">
                <a:schemeClr val="accent6">
                  <a:lumMod val="45000"/>
                  <a:lumOff val="55000"/>
                </a:schemeClr>
              </a:gs>
              <a:gs pos="100000">
                <a:schemeClr val="accent6">
                  <a:lumMod val="30000"/>
                  <a:lumOff val="70000"/>
                </a:schemeClr>
              </a:gs>
            </a:gsLst>
            <a:lin ang="5400000" scaled="1"/>
            <a:tileRect/>
          </a:gradFill>
          <a:ln>
            <a:solidFill>
              <a:srgbClr val="03C75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6" name="TextovéPole 5">
            <a:extLst>
              <a:ext uri="{FF2B5EF4-FFF2-40B4-BE49-F238E27FC236}">
                <a16:creationId xmlns:a16="http://schemas.microsoft.com/office/drawing/2014/main" id="{FCED12BA-86DE-D3E8-9F44-8ECE1E2CD3A3}"/>
              </a:ext>
            </a:extLst>
          </p:cNvPr>
          <p:cNvSpPr txBox="1"/>
          <p:nvPr/>
        </p:nvSpPr>
        <p:spPr>
          <a:xfrm>
            <a:off x="5099293" y="3419338"/>
            <a:ext cx="1946787" cy="646331"/>
          </a:xfrm>
          <a:prstGeom prst="rect">
            <a:avLst/>
          </a:prstGeom>
          <a:solidFill>
            <a:schemeClr val="accent6">
              <a:lumMod val="20000"/>
              <a:lumOff val="8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spAutoFit/>
          </a:bodyPr>
          <a:lstStyle/>
          <a:p>
            <a:pPr algn="ctr"/>
            <a:r>
              <a:rPr lang="en-US" b="1" noProof="0" dirty="0"/>
              <a:t>Selected suppliers</a:t>
            </a:r>
          </a:p>
        </p:txBody>
      </p:sp>
      <p:sp>
        <p:nvSpPr>
          <p:cNvPr id="10" name="TextovéPole 9">
            <a:extLst>
              <a:ext uri="{FF2B5EF4-FFF2-40B4-BE49-F238E27FC236}">
                <a16:creationId xmlns:a16="http://schemas.microsoft.com/office/drawing/2014/main" id="{406C5F08-FD3B-2F94-0749-72F00614578A}"/>
              </a:ext>
            </a:extLst>
          </p:cNvPr>
          <p:cNvSpPr txBox="1"/>
          <p:nvPr/>
        </p:nvSpPr>
        <p:spPr>
          <a:xfrm>
            <a:off x="563859" y="1993960"/>
            <a:ext cx="2900515" cy="1008000"/>
          </a:xfrm>
          <a:prstGeom prst="rect">
            <a:avLst/>
          </a:prstGeom>
          <a:noFill/>
          <a:ln>
            <a:solidFill>
              <a:srgbClr val="03C751"/>
            </a:solidFill>
          </a:ln>
        </p:spPr>
        <p:txBody>
          <a:bodyPr wrap="square" lIns="144000" rtlCol="0" anchor="ctr" anchorCtr="0">
            <a:noAutofit/>
          </a:bodyPr>
          <a:lstStyle/>
          <a:p>
            <a:pPr algn="ctr">
              <a:spcBef>
                <a:spcPts val="600"/>
              </a:spcBef>
            </a:pPr>
            <a:r>
              <a:rPr lang="en-US" sz="1600" b="1" noProof="0" dirty="0">
                <a:solidFill>
                  <a:srgbClr val="03C751"/>
                </a:solidFill>
              </a:rPr>
              <a:t>Financial significance</a:t>
            </a:r>
          </a:p>
          <a:p>
            <a:pPr algn="ctr">
              <a:spcBef>
                <a:spcPts val="600"/>
              </a:spcBef>
            </a:pPr>
            <a:r>
              <a:rPr lang="en-US" sz="1200" noProof="0" dirty="0"/>
              <a:t>Value of direct supplies to selected CEZ Group companies.</a:t>
            </a:r>
          </a:p>
        </p:txBody>
      </p:sp>
      <p:sp>
        <p:nvSpPr>
          <p:cNvPr id="11" name="TextovéPole 10">
            <a:extLst>
              <a:ext uri="{FF2B5EF4-FFF2-40B4-BE49-F238E27FC236}">
                <a16:creationId xmlns:a16="http://schemas.microsoft.com/office/drawing/2014/main" id="{D6938F4A-0177-82B8-6A17-E2DFB6D1D351}"/>
              </a:ext>
            </a:extLst>
          </p:cNvPr>
          <p:cNvSpPr txBox="1"/>
          <p:nvPr/>
        </p:nvSpPr>
        <p:spPr>
          <a:xfrm>
            <a:off x="550861" y="4337225"/>
            <a:ext cx="2900515" cy="1140220"/>
          </a:xfrm>
          <a:prstGeom prst="rect">
            <a:avLst/>
          </a:prstGeom>
          <a:noFill/>
          <a:ln>
            <a:solidFill>
              <a:srgbClr val="03C751"/>
            </a:solidFill>
          </a:ln>
        </p:spPr>
        <p:txBody>
          <a:bodyPr wrap="square" rtlCol="0" anchor="ctr" anchorCtr="0">
            <a:noAutofit/>
          </a:bodyPr>
          <a:lstStyle/>
          <a:p>
            <a:pPr algn="ctr">
              <a:spcBef>
                <a:spcPts val="600"/>
              </a:spcBef>
            </a:pPr>
            <a:r>
              <a:rPr lang="en-US" sz="1600" b="1" noProof="0" dirty="0">
                <a:solidFill>
                  <a:srgbClr val="03C751"/>
                </a:solidFill>
              </a:rPr>
              <a:t>Risk profile and other factors</a:t>
            </a:r>
          </a:p>
          <a:p>
            <a:pPr algn="ctr">
              <a:spcBef>
                <a:spcPts val="600"/>
              </a:spcBef>
            </a:pPr>
            <a:r>
              <a:rPr lang="en-US" sz="1200" noProof="0" dirty="0"/>
              <a:t>Country and sector risk, together with CEZ Group’s internal assessments.</a:t>
            </a:r>
          </a:p>
        </p:txBody>
      </p:sp>
      <p:sp>
        <p:nvSpPr>
          <p:cNvPr id="5" name="Text 22">
            <a:extLst>
              <a:ext uri="{FF2B5EF4-FFF2-40B4-BE49-F238E27FC236}">
                <a16:creationId xmlns:a16="http://schemas.microsoft.com/office/drawing/2014/main" id="{51E2AEA7-3BCA-016F-B010-E3F79A7D6067}"/>
              </a:ext>
            </a:extLst>
          </p:cNvPr>
          <p:cNvSpPr/>
          <p:nvPr/>
        </p:nvSpPr>
        <p:spPr>
          <a:xfrm>
            <a:off x="3389162" y="5345552"/>
            <a:ext cx="5413676" cy="384048"/>
          </a:xfrm>
          <a:prstGeom prst="rect">
            <a:avLst/>
          </a:prstGeom>
          <a:noFill/>
          <a:ln/>
        </p:spPr>
        <p:txBody>
          <a:bodyPr wrap="square" lIns="254" tIns="254" rIns="254" bIns="254" rtlCol="0" anchor="ctr">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noProof="0" dirty="0">
                <a:solidFill>
                  <a:srgbClr val="03C751"/>
                </a:solidFill>
                <a:latin typeface="Arial" pitchFamily="34" charset="0"/>
                <a:ea typeface="Arial" pitchFamily="34" charset="-122"/>
                <a:cs typeface="Arial" pitchFamily="34" charset="-120"/>
              </a:rPr>
              <a:t>The selection is based on a combined assessment of these factors.</a:t>
            </a:r>
            <a:endParaRPr lang="en-US" sz="1200" b="1" noProof="0" dirty="0">
              <a:solidFill>
                <a:srgbClr val="03C751"/>
              </a:solidFill>
            </a:endParaRPr>
          </a:p>
        </p:txBody>
      </p:sp>
      <p:pic>
        <p:nvPicPr>
          <p:cNvPr id="17" name="Grafický objekt 16" descr="Fúze obrys">
            <a:extLst>
              <a:ext uri="{FF2B5EF4-FFF2-40B4-BE49-F238E27FC236}">
                <a16:creationId xmlns:a16="http://schemas.microsoft.com/office/drawing/2014/main" id="{C07621A6-5FC6-79E4-18FE-BE683273B935}"/>
              </a:ext>
            </a:extLst>
          </p:cNvPr>
          <p:cNvPicPr>
            <a:picLocks noChangeAspect="1"/>
          </p:cNvPicPr>
          <p:nvPr/>
        </p:nvPicPr>
        <p:blipFill>
          <a:blip>
            <a:extLst>
              <a:ext uri="{96DAC541-7B7A-43D3-8B79-37D633B846F1}">
                <asvg:svgBlip xmlns:asvg="http://schemas.microsoft.com/office/drawing/2016/SVG/main" r:embed="rId2"/>
              </a:ext>
            </a:extLst>
          </a:blip>
          <a:stretch>
            <a:fillRect/>
          </a:stretch>
        </p:blipFill>
        <p:spPr>
          <a:xfrm rot="10800000">
            <a:off x="3477016" y="2382596"/>
            <a:ext cx="1143249" cy="2758860"/>
          </a:xfrm>
          <a:prstGeom prst="rect">
            <a:avLst/>
          </a:prstGeom>
        </p:spPr>
      </p:pic>
      <p:cxnSp>
        <p:nvCxnSpPr>
          <p:cNvPr id="18" name="Přímá spojnice se šipkou 17">
            <a:extLst>
              <a:ext uri="{FF2B5EF4-FFF2-40B4-BE49-F238E27FC236}">
                <a16:creationId xmlns:a16="http://schemas.microsoft.com/office/drawing/2014/main" id="{5938CFF8-B306-9865-FDAC-59586120F276}"/>
              </a:ext>
            </a:extLst>
          </p:cNvPr>
          <p:cNvCxnSpPr>
            <a:cxnSpLocks/>
          </p:cNvCxnSpPr>
          <p:nvPr/>
        </p:nvCxnSpPr>
        <p:spPr>
          <a:xfrm>
            <a:off x="7682033" y="3748363"/>
            <a:ext cx="533237" cy="1"/>
          </a:xfrm>
          <a:prstGeom prst="straightConnector1">
            <a:avLst/>
          </a:prstGeom>
          <a:ln w="22225">
            <a:tailEnd type="triangle"/>
          </a:ln>
        </p:spPr>
        <p:style>
          <a:lnRef idx="1">
            <a:schemeClr val="accent1"/>
          </a:lnRef>
          <a:fillRef idx="0">
            <a:schemeClr val="accent1"/>
          </a:fillRef>
          <a:effectRef idx="0">
            <a:schemeClr val="accent1"/>
          </a:effectRef>
          <a:fontRef idx="minor">
            <a:schemeClr val="tx1"/>
          </a:fontRef>
        </p:style>
      </p:cxnSp>
      <p:cxnSp>
        <p:nvCxnSpPr>
          <p:cNvPr id="25" name="Přímá spojnice 24">
            <a:extLst>
              <a:ext uri="{FF2B5EF4-FFF2-40B4-BE49-F238E27FC236}">
                <a16:creationId xmlns:a16="http://schemas.microsoft.com/office/drawing/2014/main" id="{3AF3C8A4-07C4-7EDC-6158-F108736EEA73}"/>
              </a:ext>
            </a:extLst>
          </p:cNvPr>
          <p:cNvCxnSpPr/>
          <p:nvPr/>
        </p:nvCxnSpPr>
        <p:spPr>
          <a:xfrm>
            <a:off x="8559538" y="3763296"/>
            <a:ext cx="2724347" cy="1"/>
          </a:xfrm>
          <a:prstGeom prst="line">
            <a:avLst/>
          </a:prstGeom>
        </p:spPr>
        <p:style>
          <a:lnRef idx="1">
            <a:schemeClr val="accent1"/>
          </a:lnRef>
          <a:fillRef idx="0">
            <a:schemeClr val="accent1"/>
          </a:fillRef>
          <a:effectRef idx="0">
            <a:schemeClr val="accent1"/>
          </a:effectRef>
          <a:fontRef idx="minor">
            <a:schemeClr val="tx1"/>
          </a:fontRef>
        </p:style>
      </p:cxnSp>
      <p:sp>
        <p:nvSpPr>
          <p:cNvPr id="26" name="Ovál 25">
            <a:extLst>
              <a:ext uri="{FF2B5EF4-FFF2-40B4-BE49-F238E27FC236}">
                <a16:creationId xmlns:a16="http://schemas.microsoft.com/office/drawing/2014/main" id="{B958D3C0-905B-10A3-4B5E-BE5AE2952F75}"/>
              </a:ext>
            </a:extLst>
          </p:cNvPr>
          <p:cNvSpPr/>
          <p:nvPr/>
        </p:nvSpPr>
        <p:spPr>
          <a:xfrm>
            <a:off x="9742805" y="3606570"/>
            <a:ext cx="357809" cy="313450"/>
          </a:xfrm>
          <a:prstGeom prst="ellipse">
            <a:avLst/>
          </a:prstGeom>
          <a:solidFill>
            <a:schemeClr val="bg1"/>
          </a:solidFill>
          <a:ln>
            <a:solidFill>
              <a:schemeClr val="bg1"/>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pic>
        <p:nvPicPr>
          <p:cNvPr id="23" name="Obrázek 22" descr="Obsah obrázku Grafika, symbol, kruh, logo&#10;&#10;Obsah generovaný pomocí AI může být nesprávný.">
            <a:extLst>
              <a:ext uri="{FF2B5EF4-FFF2-40B4-BE49-F238E27FC236}">
                <a16:creationId xmlns:a16="http://schemas.microsoft.com/office/drawing/2014/main" id="{7E7A737C-6A79-91C4-21DF-643ADA1D9F6A}"/>
              </a:ext>
            </a:extLst>
          </p:cNvPr>
          <p:cNvPicPr>
            <a:picLocks noChangeAspect="1"/>
          </p:cNvPicPr>
          <p:nvPr/>
        </p:nvPicPr>
        <p:blipFill>
          <a:blip r:embed="rId3" cstate="print">
            <a:alphaModFix amt="70000"/>
            <a:extLst>
              <a:ext uri="{28A0092B-C50C-407E-A947-70E740481C1C}">
                <a14:useLocalDpi xmlns:a14="http://schemas.microsoft.com/office/drawing/2010/main" val="0"/>
              </a:ext>
            </a:extLst>
          </a:blip>
          <a:stretch>
            <a:fillRect/>
          </a:stretch>
        </p:blipFill>
        <p:spPr>
          <a:xfrm>
            <a:off x="9729686" y="3571272"/>
            <a:ext cx="384045" cy="384045"/>
          </a:xfrm>
          <a:prstGeom prst="rect">
            <a:avLst/>
          </a:prstGeom>
        </p:spPr>
      </p:pic>
    </p:spTree>
    <p:extLst>
      <p:ext uri="{BB962C8B-B14F-4D97-AF65-F5344CB8AC3E}">
        <p14:creationId xmlns:p14="http://schemas.microsoft.com/office/powerpoint/2010/main" val="9794335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pic>
        <p:nvPicPr>
          <p:cNvPr id="11" name="Obrázek 10" descr="Obsah obrázku snímek obrazovky, Grafika, symbol, Písmo&#10;&#10;Obsah generovaný pomocí AI může být nesprávný.">
            <a:extLst>
              <a:ext uri="{FF2B5EF4-FFF2-40B4-BE49-F238E27FC236}">
                <a16:creationId xmlns:a16="http://schemas.microsoft.com/office/drawing/2014/main" id="{C68E28E6-81A7-BF52-32A5-F7D7184A7CCB}"/>
              </a:ext>
            </a:extLst>
          </p:cNvPr>
          <p:cNvPicPr>
            <a:picLocks noChangeAspect="1"/>
          </p:cNvPicPr>
          <p:nvPr/>
        </p:nvPicPr>
        <p:blipFill>
          <a:blip r:embed="rId4">
            <a:alphaModFix/>
            <a:extLst>
              <a:ext uri="{28A0092B-C50C-407E-A947-70E740481C1C}">
                <a14:useLocalDpi xmlns:a14="http://schemas.microsoft.com/office/drawing/2010/main" val="0"/>
              </a:ext>
            </a:extLst>
          </a:blip>
          <a:stretch>
            <a:fillRect/>
          </a:stretch>
        </p:blipFill>
        <p:spPr>
          <a:xfrm>
            <a:off x="9211049" y="2104048"/>
            <a:ext cx="1324952" cy="1324951"/>
          </a:xfrm>
          <a:prstGeom prst="rect">
            <a:avLst/>
          </a:prstGeom>
        </p:spPr>
      </p:pic>
      <p:pic>
        <p:nvPicPr>
          <p:cNvPr id="7" name="Obrázek 6" descr="Obsah obrázku Grafika, snímek obrazovky, Písmo, symbol&#10;&#10;Obsah generovaný pomocí AI může být nesprávný.">
            <a:extLst>
              <a:ext uri="{FF2B5EF4-FFF2-40B4-BE49-F238E27FC236}">
                <a16:creationId xmlns:a16="http://schemas.microsoft.com/office/drawing/2014/main" id="{A47946CB-C56B-E56D-9223-9B501AE04B9A}"/>
              </a:ext>
            </a:extLst>
          </p:cNvPr>
          <p:cNvPicPr>
            <a:picLocks noChangeAspect="1"/>
          </p:cNvPicPr>
          <p:nvPr/>
        </p:nvPicPr>
        <p:blipFill>
          <a:blip r:embed="rId5">
            <a:alphaModFix/>
            <a:extLst>
              <a:ext uri="{28A0092B-C50C-407E-A947-70E740481C1C}">
                <a14:useLocalDpi xmlns:a14="http://schemas.microsoft.com/office/drawing/2010/main" val="0"/>
              </a:ext>
            </a:extLst>
          </a:blip>
          <a:stretch>
            <a:fillRect/>
          </a:stretch>
        </p:blipFill>
        <p:spPr>
          <a:xfrm>
            <a:off x="6583124" y="2104048"/>
            <a:ext cx="1324952" cy="1324951"/>
          </a:xfrm>
          <a:prstGeom prst="rect">
            <a:avLst/>
          </a:prstGeom>
        </p:spPr>
      </p:pic>
      <p:pic>
        <p:nvPicPr>
          <p:cNvPr id="14" name="Obrázek 13" descr="Obsah obrázku symbol, Grafika, logo, Písmo&#10;&#10;Obsah generovaný pomocí AI může být nesprávný.">
            <a:extLst>
              <a:ext uri="{FF2B5EF4-FFF2-40B4-BE49-F238E27FC236}">
                <a16:creationId xmlns:a16="http://schemas.microsoft.com/office/drawing/2014/main" id="{0A87394E-E29B-225A-4CF9-4773139C323F}"/>
              </a:ext>
            </a:extLst>
          </p:cNvPr>
          <p:cNvPicPr>
            <a:picLocks noChangeAspect="1"/>
          </p:cNvPicPr>
          <p:nvPr/>
        </p:nvPicPr>
        <p:blipFill>
          <a:blip r:embed="rId6">
            <a:alphaModFix/>
            <a:extLst>
              <a:ext uri="{28A0092B-C50C-407E-A947-70E740481C1C}">
                <a14:useLocalDpi xmlns:a14="http://schemas.microsoft.com/office/drawing/2010/main" val="0"/>
              </a:ext>
            </a:extLst>
          </a:blip>
          <a:stretch>
            <a:fillRect/>
          </a:stretch>
        </p:blipFill>
        <p:spPr>
          <a:xfrm>
            <a:off x="3767185" y="2104049"/>
            <a:ext cx="1324951" cy="1324951"/>
          </a:xfrm>
          <a:prstGeom prst="rect">
            <a:avLst/>
          </a:prstGeom>
        </p:spPr>
      </p:pic>
      <p:sp>
        <p:nvSpPr>
          <p:cNvPr id="3" name="Zástupný text 2">
            <a:extLst>
              <a:ext uri="{FF2B5EF4-FFF2-40B4-BE49-F238E27FC236}">
                <a16:creationId xmlns:a16="http://schemas.microsoft.com/office/drawing/2014/main" id="{0FEEDE2D-B2EC-6CC1-6157-D7A4BCDC1212}"/>
              </a:ext>
            </a:extLst>
          </p:cNvPr>
          <p:cNvSpPr>
            <a:spLocks noGrp="1"/>
          </p:cNvSpPr>
          <p:nvPr>
            <p:ph type="body" sz="quarter" idx="11"/>
          </p:nvPr>
        </p:nvSpPr>
        <p:spPr/>
        <p:txBody>
          <a:bodyPr lIns="91440" tIns="45720" rIns="91440" bIns="45720" anchor="t"/>
          <a:lstStyle/>
          <a:p>
            <a:r>
              <a:rPr lang="en-US" noProof="0" dirty="0"/>
              <a:t>What does the questionnaire cover?</a:t>
            </a:r>
          </a:p>
        </p:txBody>
      </p:sp>
      <p:sp>
        <p:nvSpPr>
          <p:cNvPr id="4" name="Zástupný text 3">
            <a:extLst>
              <a:ext uri="{FF2B5EF4-FFF2-40B4-BE49-F238E27FC236}">
                <a16:creationId xmlns:a16="http://schemas.microsoft.com/office/drawing/2014/main" id="{1991E5D0-0171-1863-6E79-973D513C67CB}"/>
              </a:ext>
            </a:extLst>
          </p:cNvPr>
          <p:cNvSpPr>
            <a:spLocks noGrp="1"/>
          </p:cNvSpPr>
          <p:nvPr>
            <p:ph type="body" sz="quarter" idx="14"/>
          </p:nvPr>
        </p:nvSpPr>
        <p:spPr>
          <a:xfrm>
            <a:off x="550862" y="1317734"/>
            <a:ext cx="10520262" cy="495079"/>
          </a:xfrm>
        </p:spPr>
        <p:txBody>
          <a:bodyPr lIns="91440" tIns="45720" rIns="91440" bIns="45720" anchor="t"/>
          <a:lstStyle/>
          <a:p>
            <a:pPr marL="0" indent="0" algn="l">
              <a:spcBef>
                <a:spcPts val="600"/>
              </a:spcBef>
              <a:buClrTx/>
              <a:buNone/>
              <a:defRPr/>
            </a:pPr>
            <a:r>
              <a:rPr lang="en-US" sz="1600" noProof="0" dirty="0"/>
              <a:t>The questionnaire is designed to collect information. The results are assessed in the context of supplier risks and related analyses</a:t>
            </a:r>
            <a:r>
              <a:rPr lang="en-US" sz="1800" noProof="0" dirty="0"/>
              <a:t>.</a:t>
            </a:r>
          </a:p>
        </p:txBody>
      </p:sp>
      <p:sp>
        <p:nvSpPr>
          <p:cNvPr id="6" name="TextovéPole 5">
            <a:extLst>
              <a:ext uri="{FF2B5EF4-FFF2-40B4-BE49-F238E27FC236}">
                <a16:creationId xmlns:a16="http://schemas.microsoft.com/office/drawing/2014/main" id="{07A2C135-F91F-5F5B-2A3A-558EE05375C9}"/>
              </a:ext>
            </a:extLst>
          </p:cNvPr>
          <p:cNvSpPr txBox="1"/>
          <p:nvPr/>
        </p:nvSpPr>
        <p:spPr>
          <a:xfrm>
            <a:off x="647911" y="3540912"/>
            <a:ext cx="2054942" cy="646331"/>
          </a:xfrm>
          <a:prstGeom prst="rect">
            <a:avLst/>
          </a:prstGeom>
          <a:noFill/>
        </p:spPr>
        <p:txBody>
          <a:bodyPr wrap="square" rtlCol="0">
            <a:spAutoFit/>
          </a:bodyPr>
          <a:lstStyle/>
          <a:p>
            <a:pPr algn="ctr"/>
            <a:r>
              <a:rPr lang="en-US" b="1" noProof="0" dirty="0">
                <a:solidFill>
                  <a:srgbClr val="03C751"/>
                </a:solidFill>
              </a:rPr>
              <a:t>Reporting and due diligence</a:t>
            </a:r>
          </a:p>
        </p:txBody>
      </p:sp>
      <p:sp>
        <p:nvSpPr>
          <p:cNvPr id="8" name="TextovéPole 7">
            <a:extLst>
              <a:ext uri="{FF2B5EF4-FFF2-40B4-BE49-F238E27FC236}">
                <a16:creationId xmlns:a16="http://schemas.microsoft.com/office/drawing/2014/main" id="{D9B08088-69E3-A510-B0F9-C1E5E2A818D0}"/>
              </a:ext>
            </a:extLst>
          </p:cNvPr>
          <p:cNvSpPr txBox="1"/>
          <p:nvPr/>
        </p:nvSpPr>
        <p:spPr>
          <a:xfrm>
            <a:off x="6044396" y="3540912"/>
            <a:ext cx="2402407" cy="369332"/>
          </a:xfrm>
          <a:prstGeom prst="rect">
            <a:avLst/>
          </a:prstGeom>
          <a:noFill/>
        </p:spPr>
        <p:txBody>
          <a:bodyPr wrap="square" rtlCol="0">
            <a:spAutoFit/>
          </a:bodyPr>
          <a:lstStyle/>
          <a:p>
            <a:pPr algn="ctr"/>
            <a:r>
              <a:rPr lang="en-US" b="1" noProof="0" dirty="0">
                <a:solidFill>
                  <a:srgbClr val="03C751"/>
                </a:solidFill>
              </a:rPr>
              <a:t>S | Social</a:t>
            </a:r>
          </a:p>
        </p:txBody>
      </p:sp>
      <p:sp>
        <p:nvSpPr>
          <p:cNvPr id="9" name="TextovéPole 8">
            <a:extLst>
              <a:ext uri="{FF2B5EF4-FFF2-40B4-BE49-F238E27FC236}">
                <a16:creationId xmlns:a16="http://schemas.microsoft.com/office/drawing/2014/main" id="{60F87411-ED06-6173-BE80-E0408C1CE582}"/>
              </a:ext>
            </a:extLst>
          </p:cNvPr>
          <p:cNvSpPr txBox="1"/>
          <p:nvPr/>
        </p:nvSpPr>
        <p:spPr>
          <a:xfrm>
            <a:off x="3181077" y="3540912"/>
            <a:ext cx="2497166" cy="369332"/>
          </a:xfrm>
          <a:prstGeom prst="rect">
            <a:avLst/>
          </a:prstGeom>
          <a:noFill/>
        </p:spPr>
        <p:txBody>
          <a:bodyPr wrap="square" rtlCol="0">
            <a:spAutoFit/>
          </a:bodyPr>
          <a:lstStyle/>
          <a:p>
            <a:pPr algn="ctr"/>
            <a:r>
              <a:rPr lang="en-US" b="1" noProof="0" dirty="0">
                <a:solidFill>
                  <a:srgbClr val="03C751"/>
                </a:solidFill>
              </a:rPr>
              <a:t>E | Environment</a:t>
            </a:r>
          </a:p>
        </p:txBody>
      </p:sp>
      <p:sp>
        <p:nvSpPr>
          <p:cNvPr id="10" name="TextovéPole 9">
            <a:extLst>
              <a:ext uri="{FF2B5EF4-FFF2-40B4-BE49-F238E27FC236}">
                <a16:creationId xmlns:a16="http://schemas.microsoft.com/office/drawing/2014/main" id="{283DA59C-7222-9CC4-84A2-83BAF6855A05}"/>
              </a:ext>
            </a:extLst>
          </p:cNvPr>
          <p:cNvSpPr txBox="1"/>
          <p:nvPr/>
        </p:nvSpPr>
        <p:spPr>
          <a:xfrm>
            <a:off x="8469001" y="3532379"/>
            <a:ext cx="2809048" cy="369332"/>
          </a:xfrm>
          <a:prstGeom prst="rect">
            <a:avLst/>
          </a:prstGeom>
          <a:noFill/>
        </p:spPr>
        <p:txBody>
          <a:bodyPr wrap="square" rtlCol="0">
            <a:spAutoFit/>
          </a:bodyPr>
          <a:lstStyle/>
          <a:p>
            <a:pPr algn="ctr"/>
            <a:r>
              <a:rPr lang="en-US" b="1" noProof="0" dirty="0">
                <a:solidFill>
                  <a:srgbClr val="03C751"/>
                </a:solidFill>
              </a:rPr>
              <a:t>G | Governance</a:t>
            </a:r>
          </a:p>
        </p:txBody>
      </p:sp>
      <p:sp>
        <p:nvSpPr>
          <p:cNvPr id="12" name="TextovéPole 11">
            <a:extLst>
              <a:ext uri="{FF2B5EF4-FFF2-40B4-BE49-F238E27FC236}">
                <a16:creationId xmlns:a16="http://schemas.microsoft.com/office/drawing/2014/main" id="{4405D118-EDEC-5970-DFAD-B52C611BEF02}"/>
              </a:ext>
            </a:extLst>
          </p:cNvPr>
          <p:cNvSpPr txBox="1"/>
          <p:nvPr/>
        </p:nvSpPr>
        <p:spPr>
          <a:xfrm>
            <a:off x="550862" y="4187242"/>
            <a:ext cx="2151991" cy="1053789"/>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chorCtr="0">
            <a:noAutofit/>
          </a:bodyPr>
          <a:lstStyle/>
          <a:p>
            <a:pPr algn="ctr"/>
            <a:r>
              <a:rPr lang="en-US" sz="1400" noProof="0" dirty="0"/>
              <a:t>Reports, policies, ESG ratings, and due diligence processes</a:t>
            </a:r>
          </a:p>
        </p:txBody>
      </p:sp>
      <p:sp>
        <p:nvSpPr>
          <p:cNvPr id="13" name="TextovéPole 12">
            <a:extLst>
              <a:ext uri="{FF2B5EF4-FFF2-40B4-BE49-F238E27FC236}">
                <a16:creationId xmlns:a16="http://schemas.microsoft.com/office/drawing/2014/main" id="{C94A10A3-5F60-6A92-5597-58355D6BF269}"/>
              </a:ext>
            </a:extLst>
          </p:cNvPr>
          <p:cNvSpPr txBox="1"/>
          <p:nvPr/>
        </p:nvSpPr>
        <p:spPr>
          <a:xfrm>
            <a:off x="3353664" y="4187243"/>
            <a:ext cx="2151991" cy="1053790"/>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chorCtr="0">
            <a:noAutofit/>
          </a:bodyPr>
          <a:lstStyle/>
          <a:p>
            <a:pPr algn="ctr"/>
            <a:r>
              <a:rPr lang="en-US" sz="1400" noProof="0" dirty="0"/>
              <a:t>Emissions, energy, waste, biodiversity, and environmental risks</a:t>
            </a:r>
          </a:p>
        </p:txBody>
      </p:sp>
      <p:sp>
        <p:nvSpPr>
          <p:cNvPr id="15" name="TextovéPole 14">
            <a:extLst>
              <a:ext uri="{FF2B5EF4-FFF2-40B4-BE49-F238E27FC236}">
                <a16:creationId xmlns:a16="http://schemas.microsoft.com/office/drawing/2014/main" id="{D7E65C37-2C02-9D44-59DF-4CD20DC81952}"/>
              </a:ext>
            </a:extLst>
          </p:cNvPr>
          <p:cNvSpPr txBox="1"/>
          <p:nvPr/>
        </p:nvSpPr>
        <p:spPr>
          <a:xfrm>
            <a:off x="6169603" y="4187242"/>
            <a:ext cx="2151991" cy="1053791"/>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oAutofit/>
          </a:bodyPr>
          <a:lstStyle/>
          <a:p>
            <a:pPr algn="ctr"/>
            <a:r>
              <a:rPr lang="en-US" sz="1400" noProof="0" dirty="0"/>
              <a:t>Human rights, working conditions, occupational health and safety, and equal opportunities</a:t>
            </a:r>
          </a:p>
        </p:txBody>
      </p:sp>
      <p:sp>
        <p:nvSpPr>
          <p:cNvPr id="16" name="TextovéPole 15">
            <a:extLst>
              <a:ext uri="{FF2B5EF4-FFF2-40B4-BE49-F238E27FC236}">
                <a16:creationId xmlns:a16="http://schemas.microsoft.com/office/drawing/2014/main" id="{1902C3DB-405F-06F3-05BE-D096FCBE24E8}"/>
              </a:ext>
            </a:extLst>
          </p:cNvPr>
          <p:cNvSpPr txBox="1"/>
          <p:nvPr/>
        </p:nvSpPr>
        <p:spPr>
          <a:xfrm>
            <a:off x="8797529" y="4187243"/>
            <a:ext cx="2151991" cy="1053790"/>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rtlCol="0" anchor="ctr" anchorCtr="0">
            <a:noAutofit/>
          </a:bodyPr>
          <a:lstStyle/>
          <a:p>
            <a:pPr algn="ctr"/>
            <a:r>
              <a:rPr lang="en-US" sz="1400" noProof="0" dirty="0"/>
              <a:t>Ethics, compliance, risk management, and transparency</a:t>
            </a:r>
          </a:p>
        </p:txBody>
      </p:sp>
      <p:sp>
        <p:nvSpPr>
          <p:cNvPr id="17" name="Text 14">
            <a:extLst>
              <a:ext uri="{FF2B5EF4-FFF2-40B4-BE49-F238E27FC236}">
                <a16:creationId xmlns:a16="http://schemas.microsoft.com/office/drawing/2014/main" id="{C01122FF-3D02-D72E-A212-D6BFBBD8A249}"/>
              </a:ext>
            </a:extLst>
          </p:cNvPr>
          <p:cNvSpPr/>
          <p:nvPr/>
        </p:nvSpPr>
        <p:spPr>
          <a:xfrm>
            <a:off x="550862" y="5442165"/>
            <a:ext cx="10398658" cy="954032"/>
          </a:xfrm>
          <a:prstGeom prst="rect">
            <a:avLst/>
          </a:prstGeom>
          <a:solidFill>
            <a:srgbClr val="B2B2B2"/>
          </a:solidFill>
          <a:ln>
            <a:solidFill>
              <a:srgbClr val="03C751"/>
            </a:solid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wrap="square" lIns="0" tIns="0" rIns="0" bIns="0" rtlCol="0" anchor="ctr"/>
          <a:lstStyle/>
          <a:p>
            <a:pPr marL="0" indent="0" algn="ctr">
              <a:buNone/>
            </a:pPr>
            <a:r>
              <a:rPr lang="en-US" sz="1600" b="1" noProof="0" dirty="0">
                <a:solidFill>
                  <a:schemeClr val="bg1"/>
                </a:solidFill>
              </a:rPr>
              <a:t>Attachments and comments help us assess your answers correctly. </a:t>
            </a:r>
          </a:p>
          <a:p>
            <a:pPr marL="0" indent="0" algn="ctr">
              <a:buNone/>
            </a:pPr>
            <a:r>
              <a:rPr lang="en-US" sz="1600" b="1" noProof="0" dirty="0">
                <a:solidFill>
                  <a:schemeClr val="bg1"/>
                </a:solidFill>
              </a:rPr>
              <a:t>If supporting documents are unavailable, please describe the current situation accurately.</a:t>
            </a:r>
          </a:p>
          <a:p>
            <a:pPr marL="0" indent="0" algn="ctr">
              <a:buNone/>
            </a:pPr>
            <a:r>
              <a:rPr lang="en-US" sz="1600" b="1" noProof="0" dirty="0">
                <a:solidFill>
                  <a:schemeClr val="bg1"/>
                </a:solidFill>
              </a:rPr>
              <a:t>Do not create a substitute document solely for the questionnaire. </a:t>
            </a:r>
          </a:p>
        </p:txBody>
      </p:sp>
      <p:pic>
        <p:nvPicPr>
          <p:cNvPr id="2" name="Obrázek 1" descr="Obsah obrázku Grafika, klipart, kresba, kreativita&#10;&#10;Obsah generovaný pomocí AI může být nesprávný.">
            <a:extLst>
              <a:ext uri="{FF2B5EF4-FFF2-40B4-BE49-F238E27FC236}">
                <a16:creationId xmlns:a16="http://schemas.microsoft.com/office/drawing/2014/main" id="{99C86A89-FD5D-DE6F-8938-E42C85C8ADB6}"/>
              </a:ext>
            </a:extLst>
          </p:cNvPr>
          <p:cNvPicPr>
            <a:picLocks noChangeAspect="1"/>
          </p:cNvPicPr>
          <p:nvPr/>
        </p:nvPicPr>
        <p:blipFill>
          <a:blip r:embed="rId7" cstate="print">
            <a:extLst>
              <a:ext uri="{28A0092B-C50C-407E-A947-70E740481C1C}">
                <a14:useLocalDpi xmlns:a14="http://schemas.microsoft.com/office/drawing/2010/main" val="0"/>
              </a:ext>
            </a:extLst>
          </a:blip>
          <a:stretch>
            <a:fillRect/>
          </a:stretch>
        </p:blipFill>
        <p:spPr>
          <a:xfrm>
            <a:off x="940037" y="2038150"/>
            <a:ext cx="1470689" cy="1470689"/>
          </a:xfrm>
          <a:prstGeom prst="rect">
            <a:avLst/>
          </a:prstGeom>
        </p:spPr>
      </p:pic>
    </p:spTree>
    <p:custDataLst>
      <p:tags r:id="rId1"/>
    </p:custDataLst>
    <p:extLst>
      <p:ext uri="{BB962C8B-B14F-4D97-AF65-F5344CB8AC3E}">
        <p14:creationId xmlns:p14="http://schemas.microsoft.com/office/powerpoint/2010/main" val="417296219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DB268B5-9BE3-AE6B-9D7A-47CFFC8C4416}"/>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FB0C6D60-8E0E-A022-9D5A-9A409F6C4852}"/>
              </a:ext>
            </a:extLst>
          </p:cNvPr>
          <p:cNvSpPr>
            <a:spLocks noGrp="1"/>
          </p:cNvSpPr>
          <p:nvPr>
            <p:ph type="body" sz="quarter" idx="11"/>
          </p:nvPr>
        </p:nvSpPr>
        <p:spPr>
          <a:xfrm>
            <a:off x="550862" y="357120"/>
            <a:ext cx="7265783" cy="954107"/>
          </a:xfrm>
        </p:spPr>
        <p:txBody>
          <a:bodyPr/>
          <a:lstStyle/>
          <a:p>
            <a:r>
              <a:rPr lang="en-US" noProof="0" dirty="0"/>
              <a:t>New topics in the 2026 ESG questionnaire</a:t>
            </a:r>
          </a:p>
        </p:txBody>
      </p:sp>
      <p:sp>
        <p:nvSpPr>
          <p:cNvPr id="3" name="Zástupný text 2">
            <a:extLst>
              <a:ext uri="{FF2B5EF4-FFF2-40B4-BE49-F238E27FC236}">
                <a16:creationId xmlns:a16="http://schemas.microsoft.com/office/drawing/2014/main" id="{4F375689-DE6B-7B68-A8D9-C1B590A11111}"/>
              </a:ext>
            </a:extLst>
          </p:cNvPr>
          <p:cNvSpPr>
            <a:spLocks noGrp="1"/>
          </p:cNvSpPr>
          <p:nvPr>
            <p:ph type="body" sz="quarter" idx="12"/>
          </p:nvPr>
        </p:nvSpPr>
        <p:spPr>
          <a:xfrm>
            <a:off x="550861" y="4528620"/>
            <a:ext cx="7265783" cy="1768485"/>
          </a:xfrm>
          <a:solidFill>
            <a:schemeClr val="accent6">
              <a:lumMod val="40000"/>
              <a:lumOff val="60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lIns="180000" rIns="180000" anchor="ctr" anchorCtr="1"/>
          <a:lstStyle/>
          <a:p>
            <a:pPr marL="285750" indent="-285750" algn="l">
              <a:spcBef>
                <a:spcPts val="600"/>
              </a:spcBef>
              <a:buClr>
                <a:srgbClr val="03C751"/>
              </a:buClr>
              <a:buFont typeface="Wingdings" panose="05000000000000000000" pitchFamily="2" charset="2"/>
              <a:buChar char="Ø"/>
            </a:pPr>
            <a:r>
              <a:rPr lang="en-US" sz="1400" noProof="0" dirty="0">
                <a:cs typeface="Arial"/>
              </a:rPr>
              <a:t>Company’s net turnover</a:t>
            </a:r>
          </a:p>
          <a:p>
            <a:pPr marL="285750" indent="-285750" algn="l">
              <a:spcBef>
                <a:spcPts val="600"/>
              </a:spcBef>
              <a:buClr>
                <a:srgbClr val="03C751"/>
              </a:buClr>
              <a:buFont typeface="Wingdings" panose="05000000000000000000" pitchFamily="2" charset="2"/>
              <a:buChar char="Ø"/>
            </a:pPr>
            <a:r>
              <a:rPr lang="en-US" sz="1400" noProof="0" dirty="0">
                <a:cs typeface="Arial"/>
              </a:rPr>
              <a:t>Significant ESG incidents, including a description of the incident and the measures taken, where applicable</a:t>
            </a:r>
          </a:p>
          <a:p>
            <a:pPr marL="285750" indent="-285750" algn="l">
              <a:spcBef>
                <a:spcPts val="600"/>
              </a:spcBef>
              <a:buClr>
                <a:srgbClr val="03C751"/>
              </a:buClr>
              <a:buFont typeface="Wingdings" panose="05000000000000000000" pitchFamily="2" charset="2"/>
              <a:buChar char="Ø"/>
            </a:pPr>
            <a:r>
              <a:rPr lang="en-US" sz="1400" noProof="0" dirty="0">
                <a:cs typeface="Arial"/>
              </a:rPr>
              <a:t>Representation of women in the highest governing body</a:t>
            </a:r>
          </a:p>
          <a:p>
            <a:pPr marL="285750" indent="-285750" algn="l">
              <a:spcBef>
                <a:spcPts val="600"/>
              </a:spcBef>
              <a:buClr>
                <a:srgbClr val="03C751"/>
              </a:buClr>
              <a:buFont typeface="Wingdings" panose="05000000000000000000" pitchFamily="2" charset="2"/>
              <a:buChar char="Ø"/>
            </a:pPr>
            <a:r>
              <a:rPr lang="en-US" sz="1400" noProof="0" dirty="0">
                <a:cs typeface="Arial"/>
              </a:rPr>
              <a:t>PFAS (chemicals)</a:t>
            </a:r>
          </a:p>
          <a:p>
            <a:pPr marL="285750" indent="-285750" algn="l">
              <a:spcBef>
                <a:spcPts val="600"/>
              </a:spcBef>
              <a:buClr>
                <a:srgbClr val="03C751"/>
              </a:buClr>
              <a:buFont typeface="Wingdings" panose="05000000000000000000" pitchFamily="2" charset="2"/>
              <a:buChar char="Ø"/>
            </a:pPr>
            <a:r>
              <a:rPr lang="en-US" sz="1400" noProof="0" dirty="0">
                <a:cs typeface="Arial"/>
              </a:rPr>
              <a:t>Work-related injuries, including fatalities, and work-related illnesses</a:t>
            </a:r>
          </a:p>
        </p:txBody>
      </p:sp>
      <p:pic>
        <p:nvPicPr>
          <p:cNvPr id="13" name="Obrázek 12" descr="Obsah obrázku snímek obrazovky, symbol, Grafika, kruh&#10;&#10;Obsah generovaný pomocí AI může být nesprávný.">
            <a:extLst>
              <a:ext uri="{FF2B5EF4-FFF2-40B4-BE49-F238E27FC236}">
                <a16:creationId xmlns:a16="http://schemas.microsoft.com/office/drawing/2014/main" id="{57594182-90C5-B23C-8B91-CEDB0079A6D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49466" y="1311227"/>
            <a:ext cx="617070" cy="617070"/>
          </a:xfrm>
          <a:prstGeom prst="rect">
            <a:avLst/>
          </a:prstGeom>
        </p:spPr>
      </p:pic>
      <p:sp>
        <p:nvSpPr>
          <p:cNvPr id="27" name="TextovéPole 26">
            <a:extLst>
              <a:ext uri="{FF2B5EF4-FFF2-40B4-BE49-F238E27FC236}">
                <a16:creationId xmlns:a16="http://schemas.microsoft.com/office/drawing/2014/main" id="{722DE224-22BF-4475-9EAA-8E3340B1D5CD}"/>
              </a:ext>
            </a:extLst>
          </p:cNvPr>
          <p:cNvSpPr txBox="1"/>
          <p:nvPr/>
        </p:nvSpPr>
        <p:spPr>
          <a:xfrm>
            <a:off x="1179869" y="1951581"/>
            <a:ext cx="6636776" cy="1631216"/>
          </a:xfrm>
          <a:prstGeom prst="rect">
            <a:avLst/>
          </a:prstGeom>
          <a:noFill/>
        </p:spPr>
        <p:txBody>
          <a:bodyPr wrap="square" rtlCol="0">
            <a:spAutoFit/>
          </a:bodyPr>
          <a:lstStyle/>
          <a:p>
            <a:pPr marL="285750" indent="-285750">
              <a:spcBef>
                <a:spcPts val="1200"/>
              </a:spcBef>
              <a:buClr>
                <a:srgbClr val="03C751"/>
              </a:buClr>
              <a:buFont typeface="Courier New" panose="02070309020205020404" pitchFamily="49" charset="0"/>
              <a:buChar char="o"/>
            </a:pPr>
            <a:r>
              <a:rPr lang="en-US" sz="1600" noProof="0" dirty="0"/>
              <a:t>July 2026</a:t>
            </a:r>
          </a:p>
          <a:p>
            <a:pPr marL="285750" indent="-285750">
              <a:spcBef>
                <a:spcPts val="1200"/>
              </a:spcBef>
              <a:buClr>
                <a:srgbClr val="03C751"/>
              </a:buClr>
              <a:buFont typeface="Courier New" panose="02070309020205020404" pitchFamily="49" charset="0"/>
              <a:buChar char="o"/>
            </a:pPr>
            <a:r>
              <a:rPr lang="en-US" sz="1600" noProof="0" dirty="0"/>
              <a:t>The goal was to update the ESG questionnaire in accordance with current legislative and reporting requirements</a:t>
            </a:r>
          </a:p>
          <a:p>
            <a:pPr marL="285750" indent="-285750">
              <a:spcBef>
                <a:spcPts val="1200"/>
              </a:spcBef>
              <a:buClr>
                <a:srgbClr val="03C751"/>
              </a:buClr>
              <a:buFont typeface="Courier New" panose="02070309020205020404" pitchFamily="49" charset="0"/>
              <a:buChar char="o"/>
            </a:pPr>
            <a:r>
              <a:rPr lang="en-US" sz="1600" noProof="0" dirty="0"/>
              <a:t>The review process was conducted internally with the participation of the relevant company departments</a:t>
            </a:r>
          </a:p>
        </p:txBody>
      </p:sp>
      <p:cxnSp>
        <p:nvCxnSpPr>
          <p:cNvPr id="37" name="Přímá spojnice 36">
            <a:extLst>
              <a:ext uri="{FF2B5EF4-FFF2-40B4-BE49-F238E27FC236}">
                <a16:creationId xmlns:a16="http://schemas.microsoft.com/office/drawing/2014/main" id="{74A39EB6-38D2-8ECE-DB24-1D715E9BF9F7}"/>
              </a:ext>
            </a:extLst>
          </p:cNvPr>
          <p:cNvCxnSpPr>
            <a:cxnSpLocks/>
          </p:cNvCxnSpPr>
          <p:nvPr/>
        </p:nvCxnSpPr>
        <p:spPr>
          <a:xfrm>
            <a:off x="1179869" y="3703769"/>
            <a:ext cx="3600000" cy="0"/>
          </a:xfrm>
          <a:prstGeom prst="line">
            <a:avLst/>
          </a:prstGeom>
          <a:ln w="6350">
            <a:prstDash val="sysDot"/>
          </a:ln>
        </p:spPr>
        <p:style>
          <a:lnRef idx="1">
            <a:schemeClr val="accent1"/>
          </a:lnRef>
          <a:fillRef idx="0">
            <a:schemeClr val="accent1"/>
          </a:fillRef>
          <a:effectRef idx="0">
            <a:schemeClr val="accent1"/>
          </a:effectRef>
          <a:fontRef idx="minor">
            <a:schemeClr val="tx1"/>
          </a:fontRef>
        </p:style>
      </p:cxnSp>
      <p:pic>
        <p:nvPicPr>
          <p:cNvPr id="14" name="Obrázek 13" descr="Obsah obrázku venku, větrný mlýn, obloha, generátor&#10;&#10;Obsah generovaný pomocí AI může být nesprávný.">
            <a:extLst>
              <a:ext uri="{FF2B5EF4-FFF2-40B4-BE49-F238E27FC236}">
                <a16:creationId xmlns:a16="http://schemas.microsoft.com/office/drawing/2014/main" id="{1E1C96A8-903F-6B96-D0A1-08264F4EA49E}"/>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8052619" y="0"/>
            <a:ext cx="4139380" cy="6858000"/>
          </a:xfrm>
          <a:prstGeom prst="rect">
            <a:avLst/>
          </a:prstGeom>
        </p:spPr>
      </p:pic>
      <p:pic>
        <p:nvPicPr>
          <p:cNvPr id="15" name="Picture 5" descr="Text&#10;&#10;Description automatically generated with low confidence">
            <a:extLst>
              <a:ext uri="{FF2B5EF4-FFF2-40B4-BE49-F238E27FC236}">
                <a16:creationId xmlns:a16="http://schemas.microsoft.com/office/drawing/2014/main" id="{6DE755CD-8900-802D-8D43-85B6B0FC6A71}"/>
              </a:ext>
            </a:extLst>
          </p:cNvPr>
          <p:cNvPicPr>
            <a:picLocks noChangeAspect="1"/>
          </p:cNvPicPr>
          <p:nvPr/>
        </p:nvPicPr>
        <p:blipFill rotWithShape="1">
          <a:blip r:embed="rId5" cstate="print">
            <a:extLst>
              <a:ext uri="{28A0092B-C50C-407E-A947-70E740481C1C}">
                <a14:useLocalDpi xmlns:a14="http://schemas.microsoft.com/office/drawing/2010/main" val="0"/>
              </a:ext>
            </a:extLst>
          </a:blip>
          <a:srcRect r="58790" b="-2596"/>
          <a:stretch/>
        </p:blipFill>
        <p:spPr>
          <a:xfrm>
            <a:off x="10920536" y="476672"/>
            <a:ext cx="639074" cy="641351"/>
          </a:xfrm>
          <a:prstGeom prst="rect">
            <a:avLst/>
          </a:prstGeom>
        </p:spPr>
      </p:pic>
      <p:sp>
        <p:nvSpPr>
          <p:cNvPr id="4" name="TextovéPole 3">
            <a:extLst>
              <a:ext uri="{FF2B5EF4-FFF2-40B4-BE49-F238E27FC236}">
                <a16:creationId xmlns:a16="http://schemas.microsoft.com/office/drawing/2014/main" id="{13E71A6A-A95D-77D0-691A-C49AC9A5D99E}"/>
              </a:ext>
            </a:extLst>
          </p:cNvPr>
          <p:cNvSpPr txBox="1"/>
          <p:nvPr/>
        </p:nvSpPr>
        <p:spPr>
          <a:xfrm>
            <a:off x="1179870" y="1408922"/>
            <a:ext cx="5696791" cy="369332"/>
          </a:xfrm>
          <a:prstGeom prst="rect">
            <a:avLst/>
          </a:prstGeom>
          <a:noFill/>
        </p:spPr>
        <p:txBody>
          <a:bodyPr wrap="square" rtlCol="0">
            <a:spAutoFit/>
          </a:bodyPr>
          <a:lstStyle>
            <a:defPPr>
              <a:defRPr lang="x-none"/>
            </a:defPPr>
            <a:lvl1pPr>
              <a:defRPr b="1">
                <a:solidFill>
                  <a:srgbClr val="03C751"/>
                </a:solidFill>
              </a:defRPr>
            </a:lvl1pPr>
          </a:lstStyle>
          <a:p>
            <a:r>
              <a:rPr lang="cs-CZ" noProof="0" dirty="0"/>
              <a:t>I</a:t>
            </a:r>
            <a:r>
              <a:rPr lang="en-US" noProof="0" dirty="0"/>
              <a:t>n 2026, the ESG questionnaire was revised</a:t>
            </a:r>
          </a:p>
        </p:txBody>
      </p:sp>
      <p:sp>
        <p:nvSpPr>
          <p:cNvPr id="5" name="TextovéPole 4">
            <a:extLst>
              <a:ext uri="{FF2B5EF4-FFF2-40B4-BE49-F238E27FC236}">
                <a16:creationId xmlns:a16="http://schemas.microsoft.com/office/drawing/2014/main" id="{A1E6C5E9-3721-ABED-B541-DAA4C3677177}"/>
              </a:ext>
            </a:extLst>
          </p:cNvPr>
          <p:cNvSpPr txBox="1"/>
          <p:nvPr/>
        </p:nvSpPr>
        <p:spPr>
          <a:xfrm>
            <a:off x="1179869" y="4016954"/>
            <a:ext cx="4513921" cy="369332"/>
          </a:xfrm>
          <a:prstGeom prst="rect">
            <a:avLst/>
          </a:prstGeom>
          <a:noFill/>
        </p:spPr>
        <p:txBody>
          <a:bodyPr wrap="square" rtlCol="0">
            <a:spAutoFit/>
          </a:bodyPr>
          <a:lstStyle/>
          <a:p>
            <a:r>
              <a:rPr lang="en-US" b="1" noProof="0" dirty="0">
                <a:solidFill>
                  <a:srgbClr val="03C751"/>
                </a:solidFill>
              </a:rPr>
              <a:t>New topics in the ESG questionnaire</a:t>
            </a:r>
          </a:p>
        </p:txBody>
      </p:sp>
      <p:pic>
        <p:nvPicPr>
          <p:cNvPr id="7" name="Obrázek 6" descr="Obsah obrázku snímek obrazovky, design&#10;&#10;Obsah generovaný pomocí AI může být nesprávný.">
            <a:extLst>
              <a:ext uri="{FF2B5EF4-FFF2-40B4-BE49-F238E27FC236}">
                <a16:creationId xmlns:a16="http://schemas.microsoft.com/office/drawing/2014/main" id="{0493C30E-88FA-D11C-C130-FA34863B3107}"/>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44812" y="3842805"/>
            <a:ext cx="617070" cy="617070"/>
          </a:xfrm>
          <a:prstGeom prst="rect">
            <a:avLst/>
          </a:prstGeom>
        </p:spPr>
      </p:pic>
    </p:spTree>
    <p:extLst>
      <p:ext uri="{BB962C8B-B14F-4D97-AF65-F5344CB8AC3E}">
        <p14:creationId xmlns:p14="http://schemas.microsoft.com/office/powerpoint/2010/main" val="266714956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Zástupný text 1">
            <a:extLst>
              <a:ext uri="{FF2B5EF4-FFF2-40B4-BE49-F238E27FC236}">
                <a16:creationId xmlns:a16="http://schemas.microsoft.com/office/drawing/2014/main" id="{EDB24FA7-8A8A-A35D-BD09-A005B40FBEBD}"/>
              </a:ext>
            </a:extLst>
          </p:cNvPr>
          <p:cNvSpPr>
            <a:spLocks noGrp="1"/>
          </p:cNvSpPr>
          <p:nvPr>
            <p:ph type="body" sz="quarter" idx="11"/>
          </p:nvPr>
        </p:nvSpPr>
        <p:spPr/>
        <p:txBody>
          <a:bodyPr/>
          <a:lstStyle/>
          <a:p>
            <a:r>
              <a:rPr lang="en-US" noProof="0" dirty="0"/>
              <a:t>How have we progressed since 2024?</a:t>
            </a:r>
          </a:p>
          <a:p>
            <a:endParaRPr lang="en-US" noProof="0" dirty="0"/>
          </a:p>
        </p:txBody>
      </p:sp>
      <p:sp>
        <p:nvSpPr>
          <p:cNvPr id="3" name="Zástupný text 2">
            <a:extLst>
              <a:ext uri="{FF2B5EF4-FFF2-40B4-BE49-F238E27FC236}">
                <a16:creationId xmlns:a16="http://schemas.microsoft.com/office/drawing/2014/main" id="{ED82001B-DE04-B7EF-AFCE-DD176A0F3FF9}"/>
              </a:ext>
            </a:extLst>
          </p:cNvPr>
          <p:cNvSpPr>
            <a:spLocks noGrp="1"/>
          </p:cNvSpPr>
          <p:nvPr>
            <p:ph type="body" sz="quarter" idx="12"/>
          </p:nvPr>
        </p:nvSpPr>
        <p:spPr>
          <a:xfrm>
            <a:off x="550862" y="1435750"/>
            <a:ext cx="10922001" cy="646331"/>
          </a:xfrm>
        </p:spPr>
        <p:txBody>
          <a:bodyPr/>
          <a:lstStyle/>
          <a:p>
            <a:r>
              <a:rPr lang="en-US" noProof="0" dirty="0"/>
              <a:t>From a common framework to practical support and tailored feedback for suppliers.</a:t>
            </a:r>
          </a:p>
        </p:txBody>
      </p:sp>
      <p:sp>
        <p:nvSpPr>
          <p:cNvPr id="5" name="Shape 7">
            <a:extLst>
              <a:ext uri="{FF2B5EF4-FFF2-40B4-BE49-F238E27FC236}">
                <a16:creationId xmlns:a16="http://schemas.microsoft.com/office/drawing/2014/main" id="{4165E86A-A4E3-47C8-5606-2000C58BB071}"/>
              </a:ext>
            </a:extLst>
          </p:cNvPr>
          <p:cNvSpPr/>
          <p:nvPr/>
        </p:nvSpPr>
        <p:spPr>
          <a:xfrm>
            <a:off x="550861" y="2415632"/>
            <a:ext cx="10922001" cy="26654"/>
          </a:xfrm>
          <a:prstGeom prst="line">
            <a:avLst/>
          </a:prstGeom>
          <a:noFill/>
          <a:ln w="27940">
            <a:solidFill>
              <a:srgbClr val="00C752"/>
            </a:solidFill>
            <a:prstDash val="solid"/>
          </a:ln>
        </p:spPr>
        <p:txBody>
          <a:bodyPr/>
          <a:lstStyle/>
          <a:p>
            <a:endParaRPr lang="en-US" noProof="0" dirty="0"/>
          </a:p>
        </p:txBody>
      </p:sp>
      <p:sp>
        <p:nvSpPr>
          <p:cNvPr id="6" name="Shape 10">
            <a:extLst>
              <a:ext uri="{FF2B5EF4-FFF2-40B4-BE49-F238E27FC236}">
                <a16:creationId xmlns:a16="http://schemas.microsoft.com/office/drawing/2014/main" id="{D5451542-410E-B975-057A-95935DF50AD9}"/>
              </a:ext>
            </a:extLst>
          </p:cNvPr>
          <p:cNvSpPr/>
          <p:nvPr/>
        </p:nvSpPr>
        <p:spPr>
          <a:xfrm>
            <a:off x="1597552" y="2282067"/>
            <a:ext cx="347472" cy="347472"/>
          </a:xfrm>
          <a:prstGeom prst="ellipse">
            <a:avLst/>
          </a:prstGeom>
          <a:solidFill>
            <a:srgbClr val="FFFFFF"/>
          </a:solidFill>
          <a:ln w="27940">
            <a:solidFill>
              <a:srgbClr val="00C752"/>
            </a:solidFill>
            <a:prstDash val="solid"/>
          </a:ln>
        </p:spPr>
        <p:txBody>
          <a:bodyPr/>
          <a:lstStyle/>
          <a:p>
            <a:endParaRPr lang="en-US" noProof="0" dirty="0"/>
          </a:p>
        </p:txBody>
      </p:sp>
      <p:sp>
        <p:nvSpPr>
          <p:cNvPr id="7" name="Shape 10">
            <a:extLst>
              <a:ext uri="{FF2B5EF4-FFF2-40B4-BE49-F238E27FC236}">
                <a16:creationId xmlns:a16="http://schemas.microsoft.com/office/drawing/2014/main" id="{EAFAB90E-96D5-FF8B-6ADA-56CCBA8C2F0A}"/>
              </a:ext>
            </a:extLst>
          </p:cNvPr>
          <p:cNvSpPr/>
          <p:nvPr/>
        </p:nvSpPr>
        <p:spPr>
          <a:xfrm>
            <a:off x="4497706" y="2251654"/>
            <a:ext cx="347472" cy="347472"/>
          </a:xfrm>
          <a:prstGeom prst="ellipse">
            <a:avLst/>
          </a:prstGeom>
          <a:solidFill>
            <a:srgbClr val="FFFFFF"/>
          </a:solidFill>
          <a:ln w="27940">
            <a:solidFill>
              <a:srgbClr val="00C752"/>
            </a:solidFill>
            <a:prstDash val="solid"/>
          </a:ln>
        </p:spPr>
        <p:txBody>
          <a:bodyPr/>
          <a:lstStyle/>
          <a:p>
            <a:endParaRPr lang="en-US" noProof="0" dirty="0"/>
          </a:p>
        </p:txBody>
      </p:sp>
      <p:sp>
        <p:nvSpPr>
          <p:cNvPr id="8" name="Shape 10">
            <a:extLst>
              <a:ext uri="{FF2B5EF4-FFF2-40B4-BE49-F238E27FC236}">
                <a16:creationId xmlns:a16="http://schemas.microsoft.com/office/drawing/2014/main" id="{243F99A3-B788-AC55-2C6B-4121343A5AD3}"/>
              </a:ext>
            </a:extLst>
          </p:cNvPr>
          <p:cNvSpPr/>
          <p:nvPr/>
        </p:nvSpPr>
        <p:spPr>
          <a:xfrm>
            <a:off x="7280356" y="2241896"/>
            <a:ext cx="347472" cy="347472"/>
          </a:xfrm>
          <a:prstGeom prst="ellipse">
            <a:avLst/>
          </a:prstGeom>
          <a:solidFill>
            <a:srgbClr val="FFFFFF"/>
          </a:solidFill>
          <a:ln w="27940">
            <a:solidFill>
              <a:srgbClr val="00C752"/>
            </a:solidFill>
            <a:prstDash val="solid"/>
          </a:ln>
        </p:spPr>
        <p:txBody>
          <a:bodyPr/>
          <a:lstStyle/>
          <a:p>
            <a:endParaRPr lang="en-US" noProof="0" dirty="0"/>
          </a:p>
        </p:txBody>
      </p:sp>
      <p:sp>
        <p:nvSpPr>
          <p:cNvPr id="9" name="Shape 10">
            <a:extLst>
              <a:ext uri="{FF2B5EF4-FFF2-40B4-BE49-F238E27FC236}">
                <a16:creationId xmlns:a16="http://schemas.microsoft.com/office/drawing/2014/main" id="{4CCFB143-5B34-84FE-69D9-51AAA1CC9C4C}"/>
              </a:ext>
            </a:extLst>
          </p:cNvPr>
          <p:cNvSpPr/>
          <p:nvPr/>
        </p:nvSpPr>
        <p:spPr>
          <a:xfrm>
            <a:off x="10063006" y="2241896"/>
            <a:ext cx="347472" cy="347472"/>
          </a:xfrm>
          <a:prstGeom prst="ellipse">
            <a:avLst/>
          </a:prstGeom>
          <a:solidFill>
            <a:srgbClr val="FFFFFF"/>
          </a:solidFill>
          <a:ln w="27940">
            <a:solidFill>
              <a:srgbClr val="00C752"/>
            </a:solidFill>
            <a:prstDash val="solid"/>
          </a:ln>
        </p:spPr>
        <p:txBody>
          <a:bodyPr/>
          <a:lstStyle/>
          <a:p>
            <a:endParaRPr lang="en-US" noProof="0" dirty="0"/>
          </a:p>
        </p:txBody>
      </p:sp>
      <p:sp>
        <p:nvSpPr>
          <p:cNvPr id="10" name="Shape 11">
            <a:extLst>
              <a:ext uri="{FF2B5EF4-FFF2-40B4-BE49-F238E27FC236}">
                <a16:creationId xmlns:a16="http://schemas.microsoft.com/office/drawing/2014/main" id="{E5512BA8-B7B8-ACB6-6C25-BB754A2FD16D}"/>
              </a:ext>
            </a:extLst>
          </p:cNvPr>
          <p:cNvSpPr/>
          <p:nvPr/>
        </p:nvSpPr>
        <p:spPr>
          <a:xfrm>
            <a:off x="1688992" y="2369665"/>
            <a:ext cx="164592" cy="164592"/>
          </a:xfrm>
          <a:prstGeom prst="ellipse">
            <a:avLst/>
          </a:prstGeom>
          <a:solidFill>
            <a:srgbClr val="00C752"/>
          </a:solidFill>
          <a:ln w="12700">
            <a:solidFill>
              <a:srgbClr val="00C752"/>
            </a:solidFill>
            <a:prstDash val="solid"/>
          </a:ln>
        </p:spPr>
        <p:txBody>
          <a:bodyPr/>
          <a:lstStyle/>
          <a:p>
            <a:endParaRPr lang="en-US" noProof="0" dirty="0"/>
          </a:p>
        </p:txBody>
      </p:sp>
      <p:sp>
        <p:nvSpPr>
          <p:cNvPr id="11" name="Shape 11">
            <a:extLst>
              <a:ext uri="{FF2B5EF4-FFF2-40B4-BE49-F238E27FC236}">
                <a16:creationId xmlns:a16="http://schemas.microsoft.com/office/drawing/2014/main" id="{F5A12C7F-A3DC-5536-5674-09994BB8356B}"/>
              </a:ext>
            </a:extLst>
          </p:cNvPr>
          <p:cNvSpPr/>
          <p:nvPr/>
        </p:nvSpPr>
        <p:spPr>
          <a:xfrm>
            <a:off x="7371796" y="2333336"/>
            <a:ext cx="164592" cy="164592"/>
          </a:xfrm>
          <a:prstGeom prst="ellipse">
            <a:avLst/>
          </a:prstGeom>
          <a:solidFill>
            <a:srgbClr val="00C752"/>
          </a:solidFill>
          <a:ln w="12700">
            <a:solidFill>
              <a:srgbClr val="00C752"/>
            </a:solidFill>
            <a:prstDash val="solid"/>
          </a:ln>
        </p:spPr>
        <p:txBody>
          <a:bodyPr/>
          <a:lstStyle/>
          <a:p>
            <a:endParaRPr lang="en-US" noProof="0" dirty="0"/>
          </a:p>
        </p:txBody>
      </p:sp>
      <p:sp>
        <p:nvSpPr>
          <p:cNvPr id="12" name="Shape 11">
            <a:extLst>
              <a:ext uri="{FF2B5EF4-FFF2-40B4-BE49-F238E27FC236}">
                <a16:creationId xmlns:a16="http://schemas.microsoft.com/office/drawing/2014/main" id="{01557D1D-9303-5AD1-70D9-7AE44A56D56D}"/>
              </a:ext>
            </a:extLst>
          </p:cNvPr>
          <p:cNvSpPr/>
          <p:nvPr/>
        </p:nvSpPr>
        <p:spPr>
          <a:xfrm>
            <a:off x="4589146" y="2335962"/>
            <a:ext cx="164592" cy="164592"/>
          </a:xfrm>
          <a:prstGeom prst="ellipse">
            <a:avLst/>
          </a:prstGeom>
          <a:solidFill>
            <a:srgbClr val="00C752"/>
          </a:solidFill>
          <a:ln w="12700">
            <a:solidFill>
              <a:srgbClr val="00C752"/>
            </a:solidFill>
            <a:prstDash val="solid"/>
          </a:ln>
        </p:spPr>
        <p:txBody>
          <a:bodyPr/>
          <a:lstStyle/>
          <a:p>
            <a:endParaRPr lang="en-US" noProof="0" dirty="0"/>
          </a:p>
        </p:txBody>
      </p:sp>
      <p:sp>
        <p:nvSpPr>
          <p:cNvPr id="13" name="Shape 11">
            <a:extLst>
              <a:ext uri="{FF2B5EF4-FFF2-40B4-BE49-F238E27FC236}">
                <a16:creationId xmlns:a16="http://schemas.microsoft.com/office/drawing/2014/main" id="{6A0B1C8A-0501-411E-9BB5-2AEEDDF5265B}"/>
              </a:ext>
            </a:extLst>
          </p:cNvPr>
          <p:cNvSpPr/>
          <p:nvPr/>
        </p:nvSpPr>
        <p:spPr>
          <a:xfrm>
            <a:off x="10154446" y="2333336"/>
            <a:ext cx="164592" cy="164592"/>
          </a:xfrm>
          <a:prstGeom prst="ellipse">
            <a:avLst/>
          </a:prstGeom>
          <a:solidFill>
            <a:srgbClr val="00C752"/>
          </a:solidFill>
          <a:ln w="12700">
            <a:solidFill>
              <a:srgbClr val="00C752"/>
            </a:solidFill>
            <a:prstDash val="solid"/>
          </a:ln>
        </p:spPr>
        <p:txBody>
          <a:bodyPr/>
          <a:lstStyle/>
          <a:p>
            <a:endParaRPr lang="en-US" noProof="0" dirty="0"/>
          </a:p>
        </p:txBody>
      </p:sp>
      <p:sp>
        <p:nvSpPr>
          <p:cNvPr id="14" name="Shape 8">
            <a:extLst>
              <a:ext uri="{FF2B5EF4-FFF2-40B4-BE49-F238E27FC236}">
                <a16:creationId xmlns:a16="http://schemas.microsoft.com/office/drawing/2014/main" id="{9C45F3A2-FBA0-813D-E4B5-98D26612E8D2}"/>
              </a:ext>
            </a:extLst>
          </p:cNvPr>
          <p:cNvSpPr/>
          <p:nvPr/>
        </p:nvSpPr>
        <p:spPr>
          <a:xfrm>
            <a:off x="1361019" y="1901938"/>
            <a:ext cx="858410" cy="259146"/>
          </a:xfrm>
          <a:prstGeom prst="roundRect">
            <a:avLst>
              <a:gd name="adj" fmla="val 19048"/>
            </a:avLst>
          </a:prstGeom>
          <a:solidFill>
            <a:schemeClr val="bg1">
              <a:lumMod val="50000"/>
            </a:schemeClr>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noProof="0" dirty="0"/>
          </a:p>
        </p:txBody>
      </p:sp>
      <p:sp>
        <p:nvSpPr>
          <p:cNvPr id="15" name="Text 9">
            <a:extLst>
              <a:ext uri="{FF2B5EF4-FFF2-40B4-BE49-F238E27FC236}">
                <a16:creationId xmlns:a16="http://schemas.microsoft.com/office/drawing/2014/main" id="{644CF43C-7BCE-2E61-8F63-0B2D1785253A}"/>
              </a:ext>
            </a:extLst>
          </p:cNvPr>
          <p:cNvSpPr/>
          <p:nvPr/>
        </p:nvSpPr>
        <p:spPr>
          <a:xfrm>
            <a:off x="1173004" y="1952894"/>
            <a:ext cx="1234440" cy="146304"/>
          </a:xfrm>
          <a:prstGeom prst="rect">
            <a:avLst/>
          </a:prstGeom>
          <a:noFill/>
          <a:ln/>
        </p:spPr>
        <p:txBody>
          <a:bodyPr wrap="square" lIns="0" tIns="0" rIns="0" bIns="0" rtlCol="0" anchor="ctr"/>
          <a:lstStyle/>
          <a:p>
            <a:pPr marL="0" indent="0" algn="ctr">
              <a:buNone/>
            </a:pPr>
            <a:r>
              <a:rPr lang="en-US" sz="1000" b="1" noProof="0" dirty="0">
                <a:solidFill>
                  <a:srgbClr val="FFFFFF"/>
                </a:solidFill>
                <a:latin typeface="Arial" pitchFamily="34" charset="0"/>
                <a:ea typeface="Arial" pitchFamily="34" charset="-122"/>
                <a:cs typeface="Arial" pitchFamily="34" charset="-120"/>
              </a:rPr>
              <a:t>2024</a:t>
            </a:r>
            <a:endParaRPr lang="en-US" sz="1000" noProof="0" dirty="0"/>
          </a:p>
        </p:txBody>
      </p:sp>
      <p:sp>
        <p:nvSpPr>
          <p:cNvPr id="16" name="Shape 8">
            <a:extLst>
              <a:ext uri="{FF2B5EF4-FFF2-40B4-BE49-F238E27FC236}">
                <a16:creationId xmlns:a16="http://schemas.microsoft.com/office/drawing/2014/main" id="{F8727AFD-8D11-4840-AA42-AE375D0DCFA6}"/>
              </a:ext>
            </a:extLst>
          </p:cNvPr>
          <p:cNvSpPr/>
          <p:nvPr/>
        </p:nvSpPr>
        <p:spPr>
          <a:xfrm>
            <a:off x="4264026" y="1887865"/>
            <a:ext cx="858410" cy="259146"/>
          </a:xfrm>
          <a:prstGeom prst="roundRect">
            <a:avLst>
              <a:gd name="adj" fmla="val 19048"/>
            </a:avLst>
          </a:prstGeom>
          <a:solidFill>
            <a:schemeClr val="bg1">
              <a:lumMod val="50000"/>
            </a:schemeClr>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noProof="0" dirty="0"/>
          </a:p>
        </p:txBody>
      </p:sp>
      <p:sp>
        <p:nvSpPr>
          <p:cNvPr id="17" name="Shape 8">
            <a:extLst>
              <a:ext uri="{FF2B5EF4-FFF2-40B4-BE49-F238E27FC236}">
                <a16:creationId xmlns:a16="http://schemas.microsoft.com/office/drawing/2014/main" id="{289B5C8C-C3AD-18F9-3B5D-A3F4B0EF900B}"/>
              </a:ext>
            </a:extLst>
          </p:cNvPr>
          <p:cNvSpPr/>
          <p:nvPr/>
        </p:nvSpPr>
        <p:spPr>
          <a:xfrm>
            <a:off x="7024887" y="1896473"/>
            <a:ext cx="858410" cy="259146"/>
          </a:xfrm>
          <a:prstGeom prst="roundRect">
            <a:avLst>
              <a:gd name="adj" fmla="val 19048"/>
            </a:avLst>
          </a:prstGeom>
          <a:solidFill>
            <a:schemeClr val="bg1">
              <a:lumMod val="50000"/>
            </a:schemeClr>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noProof="0" dirty="0"/>
          </a:p>
        </p:txBody>
      </p:sp>
      <p:sp>
        <p:nvSpPr>
          <p:cNvPr id="18" name="Shape 8">
            <a:extLst>
              <a:ext uri="{FF2B5EF4-FFF2-40B4-BE49-F238E27FC236}">
                <a16:creationId xmlns:a16="http://schemas.microsoft.com/office/drawing/2014/main" id="{E3BA1C8F-883C-0BC1-6CAB-B1056ED0E677}"/>
              </a:ext>
            </a:extLst>
          </p:cNvPr>
          <p:cNvSpPr/>
          <p:nvPr/>
        </p:nvSpPr>
        <p:spPr>
          <a:xfrm>
            <a:off x="9807537" y="1877835"/>
            <a:ext cx="858410" cy="259146"/>
          </a:xfrm>
          <a:prstGeom prst="roundRect">
            <a:avLst>
              <a:gd name="adj" fmla="val 19048"/>
            </a:avLst>
          </a:prstGeom>
          <a:solidFill>
            <a:srgbClr val="03C751"/>
          </a:solidFill>
          <a:ln w="12700">
            <a:noFill/>
            <a:prstDash val="solid"/>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lstStyle/>
          <a:p>
            <a:endParaRPr lang="en-US" noProof="0" dirty="0"/>
          </a:p>
        </p:txBody>
      </p:sp>
      <p:sp>
        <p:nvSpPr>
          <p:cNvPr id="19" name="Text 9">
            <a:extLst>
              <a:ext uri="{FF2B5EF4-FFF2-40B4-BE49-F238E27FC236}">
                <a16:creationId xmlns:a16="http://schemas.microsoft.com/office/drawing/2014/main" id="{6D45DB91-1CB4-CAD7-0676-92B9079030F9}"/>
              </a:ext>
            </a:extLst>
          </p:cNvPr>
          <p:cNvSpPr/>
          <p:nvPr/>
        </p:nvSpPr>
        <p:spPr>
          <a:xfrm>
            <a:off x="4076011" y="1939034"/>
            <a:ext cx="1234440" cy="146304"/>
          </a:xfrm>
          <a:prstGeom prst="rect">
            <a:avLst/>
          </a:prstGeom>
          <a:noFill/>
          <a:ln/>
        </p:spPr>
        <p:txBody>
          <a:bodyPr wrap="square" lIns="0" tIns="0" rIns="0" bIns="0" rtlCol="0" anchor="ctr"/>
          <a:lstStyle/>
          <a:p>
            <a:pPr marL="0" indent="0" algn="ctr">
              <a:buNone/>
            </a:pPr>
            <a:r>
              <a:rPr lang="en-US" sz="1000" b="1" noProof="0" dirty="0">
                <a:solidFill>
                  <a:srgbClr val="FFFFFF"/>
                </a:solidFill>
                <a:latin typeface="Arial" pitchFamily="34" charset="0"/>
                <a:ea typeface="Arial" pitchFamily="34" charset="-122"/>
                <a:cs typeface="Arial" pitchFamily="34" charset="-120"/>
              </a:rPr>
              <a:t>2025</a:t>
            </a:r>
            <a:endParaRPr lang="en-US" sz="1000" noProof="0" dirty="0"/>
          </a:p>
        </p:txBody>
      </p:sp>
      <p:sp>
        <p:nvSpPr>
          <p:cNvPr id="20" name="Text 9">
            <a:extLst>
              <a:ext uri="{FF2B5EF4-FFF2-40B4-BE49-F238E27FC236}">
                <a16:creationId xmlns:a16="http://schemas.microsoft.com/office/drawing/2014/main" id="{20C8A14F-224E-DCBC-DC3F-BBB976DB0DCE}"/>
              </a:ext>
            </a:extLst>
          </p:cNvPr>
          <p:cNvSpPr/>
          <p:nvPr/>
        </p:nvSpPr>
        <p:spPr>
          <a:xfrm>
            <a:off x="6836872" y="1944588"/>
            <a:ext cx="1234440" cy="146304"/>
          </a:xfrm>
          <a:prstGeom prst="rect">
            <a:avLst/>
          </a:prstGeom>
          <a:noFill/>
          <a:ln/>
        </p:spPr>
        <p:txBody>
          <a:bodyPr wrap="square" lIns="0" tIns="0" rIns="0" bIns="0" rtlCol="0" anchor="ctr"/>
          <a:lstStyle/>
          <a:p>
            <a:pPr marL="0" indent="0" algn="ctr">
              <a:buNone/>
            </a:pPr>
            <a:r>
              <a:rPr lang="en-US" sz="1000" b="1" noProof="0" dirty="0">
                <a:solidFill>
                  <a:srgbClr val="FFFFFF"/>
                </a:solidFill>
                <a:latin typeface="Arial" pitchFamily="34" charset="0"/>
                <a:ea typeface="Arial" pitchFamily="34" charset="-122"/>
                <a:cs typeface="Arial" pitchFamily="34" charset="-120"/>
              </a:rPr>
              <a:t>2025–2026</a:t>
            </a:r>
            <a:endParaRPr lang="en-US" sz="1000" noProof="0" dirty="0"/>
          </a:p>
        </p:txBody>
      </p:sp>
      <p:sp>
        <p:nvSpPr>
          <p:cNvPr id="21" name="Text 9">
            <a:extLst>
              <a:ext uri="{FF2B5EF4-FFF2-40B4-BE49-F238E27FC236}">
                <a16:creationId xmlns:a16="http://schemas.microsoft.com/office/drawing/2014/main" id="{3AB279F9-A36E-1AF6-9B6D-E637E40AF302}"/>
              </a:ext>
            </a:extLst>
          </p:cNvPr>
          <p:cNvSpPr/>
          <p:nvPr/>
        </p:nvSpPr>
        <p:spPr>
          <a:xfrm>
            <a:off x="9614533" y="1939034"/>
            <a:ext cx="1234440" cy="146304"/>
          </a:xfrm>
          <a:prstGeom prst="rect">
            <a:avLst/>
          </a:prstGeom>
          <a:noFill/>
          <a:ln/>
        </p:spPr>
        <p:txBody>
          <a:bodyPr wrap="square" lIns="0" tIns="0" rIns="0" bIns="0" rtlCol="0" anchor="ctr"/>
          <a:lstStyle/>
          <a:p>
            <a:pPr marL="0" indent="0" algn="ctr">
              <a:buNone/>
            </a:pPr>
            <a:r>
              <a:rPr lang="en-US" sz="1000" b="1" noProof="0" dirty="0">
                <a:solidFill>
                  <a:srgbClr val="FFFFFF"/>
                </a:solidFill>
                <a:latin typeface="Arial" pitchFamily="34" charset="0"/>
                <a:ea typeface="Arial" pitchFamily="34" charset="-122"/>
                <a:cs typeface="Arial" pitchFamily="34" charset="-120"/>
              </a:rPr>
              <a:t>2026</a:t>
            </a:r>
            <a:endParaRPr lang="en-US" sz="1000" noProof="0" dirty="0"/>
          </a:p>
        </p:txBody>
      </p:sp>
      <p:sp>
        <p:nvSpPr>
          <p:cNvPr id="22" name="Shape 13">
            <a:extLst>
              <a:ext uri="{FF2B5EF4-FFF2-40B4-BE49-F238E27FC236}">
                <a16:creationId xmlns:a16="http://schemas.microsoft.com/office/drawing/2014/main" id="{99DA174F-964A-4603-5C90-E3976B4E76DA}"/>
              </a:ext>
            </a:extLst>
          </p:cNvPr>
          <p:cNvSpPr/>
          <p:nvPr/>
        </p:nvSpPr>
        <p:spPr>
          <a:xfrm>
            <a:off x="540893" y="2879489"/>
            <a:ext cx="2460790" cy="530352"/>
          </a:xfrm>
          <a:prstGeom prst="rect">
            <a:avLst/>
          </a:prstGeom>
          <a:solidFill>
            <a:srgbClr val="00C752"/>
          </a:solidFill>
          <a:ln w="12700">
            <a:solidFill>
              <a:srgbClr val="00C752"/>
            </a:solidFill>
            <a:prstDash val="solid"/>
          </a:ln>
        </p:spPr>
        <p:txBody>
          <a:bodyPr/>
          <a:lstStyle/>
          <a:p>
            <a:endParaRPr lang="en-US" noProof="0" dirty="0"/>
          </a:p>
        </p:txBody>
      </p:sp>
      <p:sp>
        <p:nvSpPr>
          <p:cNvPr id="23" name="Shape 13">
            <a:extLst>
              <a:ext uri="{FF2B5EF4-FFF2-40B4-BE49-F238E27FC236}">
                <a16:creationId xmlns:a16="http://schemas.microsoft.com/office/drawing/2014/main" id="{1FC35729-3AE3-A777-749D-26D1C5907A49}"/>
              </a:ext>
            </a:extLst>
          </p:cNvPr>
          <p:cNvSpPr/>
          <p:nvPr/>
        </p:nvSpPr>
        <p:spPr>
          <a:xfrm>
            <a:off x="3382296" y="2869926"/>
            <a:ext cx="2460789" cy="530352"/>
          </a:xfrm>
          <a:prstGeom prst="rect">
            <a:avLst/>
          </a:prstGeom>
          <a:solidFill>
            <a:srgbClr val="00C752"/>
          </a:solidFill>
          <a:ln w="12700">
            <a:solidFill>
              <a:srgbClr val="00C752"/>
            </a:solidFill>
            <a:prstDash val="solid"/>
          </a:ln>
        </p:spPr>
        <p:txBody>
          <a:bodyPr/>
          <a:lstStyle/>
          <a:p>
            <a:endParaRPr lang="en-US" noProof="0" dirty="0"/>
          </a:p>
        </p:txBody>
      </p:sp>
      <p:sp>
        <p:nvSpPr>
          <p:cNvPr id="24" name="Shape 13">
            <a:extLst>
              <a:ext uri="{FF2B5EF4-FFF2-40B4-BE49-F238E27FC236}">
                <a16:creationId xmlns:a16="http://schemas.microsoft.com/office/drawing/2014/main" id="{A1E39B46-0055-9F94-D816-4BD1EC2BADFF}"/>
              </a:ext>
            </a:extLst>
          </p:cNvPr>
          <p:cNvSpPr/>
          <p:nvPr/>
        </p:nvSpPr>
        <p:spPr>
          <a:xfrm>
            <a:off x="6194322" y="2869926"/>
            <a:ext cx="2460789" cy="530352"/>
          </a:xfrm>
          <a:prstGeom prst="rect">
            <a:avLst/>
          </a:prstGeom>
          <a:solidFill>
            <a:srgbClr val="00C752"/>
          </a:solidFill>
          <a:ln w="12700">
            <a:solidFill>
              <a:srgbClr val="00C752"/>
            </a:solidFill>
            <a:prstDash val="solid"/>
          </a:ln>
        </p:spPr>
        <p:txBody>
          <a:bodyPr/>
          <a:lstStyle/>
          <a:p>
            <a:endParaRPr lang="en-US" noProof="0" dirty="0"/>
          </a:p>
        </p:txBody>
      </p:sp>
      <p:sp>
        <p:nvSpPr>
          <p:cNvPr id="25" name="Shape 13">
            <a:extLst>
              <a:ext uri="{FF2B5EF4-FFF2-40B4-BE49-F238E27FC236}">
                <a16:creationId xmlns:a16="http://schemas.microsoft.com/office/drawing/2014/main" id="{FDF71B1B-2602-A3AD-83F4-9991EF7420C1}"/>
              </a:ext>
            </a:extLst>
          </p:cNvPr>
          <p:cNvSpPr/>
          <p:nvPr/>
        </p:nvSpPr>
        <p:spPr>
          <a:xfrm>
            <a:off x="9006348" y="2875351"/>
            <a:ext cx="2460789" cy="530352"/>
          </a:xfrm>
          <a:prstGeom prst="rect">
            <a:avLst/>
          </a:prstGeom>
          <a:solidFill>
            <a:srgbClr val="00C752"/>
          </a:solidFill>
          <a:ln w="12700">
            <a:solidFill>
              <a:srgbClr val="00C752"/>
            </a:solidFill>
            <a:prstDash val="solid"/>
          </a:ln>
        </p:spPr>
        <p:txBody>
          <a:bodyPr/>
          <a:lstStyle/>
          <a:p>
            <a:endParaRPr lang="en-US" noProof="0" dirty="0"/>
          </a:p>
        </p:txBody>
      </p:sp>
      <p:sp>
        <p:nvSpPr>
          <p:cNvPr id="26" name="Shape 12">
            <a:extLst>
              <a:ext uri="{FF2B5EF4-FFF2-40B4-BE49-F238E27FC236}">
                <a16:creationId xmlns:a16="http://schemas.microsoft.com/office/drawing/2014/main" id="{59D7AD03-8BBE-9ED0-AB94-C3CAD292E179}"/>
              </a:ext>
            </a:extLst>
          </p:cNvPr>
          <p:cNvSpPr/>
          <p:nvPr/>
        </p:nvSpPr>
        <p:spPr>
          <a:xfrm>
            <a:off x="540892" y="3429000"/>
            <a:ext cx="2460789" cy="1428750"/>
          </a:xfrm>
          <a:prstGeom prst="roundRect">
            <a:avLst>
              <a:gd name="adj" fmla="val 2745"/>
            </a:avLst>
          </a:prstGeom>
          <a:solidFill>
            <a:srgbClr val="F4F7F5"/>
          </a:solidFill>
          <a:ln w="10160">
            <a:solidFill>
              <a:srgbClr val="D9E2DD"/>
            </a:solidFill>
            <a:prstDash val="solid"/>
          </a:ln>
          <a:effectLst>
            <a:outerShdw blurRad="15240" dist="5080" dir="2700000" algn="bl" rotWithShape="0">
              <a:srgbClr val="000000">
                <a:alpha val="13000"/>
              </a:srgbClr>
            </a:outerShdw>
          </a:effectLst>
        </p:spPr>
        <p:txBody>
          <a:bodyPr/>
          <a:lstStyle/>
          <a:p>
            <a:endParaRPr lang="en-US" noProof="0" dirty="0"/>
          </a:p>
        </p:txBody>
      </p:sp>
      <p:sp>
        <p:nvSpPr>
          <p:cNvPr id="27" name="Shape 12">
            <a:extLst>
              <a:ext uri="{FF2B5EF4-FFF2-40B4-BE49-F238E27FC236}">
                <a16:creationId xmlns:a16="http://schemas.microsoft.com/office/drawing/2014/main" id="{DD3CC32B-0B13-0C92-FE44-B0953541BE10}"/>
              </a:ext>
            </a:extLst>
          </p:cNvPr>
          <p:cNvSpPr/>
          <p:nvPr/>
        </p:nvSpPr>
        <p:spPr>
          <a:xfrm>
            <a:off x="3382296" y="3417637"/>
            <a:ext cx="2460789" cy="1428750"/>
          </a:xfrm>
          <a:prstGeom prst="roundRect">
            <a:avLst>
              <a:gd name="adj" fmla="val 2745"/>
            </a:avLst>
          </a:prstGeom>
          <a:solidFill>
            <a:srgbClr val="F4F7F5"/>
          </a:solidFill>
          <a:ln w="10160">
            <a:solidFill>
              <a:srgbClr val="D9E2DD"/>
            </a:solidFill>
            <a:prstDash val="solid"/>
          </a:ln>
          <a:effectLst>
            <a:outerShdw blurRad="15240" dist="5080" dir="2700000" algn="bl" rotWithShape="0">
              <a:srgbClr val="000000">
                <a:alpha val="13000"/>
              </a:srgbClr>
            </a:outerShdw>
          </a:effectLst>
        </p:spPr>
        <p:txBody>
          <a:bodyPr/>
          <a:lstStyle/>
          <a:p>
            <a:endParaRPr lang="en-US" noProof="0" dirty="0"/>
          </a:p>
        </p:txBody>
      </p:sp>
      <p:sp>
        <p:nvSpPr>
          <p:cNvPr id="28" name="Shape 12">
            <a:extLst>
              <a:ext uri="{FF2B5EF4-FFF2-40B4-BE49-F238E27FC236}">
                <a16:creationId xmlns:a16="http://schemas.microsoft.com/office/drawing/2014/main" id="{DCEDBF2F-85A3-CA88-D5DE-BBAC59DC331E}"/>
              </a:ext>
            </a:extLst>
          </p:cNvPr>
          <p:cNvSpPr/>
          <p:nvPr/>
        </p:nvSpPr>
        <p:spPr>
          <a:xfrm>
            <a:off x="6194321" y="3377550"/>
            <a:ext cx="2460789" cy="1480199"/>
          </a:xfrm>
          <a:prstGeom prst="roundRect">
            <a:avLst>
              <a:gd name="adj" fmla="val 2745"/>
            </a:avLst>
          </a:prstGeom>
          <a:solidFill>
            <a:srgbClr val="F4F7F5"/>
          </a:solidFill>
          <a:ln w="10160">
            <a:solidFill>
              <a:srgbClr val="D9E2DD"/>
            </a:solidFill>
            <a:prstDash val="solid"/>
          </a:ln>
          <a:effectLst>
            <a:outerShdw blurRad="15240" dist="5080" dir="2700000" algn="bl" rotWithShape="0">
              <a:srgbClr val="000000">
                <a:alpha val="13000"/>
              </a:srgbClr>
            </a:outerShdw>
          </a:effectLst>
        </p:spPr>
        <p:txBody>
          <a:bodyPr/>
          <a:lstStyle/>
          <a:p>
            <a:endParaRPr lang="en-US" noProof="0" dirty="0"/>
          </a:p>
        </p:txBody>
      </p:sp>
      <p:sp>
        <p:nvSpPr>
          <p:cNvPr id="29" name="Shape 12">
            <a:extLst>
              <a:ext uri="{FF2B5EF4-FFF2-40B4-BE49-F238E27FC236}">
                <a16:creationId xmlns:a16="http://schemas.microsoft.com/office/drawing/2014/main" id="{D46F39C1-A36E-1AEB-9B7C-CB1FD42F60A7}"/>
              </a:ext>
            </a:extLst>
          </p:cNvPr>
          <p:cNvSpPr/>
          <p:nvPr/>
        </p:nvSpPr>
        <p:spPr>
          <a:xfrm>
            <a:off x="9001358" y="3403276"/>
            <a:ext cx="2460789" cy="1480198"/>
          </a:xfrm>
          <a:prstGeom prst="roundRect">
            <a:avLst>
              <a:gd name="adj" fmla="val 2745"/>
            </a:avLst>
          </a:prstGeom>
          <a:solidFill>
            <a:srgbClr val="F4F7F5"/>
          </a:solidFill>
          <a:ln w="10160">
            <a:solidFill>
              <a:srgbClr val="D9E2DD"/>
            </a:solidFill>
            <a:prstDash val="solid"/>
          </a:ln>
          <a:effectLst>
            <a:outerShdw blurRad="15240" dist="5080" dir="2700000" algn="bl" rotWithShape="0">
              <a:srgbClr val="000000">
                <a:alpha val="13000"/>
              </a:srgbClr>
            </a:outerShdw>
          </a:effectLst>
        </p:spPr>
        <p:txBody>
          <a:bodyPr/>
          <a:lstStyle/>
          <a:p>
            <a:endParaRPr lang="en-US" noProof="0" dirty="0"/>
          </a:p>
        </p:txBody>
      </p:sp>
      <p:sp>
        <p:nvSpPr>
          <p:cNvPr id="30" name="Shape 17">
            <a:extLst>
              <a:ext uri="{FF2B5EF4-FFF2-40B4-BE49-F238E27FC236}">
                <a16:creationId xmlns:a16="http://schemas.microsoft.com/office/drawing/2014/main" id="{37FE417A-4362-102F-DEA9-A91ABBC44868}"/>
              </a:ext>
            </a:extLst>
          </p:cNvPr>
          <p:cNvSpPr/>
          <p:nvPr/>
        </p:nvSpPr>
        <p:spPr>
          <a:xfrm>
            <a:off x="540892" y="4986397"/>
            <a:ext cx="2450820" cy="548640"/>
          </a:xfrm>
          <a:prstGeom prst="roundRect">
            <a:avLst>
              <a:gd name="adj" fmla="val 6667"/>
            </a:avLst>
          </a:prstGeom>
          <a:solidFill>
            <a:srgbClr val="EAF7EE"/>
          </a:solidFill>
          <a:ln w="8890">
            <a:solidFill>
              <a:srgbClr val="B9DCC5"/>
            </a:solidFill>
            <a:prstDash val="solid"/>
          </a:ln>
        </p:spPr>
        <p:txBody>
          <a:bodyPr/>
          <a:lstStyle/>
          <a:p>
            <a:endParaRPr lang="en-US" noProof="0" dirty="0"/>
          </a:p>
        </p:txBody>
      </p:sp>
      <p:sp>
        <p:nvSpPr>
          <p:cNvPr id="31" name="Shape 17">
            <a:extLst>
              <a:ext uri="{FF2B5EF4-FFF2-40B4-BE49-F238E27FC236}">
                <a16:creationId xmlns:a16="http://schemas.microsoft.com/office/drawing/2014/main" id="{DE914E1B-EBD0-A3F2-13A4-D76DBAF54A63}"/>
              </a:ext>
            </a:extLst>
          </p:cNvPr>
          <p:cNvSpPr/>
          <p:nvPr/>
        </p:nvSpPr>
        <p:spPr>
          <a:xfrm>
            <a:off x="3389771" y="4952358"/>
            <a:ext cx="2450820" cy="548640"/>
          </a:xfrm>
          <a:prstGeom prst="roundRect">
            <a:avLst>
              <a:gd name="adj" fmla="val 6667"/>
            </a:avLst>
          </a:prstGeom>
          <a:solidFill>
            <a:srgbClr val="EAF7EE"/>
          </a:solidFill>
          <a:ln w="8890">
            <a:solidFill>
              <a:srgbClr val="B9DCC5"/>
            </a:solidFill>
            <a:prstDash val="solid"/>
          </a:ln>
        </p:spPr>
        <p:txBody>
          <a:bodyPr/>
          <a:lstStyle/>
          <a:p>
            <a:endParaRPr lang="en-US" noProof="0" dirty="0"/>
          </a:p>
        </p:txBody>
      </p:sp>
      <p:sp>
        <p:nvSpPr>
          <p:cNvPr id="32" name="Shape 17">
            <a:extLst>
              <a:ext uri="{FF2B5EF4-FFF2-40B4-BE49-F238E27FC236}">
                <a16:creationId xmlns:a16="http://schemas.microsoft.com/office/drawing/2014/main" id="{28F2A2BA-646B-12FA-532A-1C15121F22F7}"/>
              </a:ext>
            </a:extLst>
          </p:cNvPr>
          <p:cNvSpPr/>
          <p:nvPr/>
        </p:nvSpPr>
        <p:spPr>
          <a:xfrm>
            <a:off x="6227047" y="4952358"/>
            <a:ext cx="2450820" cy="548640"/>
          </a:xfrm>
          <a:prstGeom prst="roundRect">
            <a:avLst>
              <a:gd name="adj" fmla="val 6667"/>
            </a:avLst>
          </a:prstGeom>
          <a:solidFill>
            <a:srgbClr val="EAF7EE"/>
          </a:solidFill>
          <a:ln w="8890">
            <a:solidFill>
              <a:srgbClr val="B9DCC5"/>
            </a:solidFill>
            <a:prstDash val="solid"/>
          </a:ln>
        </p:spPr>
        <p:txBody>
          <a:bodyPr/>
          <a:lstStyle/>
          <a:p>
            <a:endParaRPr lang="en-US" noProof="0" dirty="0"/>
          </a:p>
        </p:txBody>
      </p:sp>
      <p:sp>
        <p:nvSpPr>
          <p:cNvPr id="33" name="Shape 17">
            <a:extLst>
              <a:ext uri="{FF2B5EF4-FFF2-40B4-BE49-F238E27FC236}">
                <a16:creationId xmlns:a16="http://schemas.microsoft.com/office/drawing/2014/main" id="{D1F8BDF9-E168-7E17-855E-D1B838619AE5}"/>
              </a:ext>
            </a:extLst>
          </p:cNvPr>
          <p:cNvSpPr/>
          <p:nvPr/>
        </p:nvSpPr>
        <p:spPr>
          <a:xfrm>
            <a:off x="9000783" y="4972940"/>
            <a:ext cx="2450820" cy="548640"/>
          </a:xfrm>
          <a:prstGeom prst="roundRect">
            <a:avLst>
              <a:gd name="adj" fmla="val 6667"/>
            </a:avLst>
          </a:prstGeom>
          <a:solidFill>
            <a:srgbClr val="EAF7EE"/>
          </a:solidFill>
          <a:ln w="8890">
            <a:solidFill>
              <a:srgbClr val="B9DCC5"/>
            </a:solidFill>
            <a:prstDash val="solid"/>
          </a:ln>
        </p:spPr>
        <p:txBody>
          <a:bodyPr/>
          <a:lstStyle/>
          <a:p>
            <a:endParaRPr lang="en-US" noProof="0" dirty="0"/>
          </a:p>
        </p:txBody>
      </p:sp>
      <p:sp>
        <p:nvSpPr>
          <p:cNvPr id="34" name="TextovéPole 33">
            <a:extLst>
              <a:ext uri="{FF2B5EF4-FFF2-40B4-BE49-F238E27FC236}">
                <a16:creationId xmlns:a16="http://schemas.microsoft.com/office/drawing/2014/main" id="{59B7802C-DEF7-C6ED-0B65-D967AE376BE1}"/>
              </a:ext>
            </a:extLst>
          </p:cNvPr>
          <p:cNvSpPr txBox="1"/>
          <p:nvPr/>
        </p:nvSpPr>
        <p:spPr>
          <a:xfrm>
            <a:off x="560831" y="2954279"/>
            <a:ext cx="2440850" cy="307777"/>
          </a:xfrm>
          <a:prstGeom prst="rect">
            <a:avLst/>
          </a:prstGeom>
          <a:noFill/>
        </p:spPr>
        <p:txBody>
          <a:bodyPr wrap="square" rtlCol="0">
            <a:spAutoFit/>
          </a:bodyPr>
          <a:lstStyle/>
          <a:p>
            <a:pPr algn="ctr"/>
            <a:r>
              <a:rPr lang="en-US" sz="1400" b="1" noProof="0" dirty="0">
                <a:solidFill>
                  <a:schemeClr val="bg1"/>
                </a:solidFill>
              </a:rPr>
              <a:t>Common framework</a:t>
            </a:r>
          </a:p>
        </p:txBody>
      </p:sp>
      <p:sp>
        <p:nvSpPr>
          <p:cNvPr id="35" name="TextovéPole 34">
            <a:extLst>
              <a:ext uri="{FF2B5EF4-FFF2-40B4-BE49-F238E27FC236}">
                <a16:creationId xmlns:a16="http://schemas.microsoft.com/office/drawing/2014/main" id="{C8C78020-213F-7E72-2BB4-A44C08840C68}"/>
              </a:ext>
            </a:extLst>
          </p:cNvPr>
          <p:cNvSpPr txBox="1"/>
          <p:nvPr/>
        </p:nvSpPr>
        <p:spPr>
          <a:xfrm>
            <a:off x="9031277" y="2881966"/>
            <a:ext cx="2440850" cy="307777"/>
          </a:xfrm>
          <a:prstGeom prst="rect">
            <a:avLst/>
          </a:prstGeom>
          <a:noFill/>
        </p:spPr>
        <p:txBody>
          <a:bodyPr wrap="square" rtlCol="0">
            <a:spAutoFit/>
          </a:bodyPr>
          <a:lstStyle/>
          <a:p>
            <a:pPr algn="ctr"/>
            <a:r>
              <a:rPr lang="en-US" sz="1400" b="1" noProof="0" dirty="0">
                <a:solidFill>
                  <a:schemeClr val="bg1"/>
                </a:solidFill>
              </a:rPr>
              <a:t>Integration into management</a:t>
            </a:r>
          </a:p>
        </p:txBody>
      </p:sp>
      <p:sp>
        <p:nvSpPr>
          <p:cNvPr id="36" name="TextovéPole 35">
            <a:extLst>
              <a:ext uri="{FF2B5EF4-FFF2-40B4-BE49-F238E27FC236}">
                <a16:creationId xmlns:a16="http://schemas.microsoft.com/office/drawing/2014/main" id="{0938A7DC-D80C-CDBD-A65D-A81189A1516C}"/>
              </a:ext>
            </a:extLst>
          </p:cNvPr>
          <p:cNvSpPr txBox="1"/>
          <p:nvPr/>
        </p:nvSpPr>
        <p:spPr>
          <a:xfrm>
            <a:off x="6204290" y="2943226"/>
            <a:ext cx="2440850" cy="307777"/>
          </a:xfrm>
          <a:prstGeom prst="rect">
            <a:avLst/>
          </a:prstGeom>
          <a:noFill/>
        </p:spPr>
        <p:txBody>
          <a:bodyPr wrap="square" rtlCol="0">
            <a:spAutoFit/>
          </a:bodyPr>
          <a:lstStyle/>
          <a:p>
            <a:pPr algn="ctr"/>
            <a:r>
              <a:rPr lang="en-US" sz="1400" b="1" noProof="0" dirty="0">
                <a:solidFill>
                  <a:schemeClr val="bg1"/>
                </a:solidFill>
              </a:rPr>
              <a:t>Feedback and support</a:t>
            </a:r>
          </a:p>
        </p:txBody>
      </p:sp>
      <p:sp>
        <p:nvSpPr>
          <p:cNvPr id="37" name="TextovéPole 36">
            <a:extLst>
              <a:ext uri="{FF2B5EF4-FFF2-40B4-BE49-F238E27FC236}">
                <a16:creationId xmlns:a16="http://schemas.microsoft.com/office/drawing/2014/main" id="{C73617EB-9022-56CC-3262-4DF2D902323D}"/>
              </a:ext>
            </a:extLst>
          </p:cNvPr>
          <p:cNvSpPr txBox="1"/>
          <p:nvPr/>
        </p:nvSpPr>
        <p:spPr>
          <a:xfrm>
            <a:off x="3368721" y="2963657"/>
            <a:ext cx="2440850" cy="307777"/>
          </a:xfrm>
          <a:prstGeom prst="rect">
            <a:avLst/>
          </a:prstGeom>
          <a:noFill/>
        </p:spPr>
        <p:txBody>
          <a:bodyPr wrap="square" rtlCol="0">
            <a:spAutoFit/>
          </a:bodyPr>
          <a:lstStyle/>
          <a:p>
            <a:pPr algn="ctr"/>
            <a:r>
              <a:rPr lang="en-US" sz="1400" b="1" noProof="0" dirty="0">
                <a:solidFill>
                  <a:schemeClr val="bg1"/>
                </a:solidFill>
              </a:rPr>
              <a:t>Supplier engagement</a:t>
            </a:r>
          </a:p>
        </p:txBody>
      </p:sp>
      <p:sp>
        <p:nvSpPr>
          <p:cNvPr id="38" name="Text 16">
            <a:extLst>
              <a:ext uri="{FF2B5EF4-FFF2-40B4-BE49-F238E27FC236}">
                <a16:creationId xmlns:a16="http://schemas.microsoft.com/office/drawing/2014/main" id="{34F8BEC4-BDFB-FB65-739A-F7AA5B282EFC}"/>
              </a:ext>
            </a:extLst>
          </p:cNvPr>
          <p:cNvSpPr/>
          <p:nvPr/>
        </p:nvSpPr>
        <p:spPr>
          <a:xfrm>
            <a:off x="637218" y="3539553"/>
            <a:ext cx="2258168" cy="1243584"/>
          </a:xfrm>
          <a:prstGeom prst="rect">
            <a:avLst/>
          </a:prstGeom>
          <a:noFill/>
          <a:ln/>
        </p:spPr>
        <p:txBody>
          <a:bodyPr wrap="square" lIns="381" tIns="381" rIns="381" bIns="381" rtlCol="0" anchor="t">
            <a:normAutofit fontScale="92500" lnSpcReduction="2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Sustainable Supply Chain Policy</a:t>
            </a:r>
          </a:p>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Pilot data collection: ESG questionnaire and stakeholder dialogue</a:t>
            </a:r>
          </a:p>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Q&amp;A sessions and workshops</a:t>
            </a:r>
          </a:p>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Risk analysis and follow-up measures</a:t>
            </a:r>
            <a:endParaRPr lang="en-US" sz="1200" noProof="0" dirty="0"/>
          </a:p>
        </p:txBody>
      </p:sp>
      <p:sp>
        <p:nvSpPr>
          <p:cNvPr id="39" name="Text 16">
            <a:extLst>
              <a:ext uri="{FF2B5EF4-FFF2-40B4-BE49-F238E27FC236}">
                <a16:creationId xmlns:a16="http://schemas.microsoft.com/office/drawing/2014/main" id="{013B81DE-EACA-37AB-AA76-2D0F6CA8E84D}"/>
              </a:ext>
            </a:extLst>
          </p:cNvPr>
          <p:cNvSpPr/>
          <p:nvPr/>
        </p:nvSpPr>
        <p:spPr>
          <a:xfrm>
            <a:off x="3490751" y="3540017"/>
            <a:ext cx="2258168" cy="1243584"/>
          </a:xfrm>
          <a:prstGeom prst="rect">
            <a:avLst/>
          </a:prstGeom>
          <a:noFill/>
          <a:ln/>
        </p:spPr>
        <p:txBody>
          <a:bodyPr wrap="square" lIns="381" tIns="381" rIns="381" bIns="381" rtlCol="0" anchor="t">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New CEZ Group Vision 2030 target</a:t>
            </a:r>
          </a:p>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cs typeface="Arial" pitchFamily="34" charset="-120"/>
              </a:rPr>
              <a:t>Feedback for suppliers</a:t>
            </a:r>
          </a:p>
          <a:p>
            <a:pPr marL="171450" indent="-171450">
              <a:spcAft>
                <a:spcPts val="600"/>
              </a:spcAft>
              <a:buClr>
                <a:srgbClr val="03C751"/>
              </a:buClr>
              <a:buSzPct val="100000"/>
              <a:buFont typeface="Wingdings" panose="05000000000000000000" pitchFamily="2" charset="2"/>
              <a:buChar char="§"/>
            </a:pPr>
            <a:r>
              <a:rPr lang="en-US" sz="1200" noProof="0" dirty="0"/>
              <a:t>Automated ESG questionnaire evaluation and ESG risk analysis</a:t>
            </a:r>
          </a:p>
        </p:txBody>
      </p:sp>
      <p:sp>
        <p:nvSpPr>
          <p:cNvPr id="40" name="Text 16">
            <a:extLst>
              <a:ext uri="{FF2B5EF4-FFF2-40B4-BE49-F238E27FC236}">
                <a16:creationId xmlns:a16="http://schemas.microsoft.com/office/drawing/2014/main" id="{F5260C84-C973-83C9-0FB3-E66782E8DBAE}"/>
              </a:ext>
            </a:extLst>
          </p:cNvPr>
          <p:cNvSpPr/>
          <p:nvPr/>
        </p:nvSpPr>
        <p:spPr>
          <a:xfrm>
            <a:off x="6296393" y="3522639"/>
            <a:ext cx="2258168" cy="1243584"/>
          </a:xfrm>
          <a:prstGeom prst="rect">
            <a:avLst/>
          </a:prstGeom>
          <a:noFill/>
          <a:ln/>
        </p:spPr>
        <p:txBody>
          <a:bodyPr wrap="square" lIns="381" tIns="381" rIns="381" bIns="381" rtlCol="0" anchor="t">
            <a:normAutofit lnSpcReduction="10000"/>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Integration of the questionnaire into SAP Ariba</a:t>
            </a:r>
          </a:p>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Full Sustainable Supply Chain website launched</a:t>
            </a:r>
          </a:p>
          <a:p>
            <a:pPr marL="171450" indent="-171450">
              <a:spcAft>
                <a:spcPts val="6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Tailored recommendations and guidance</a:t>
            </a:r>
            <a:endParaRPr lang="en-US" sz="1200" noProof="0" dirty="0"/>
          </a:p>
        </p:txBody>
      </p:sp>
      <p:sp>
        <p:nvSpPr>
          <p:cNvPr id="41" name="Text 16">
            <a:extLst>
              <a:ext uri="{FF2B5EF4-FFF2-40B4-BE49-F238E27FC236}">
                <a16:creationId xmlns:a16="http://schemas.microsoft.com/office/drawing/2014/main" id="{F31D38BD-C56C-FFED-3D25-92E3C3A2697E}"/>
              </a:ext>
            </a:extLst>
          </p:cNvPr>
          <p:cNvSpPr/>
          <p:nvPr/>
        </p:nvSpPr>
        <p:spPr>
          <a:xfrm>
            <a:off x="9107658" y="3539553"/>
            <a:ext cx="2258168" cy="1243584"/>
          </a:xfrm>
          <a:prstGeom prst="rect">
            <a:avLst/>
          </a:prstGeom>
          <a:noFill/>
          <a:ln/>
        </p:spPr>
        <p:txBody>
          <a:bodyPr wrap="square" lIns="381" tIns="381" rIns="381" bIns="381" rtlCol="0" anchor="t">
            <a:norm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171450" indent="-171450">
              <a:spcAft>
                <a:spcPts val="12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Process automation, including updates to internal databases containing assessments of activities</a:t>
            </a:r>
          </a:p>
          <a:p>
            <a:pPr marL="171450" indent="-171450">
              <a:spcAft>
                <a:spcPts val="1200"/>
              </a:spcAft>
              <a:buClr>
                <a:srgbClr val="03C751"/>
              </a:buClr>
              <a:buSzPct val="100000"/>
              <a:buFont typeface="Wingdings" panose="05000000000000000000" pitchFamily="2" charset="2"/>
              <a:buChar char="§"/>
            </a:pPr>
            <a:r>
              <a:rPr lang="en-US" sz="1200" noProof="0" dirty="0">
                <a:solidFill>
                  <a:srgbClr val="363738"/>
                </a:solidFill>
                <a:latin typeface="Arial" pitchFamily="34" charset="0"/>
                <a:ea typeface="Arial" pitchFamily="34" charset="-122"/>
                <a:cs typeface="Arial" pitchFamily="34" charset="-120"/>
              </a:rPr>
              <a:t>Integration of intra-group data</a:t>
            </a:r>
          </a:p>
        </p:txBody>
      </p:sp>
      <p:sp>
        <p:nvSpPr>
          <p:cNvPr id="42" name="Text 18">
            <a:extLst>
              <a:ext uri="{FF2B5EF4-FFF2-40B4-BE49-F238E27FC236}">
                <a16:creationId xmlns:a16="http://schemas.microsoft.com/office/drawing/2014/main" id="{1B8C01C0-5F0F-A3DA-95FA-3360DAC2E132}"/>
              </a:ext>
            </a:extLst>
          </p:cNvPr>
          <p:cNvSpPr/>
          <p:nvPr/>
        </p:nvSpPr>
        <p:spPr>
          <a:xfrm>
            <a:off x="604009" y="5087112"/>
            <a:ext cx="2354494" cy="374730"/>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noProof="0" dirty="0">
                <a:solidFill>
                  <a:srgbClr val="009A3D"/>
                </a:solidFill>
                <a:latin typeface="Arial" pitchFamily="34" charset="0"/>
                <a:ea typeface="Arial" pitchFamily="34" charset="-122"/>
                <a:cs typeface="Arial" pitchFamily="34" charset="-120"/>
              </a:rPr>
              <a:t>Clear rules and long-term direction</a:t>
            </a:r>
            <a:endParaRPr lang="en-US" sz="1200" noProof="0" dirty="0"/>
          </a:p>
        </p:txBody>
      </p:sp>
      <p:sp>
        <p:nvSpPr>
          <p:cNvPr id="43" name="Text 18">
            <a:extLst>
              <a:ext uri="{FF2B5EF4-FFF2-40B4-BE49-F238E27FC236}">
                <a16:creationId xmlns:a16="http://schemas.microsoft.com/office/drawing/2014/main" id="{E72FF948-058A-8EF2-8D95-F34BFE2A06ED}"/>
              </a:ext>
            </a:extLst>
          </p:cNvPr>
          <p:cNvSpPr/>
          <p:nvPr/>
        </p:nvSpPr>
        <p:spPr>
          <a:xfrm>
            <a:off x="6279004" y="5059895"/>
            <a:ext cx="2354494" cy="374730"/>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noProof="0" dirty="0">
                <a:solidFill>
                  <a:srgbClr val="009A3D"/>
                </a:solidFill>
                <a:latin typeface="Arial" pitchFamily="34" charset="0"/>
                <a:ea typeface="Arial" pitchFamily="34" charset="-122"/>
                <a:cs typeface="Arial" pitchFamily="34" charset="-120"/>
              </a:rPr>
              <a:t>Practical results that support further development</a:t>
            </a:r>
            <a:endParaRPr lang="en-US" sz="1200" noProof="0" dirty="0"/>
          </a:p>
        </p:txBody>
      </p:sp>
      <p:sp>
        <p:nvSpPr>
          <p:cNvPr id="44" name="Text 18">
            <a:extLst>
              <a:ext uri="{FF2B5EF4-FFF2-40B4-BE49-F238E27FC236}">
                <a16:creationId xmlns:a16="http://schemas.microsoft.com/office/drawing/2014/main" id="{36765A5B-4FF0-C5A9-71D8-43FCAA881996}"/>
              </a:ext>
            </a:extLst>
          </p:cNvPr>
          <p:cNvSpPr/>
          <p:nvPr/>
        </p:nvSpPr>
        <p:spPr>
          <a:xfrm>
            <a:off x="3442588" y="5039313"/>
            <a:ext cx="2354494" cy="374730"/>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indent="0" algn="ctr">
              <a:buNone/>
            </a:pPr>
            <a:r>
              <a:rPr lang="en-US" sz="1200" b="1" noProof="0" dirty="0">
                <a:solidFill>
                  <a:srgbClr val="009A3D"/>
                </a:solidFill>
                <a:latin typeface="Arial" pitchFamily="34" charset="0"/>
                <a:ea typeface="Arial" pitchFamily="34" charset="-122"/>
                <a:cs typeface="Arial" pitchFamily="34" charset="-120"/>
              </a:rPr>
              <a:t>Systematic consideration of supplier feedback</a:t>
            </a:r>
            <a:endParaRPr lang="en-US" sz="1200" noProof="0" dirty="0"/>
          </a:p>
        </p:txBody>
      </p:sp>
      <p:sp>
        <p:nvSpPr>
          <p:cNvPr id="45" name="Text 18">
            <a:extLst>
              <a:ext uri="{FF2B5EF4-FFF2-40B4-BE49-F238E27FC236}">
                <a16:creationId xmlns:a16="http://schemas.microsoft.com/office/drawing/2014/main" id="{A7B89641-148F-0800-34AC-90E19C4A74EC}"/>
              </a:ext>
            </a:extLst>
          </p:cNvPr>
          <p:cNvSpPr/>
          <p:nvPr/>
        </p:nvSpPr>
        <p:spPr>
          <a:xfrm>
            <a:off x="9107653" y="5059895"/>
            <a:ext cx="2354494" cy="374730"/>
          </a:xfrm>
          <a:prstGeom prst="rect">
            <a:avLst/>
          </a:prstGeom>
          <a:noFill/>
          <a:ln/>
        </p:spPr>
        <p:txBody>
          <a:bodyPr wrap="square" lIns="0" tIns="0" rIns="0" bIns="0" rtlCol="0" anchor="ctr">
            <a:noAutofit/>
          </a:bodyPr>
          <a:ls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ctr"/>
            <a:r>
              <a:rPr lang="en-US" sz="1200" b="1" noProof="0" dirty="0">
                <a:solidFill>
                  <a:srgbClr val="009A3D"/>
                </a:solidFill>
                <a:latin typeface="Arial"/>
                <a:ea typeface="Arial" pitchFamily="34" charset="-122"/>
                <a:cs typeface="Arial"/>
              </a:rPr>
              <a:t>A more systematic approach to data and risks</a:t>
            </a:r>
            <a:endParaRPr lang="en-US" sz="1200" noProof="0" dirty="0">
              <a:latin typeface="Arial"/>
              <a:cs typeface="Arial"/>
            </a:endParaRPr>
          </a:p>
        </p:txBody>
      </p:sp>
      <p:sp>
        <p:nvSpPr>
          <p:cNvPr id="47" name="Text 53">
            <a:extLst>
              <a:ext uri="{FF2B5EF4-FFF2-40B4-BE49-F238E27FC236}">
                <a16:creationId xmlns:a16="http://schemas.microsoft.com/office/drawing/2014/main" id="{AC718220-FFED-9014-AD03-2F8E6900CD6E}"/>
              </a:ext>
            </a:extLst>
          </p:cNvPr>
          <p:cNvSpPr>
            <a:spLocks noGrp="1"/>
          </p:cNvSpPr>
          <p:nvPr>
            <p:ph type="body" sz="quarter" idx="14"/>
          </p:nvPr>
        </p:nvSpPr>
        <p:spPr>
          <a:xfrm>
            <a:off x="540892" y="5713428"/>
            <a:ext cx="10900742" cy="652858"/>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p>
            <a:pPr marL="0" indent="0" algn="ctr">
              <a:buNone/>
            </a:pPr>
            <a:r>
              <a:rPr lang="en-US" sz="1600" b="1" noProof="0" dirty="0">
                <a:solidFill>
                  <a:srgbClr val="03C751"/>
                </a:solidFill>
                <a:latin typeface="Arial" panose="020B0604020202020204" pitchFamily="34" charset="0"/>
                <a:cs typeface="Arial" panose="020B0604020202020204" pitchFamily="34" charset="0"/>
              </a:rPr>
              <a:t>Outcome: </a:t>
            </a:r>
          </a:p>
          <a:p>
            <a:pPr marL="0" indent="0" algn="ctr">
              <a:buNone/>
            </a:pPr>
            <a:r>
              <a:rPr lang="en-US" sz="1600" noProof="0" dirty="0">
                <a:solidFill>
                  <a:srgbClr val="596065"/>
                </a:solidFill>
                <a:latin typeface="Arial" panose="020B0604020202020204" pitchFamily="34" charset="0"/>
                <a:cs typeface="Arial" panose="020B0604020202020204" pitchFamily="34" charset="0"/>
              </a:rPr>
              <a:t>Today, the ESG questionnaire is more than a data collection tool. It is part of our long-term cooperation with suppliers.</a:t>
            </a:r>
          </a:p>
        </p:txBody>
      </p:sp>
    </p:spTree>
    <p:extLst>
      <p:ext uri="{BB962C8B-B14F-4D97-AF65-F5344CB8AC3E}">
        <p14:creationId xmlns:p14="http://schemas.microsoft.com/office/powerpoint/2010/main" val="161647753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3E1C92-089B-DDC7-F0D5-F92E55F368AD}"/>
            </a:ext>
          </a:extLst>
        </p:cNvPr>
        <p:cNvGrpSpPr/>
        <p:nvPr/>
      </p:nvGrpSpPr>
      <p:grpSpPr>
        <a:xfrm>
          <a:off x="0" y="0"/>
          <a:ext cx="1" cy="1"/>
          <a:chOff x="0" y="0"/>
          <a:chExt cx="1" cy="1"/>
        </a:xfrm>
      </p:grpSpPr>
      <p:sp>
        <p:nvSpPr>
          <p:cNvPr id="7" name="TextovéPole 6">
            <a:extLst>
              <a:ext uri="{FF2B5EF4-FFF2-40B4-BE49-F238E27FC236}">
                <a16:creationId xmlns:a16="http://schemas.microsoft.com/office/drawing/2014/main" id="{5D359FB6-684D-40B7-FC7F-EC32313F2F2E}"/>
              </a:ext>
            </a:extLst>
          </p:cNvPr>
          <p:cNvSpPr txBox="1"/>
          <p:nvPr/>
        </p:nvSpPr>
        <p:spPr>
          <a:xfrm>
            <a:off x="550862" y="2071608"/>
            <a:ext cx="5781112" cy="1615827"/>
          </a:xfrm>
          <a:prstGeom prst="rect">
            <a:avLst/>
          </a:prstGeom>
          <a:noFill/>
        </p:spPr>
        <p:txBody>
          <a:bodyPr wrap="square" lIns="91440" tIns="45720" rIns="91440" bIns="45720" rtlCol="0" anchor="t">
            <a:spAutoFit/>
          </a:bodyPr>
          <a:lstStyle/>
          <a:p>
            <a:pPr>
              <a:spcAft>
                <a:spcPts val="600"/>
              </a:spcAft>
            </a:pPr>
            <a:r>
              <a:rPr lang="en-US" sz="1400" noProof="0" dirty="0"/>
              <a:t>After completing the questionnaire, you will receive:</a:t>
            </a:r>
          </a:p>
          <a:p>
            <a:pPr marL="285750" indent="-285750">
              <a:spcAft>
                <a:spcPts val="600"/>
              </a:spcAft>
              <a:buClr>
                <a:srgbClr val="03C751"/>
              </a:buClr>
              <a:buFont typeface="Wingdings" panose="05000000000000000000" pitchFamily="2" charset="2"/>
              <a:buChar char="ü"/>
            </a:pPr>
            <a:r>
              <a:rPr lang="en-US" sz="1400" noProof="0" dirty="0"/>
              <a:t>An automated individual supplier assessment across the questionnaire’s four areas</a:t>
            </a:r>
          </a:p>
          <a:p>
            <a:pPr marL="285750" indent="-285750">
              <a:spcAft>
                <a:spcPts val="600"/>
              </a:spcAft>
              <a:buClr>
                <a:srgbClr val="03C751"/>
              </a:buClr>
              <a:buFont typeface="Wingdings" panose="05000000000000000000" pitchFamily="2" charset="2"/>
              <a:buChar char="ü"/>
            </a:pPr>
            <a:r>
              <a:rPr lang="en-US" sz="1400" noProof="0" dirty="0"/>
              <a:t>Comments on your answers</a:t>
            </a:r>
            <a:endParaRPr lang="en-US" sz="1400" noProof="0" dirty="0">
              <a:cs typeface="Arial"/>
            </a:endParaRPr>
          </a:p>
          <a:p>
            <a:pPr marL="285750" indent="-285750">
              <a:spcAft>
                <a:spcPts val="600"/>
              </a:spcAft>
              <a:buClr>
                <a:srgbClr val="03C751"/>
              </a:buClr>
              <a:buFont typeface="Wingdings" panose="05000000000000000000" pitchFamily="2" charset="2"/>
              <a:buChar char="ü"/>
            </a:pPr>
            <a:r>
              <a:rPr lang="en-US" sz="1400" noProof="0" dirty="0"/>
              <a:t>Specific, tailored recommendations for key assessment areas</a:t>
            </a:r>
          </a:p>
        </p:txBody>
      </p:sp>
      <p:sp>
        <p:nvSpPr>
          <p:cNvPr id="2" name="Zástupný text 2">
            <a:extLst>
              <a:ext uri="{FF2B5EF4-FFF2-40B4-BE49-F238E27FC236}">
                <a16:creationId xmlns:a16="http://schemas.microsoft.com/office/drawing/2014/main" id="{FD4F0802-C7B8-D597-35FA-937F7DE448A7}"/>
              </a:ext>
            </a:extLst>
          </p:cNvPr>
          <p:cNvSpPr txBox="1">
            <a:spLocks/>
          </p:cNvSpPr>
          <p:nvPr/>
        </p:nvSpPr>
        <p:spPr>
          <a:xfrm>
            <a:off x="550862" y="340285"/>
            <a:ext cx="10225137" cy="954107"/>
          </a:xfrm>
          <a:prstGeom prst="rect">
            <a:avLst/>
          </a:prstGeom>
          <a:noFill/>
          <a:ln>
            <a:noFill/>
          </a:ln>
          <a:effectLst/>
        </p:spPr>
        <p:txBody>
          <a:bodyPr/>
          <a:lstStyle>
            <a:lvl1pPr marL="0" marR="0" indent="0" algn="l" defTabSz="914400" rtl="0" eaLnBrk="1" fontAlgn="auto" latinLnBrk="0" hangingPunct="1">
              <a:lnSpc>
                <a:spcPct val="100000"/>
              </a:lnSpc>
              <a:spcBef>
                <a:spcPts val="0"/>
              </a:spcBef>
              <a:spcAft>
                <a:spcPts val="0"/>
              </a:spcAft>
              <a:buClrTx/>
              <a:buSzTx/>
              <a:buFontTx/>
              <a:buNone/>
              <a:tabLst/>
              <a:defRPr sz="2800">
                <a:solidFill>
                  <a:schemeClr val="tx1"/>
                </a:solidFill>
                <a:latin typeface="Arial" panose="020B0604020202020204" pitchFamily="34" charset="0"/>
                <a:ea typeface="+mn-ea"/>
                <a:cs typeface="Arial" panose="020B0604020202020204" pitchFamily="34" charset="0"/>
              </a:defRPr>
            </a:lvl1pPr>
            <a:lvl2pPr marL="457189" eaLnBrk="1" hangingPunct="1">
              <a:defRPr>
                <a:solidFill>
                  <a:schemeClr val="dk1"/>
                </a:solidFill>
                <a:latin typeface="+mn-lt"/>
                <a:ea typeface="+mn-ea"/>
                <a:cs typeface="+mn-cs"/>
              </a:defRPr>
            </a:lvl2pPr>
            <a:lvl3pPr marL="914377" eaLnBrk="1" hangingPunct="1">
              <a:defRPr>
                <a:solidFill>
                  <a:schemeClr val="dk1"/>
                </a:solidFill>
                <a:latin typeface="+mn-lt"/>
                <a:ea typeface="+mn-ea"/>
                <a:cs typeface="+mn-cs"/>
              </a:defRPr>
            </a:lvl3pPr>
            <a:lvl4pPr marL="1371566" eaLnBrk="1" hangingPunct="1">
              <a:defRPr>
                <a:solidFill>
                  <a:schemeClr val="dk1"/>
                </a:solidFill>
                <a:latin typeface="+mn-lt"/>
                <a:ea typeface="+mn-ea"/>
                <a:cs typeface="+mn-cs"/>
              </a:defRPr>
            </a:lvl4pPr>
            <a:lvl5pPr marL="1828754" eaLnBrk="1" hangingPunct="1">
              <a:defRPr>
                <a:solidFill>
                  <a:schemeClr val="dk1"/>
                </a:solidFill>
                <a:latin typeface="+mn-lt"/>
                <a:ea typeface="+mn-ea"/>
                <a:cs typeface="+mn-cs"/>
              </a:defRPr>
            </a:lvl5pPr>
            <a:lvl6pPr marL="2285943" eaLnBrk="1" hangingPunct="1">
              <a:defRPr>
                <a:solidFill>
                  <a:schemeClr val="dk1"/>
                </a:solidFill>
                <a:latin typeface="+mn-lt"/>
                <a:ea typeface="+mn-ea"/>
                <a:cs typeface="+mn-cs"/>
              </a:defRPr>
            </a:lvl6pPr>
            <a:lvl7pPr marL="2743131" eaLnBrk="1" hangingPunct="1">
              <a:defRPr>
                <a:solidFill>
                  <a:schemeClr val="dk1"/>
                </a:solidFill>
                <a:latin typeface="+mn-lt"/>
                <a:ea typeface="+mn-ea"/>
                <a:cs typeface="+mn-cs"/>
              </a:defRPr>
            </a:lvl7pPr>
            <a:lvl8pPr marL="3200320" eaLnBrk="1" hangingPunct="1">
              <a:defRPr>
                <a:solidFill>
                  <a:schemeClr val="dk1"/>
                </a:solidFill>
                <a:latin typeface="+mn-lt"/>
                <a:ea typeface="+mn-ea"/>
                <a:cs typeface="+mn-cs"/>
              </a:defRPr>
            </a:lvl8pPr>
            <a:lvl9pPr marL="3657509" eaLnBrk="1" hangingPunct="1">
              <a:defRPr>
                <a:solidFill>
                  <a:schemeClr val="dk1"/>
                </a:solidFill>
                <a:latin typeface="+mn-lt"/>
                <a:ea typeface="+mn-ea"/>
                <a:cs typeface="+mn-cs"/>
              </a:defRPr>
            </a:lvl9pPr>
          </a:lstStyle>
          <a:p>
            <a:r>
              <a:rPr lang="en-US" kern="0" noProof="0" dirty="0"/>
              <a:t>What will you receive after completing the ESG questionnaire?</a:t>
            </a:r>
          </a:p>
        </p:txBody>
      </p:sp>
      <p:sp>
        <p:nvSpPr>
          <p:cNvPr id="4" name="TextovéPole 3">
            <a:extLst>
              <a:ext uri="{FF2B5EF4-FFF2-40B4-BE49-F238E27FC236}">
                <a16:creationId xmlns:a16="http://schemas.microsoft.com/office/drawing/2014/main" id="{A1C0E254-3ECD-EBB4-0038-85124E5F10AD}"/>
              </a:ext>
            </a:extLst>
          </p:cNvPr>
          <p:cNvSpPr txBox="1"/>
          <p:nvPr/>
        </p:nvSpPr>
        <p:spPr>
          <a:xfrm>
            <a:off x="550862" y="1522499"/>
            <a:ext cx="5781112" cy="400643"/>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defPPr>
              <a:defRPr lang="en-CZ"/>
            </a:defPPr>
            <a:lvl1pPr algn="ctr">
              <a:defRPr>
                <a:solidFill>
                  <a:srgbClr val="596065"/>
                </a:solidFill>
                <a:latin typeface="Arial" panose="020B0604020202020204" pitchFamily="34" charset="0"/>
                <a:cs typeface="Arial" panose="020B0604020202020204" pitchFamily="34" charset="0"/>
              </a:defRPr>
            </a:lvl1pPr>
            <a:lvl2pPr marL="457189"/>
            <a:lvl3pPr marL="914377"/>
            <a:lvl4pPr marL="1371566"/>
            <a:lvl5pPr marL="1828754"/>
            <a:lvl6pPr marL="2285943"/>
            <a:lvl7pPr marL="2743131"/>
            <a:lvl8pPr marL="3200320"/>
            <a:lvl9pPr marL="3657509"/>
          </a:lstStyle>
          <a:p>
            <a:r>
              <a:rPr lang="en-US" b="1" noProof="0" dirty="0">
                <a:solidFill>
                  <a:srgbClr val="03C751"/>
                </a:solidFill>
              </a:rPr>
              <a:t>Tailored feedback for suppliers</a:t>
            </a:r>
          </a:p>
        </p:txBody>
      </p:sp>
      <p:pic>
        <p:nvPicPr>
          <p:cNvPr id="16" name="Obrázek 15" descr="Obsah obrázku Grafika, symbol, kruh, logo&#10;&#10;Obsah generovaný pomocí AI může být nesprávný.">
            <a:extLst>
              <a:ext uri="{FF2B5EF4-FFF2-40B4-BE49-F238E27FC236}">
                <a16:creationId xmlns:a16="http://schemas.microsoft.com/office/drawing/2014/main" id="{995D7C6E-25D7-06E3-C9CF-4B8A8F4E425C}"/>
              </a:ext>
            </a:extLst>
          </p:cNvPr>
          <p:cNvPicPr>
            <a:picLocks noChangeAspect="1"/>
          </p:cNvPicPr>
          <p:nvPr/>
        </p:nvPicPr>
        <p:blipFill>
          <a:blip r:embed="rId4" cstate="print">
            <a:alphaModFix amt="70000"/>
            <a:extLst>
              <a:ext uri="{28A0092B-C50C-407E-A947-70E740481C1C}">
                <a14:useLocalDpi xmlns:a14="http://schemas.microsoft.com/office/drawing/2010/main" val="0"/>
              </a:ext>
            </a:extLst>
          </a:blip>
          <a:stretch>
            <a:fillRect/>
          </a:stretch>
        </p:blipFill>
        <p:spPr>
          <a:xfrm rot="16200000">
            <a:off x="5858413" y="2670588"/>
            <a:ext cx="665471" cy="665471"/>
          </a:xfrm>
          <a:prstGeom prst="rect">
            <a:avLst/>
          </a:prstGeom>
        </p:spPr>
      </p:pic>
      <p:pic>
        <p:nvPicPr>
          <p:cNvPr id="5" name="Obrázek 4">
            <a:extLst>
              <a:ext uri="{FF2B5EF4-FFF2-40B4-BE49-F238E27FC236}">
                <a16:creationId xmlns:a16="http://schemas.microsoft.com/office/drawing/2014/main" id="{38C8F993-9AB9-7E34-9968-9E3311FAB862}"/>
              </a:ext>
            </a:extLst>
          </p:cNvPr>
          <p:cNvPicPr>
            <a:picLocks noChangeAspect="1"/>
          </p:cNvPicPr>
          <p:nvPr/>
        </p:nvPicPr>
        <p:blipFill>
          <a:blip r:embed="rId5"/>
          <a:stretch>
            <a:fillRect/>
          </a:stretch>
        </p:blipFill>
        <p:spPr>
          <a:xfrm>
            <a:off x="1269439" y="3687435"/>
            <a:ext cx="4206768" cy="2350841"/>
          </a:xfrm>
          <a:prstGeom prst="rect">
            <a:avLst/>
          </a:prstGeom>
          <a:ln>
            <a:noFill/>
          </a:ln>
          <a:effectLst>
            <a:outerShdw blurRad="292100" dist="139700" dir="2700000" algn="tl" rotWithShape="0">
              <a:srgbClr val="333333">
                <a:alpha val="65000"/>
              </a:srgbClr>
            </a:outerShdw>
          </a:effectLst>
        </p:spPr>
      </p:pic>
      <p:pic>
        <p:nvPicPr>
          <p:cNvPr id="8" name="Obrázek 7">
            <a:extLst>
              <a:ext uri="{FF2B5EF4-FFF2-40B4-BE49-F238E27FC236}">
                <a16:creationId xmlns:a16="http://schemas.microsoft.com/office/drawing/2014/main" id="{48BCD7A8-D532-AC9E-9E3C-27EF2E99A4DC}"/>
              </a:ext>
            </a:extLst>
          </p:cNvPr>
          <p:cNvPicPr>
            <a:picLocks noChangeAspect="1"/>
          </p:cNvPicPr>
          <p:nvPr/>
        </p:nvPicPr>
        <p:blipFill>
          <a:blip r:embed="rId6"/>
          <a:stretch>
            <a:fillRect/>
          </a:stretch>
        </p:blipFill>
        <p:spPr>
          <a:xfrm>
            <a:off x="6715795" y="1294392"/>
            <a:ext cx="4551231" cy="4924283"/>
          </a:xfrm>
          <a:prstGeom prst="rect">
            <a:avLst/>
          </a:prstGeom>
          <a:ln>
            <a:noFill/>
          </a:ln>
          <a:effectLst>
            <a:outerShdw blurRad="292100" dist="139700" dir="2700000" algn="tl" rotWithShape="0">
              <a:srgbClr val="333333">
                <a:alpha val="65000"/>
              </a:srgbClr>
            </a:outerShdw>
          </a:effectLst>
        </p:spPr>
      </p:pic>
    </p:spTree>
    <p:custDataLst>
      <p:tags r:id="rId1"/>
    </p:custDataLst>
    <p:extLst>
      <p:ext uri="{BB962C8B-B14F-4D97-AF65-F5344CB8AC3E}">
        <p14:creationId xmlns:p14="http://schemas.microsoft.com/office/powerpoint/2010/main" val="973870145"/>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Obdélník 15">
            <a:extLst>
              <a:ext uri="{FF2B5EF4-FFF2-40B4-BE49-F238E27FC236}">
                <a16:creationId xmlns:a16="http://schemas.microsoft.com/office/drawing/2014/main" id="{C447C3B3-44C3-6560-EBD9-CF9F91FEC974}"/>
              </a:ext>
            </a:extLst>
          </p:cNvPr>
          <p:cNvSpPr/>
          <p:nvPr/>
        </p:nvSpPr>
        <p:spPr>
          <a:xfrm>
            <a:off x="1668368" y="2555467"/>
            <a:ext cx="3267426" cy="3147244"/>
          </a:xfrm>
          <a:prstGeom prst="rect">
            <a:avLst/>
          </a:prstGeom>
          <a:solidFill>
            <a:srgbClr val="03C751"/>
          </a:solidFill>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noProof="0" dirty="0"/>
          </a:p>
        </p:txBody>
      </p:sp>
      <p:sp>
        <p:nvSpPr>
          <p:cNvPr id="2" name="Zástupný text 1">
            <a:extLst>
              <a:ext uri="{FF2B5EF4-FFF2-40B4-BE49-F238E27FC236}">
                <a16:creationId xmlns:a16="http://schemas.microsoft.com/office/drawing/2014/main" id="{6AA06FBB-B026-2FC4-4A3F-BA120E879C86}"/>
              </a:ext>
            </a:extLst>
          </p:cNvPr>
          <p:cNvSpPr>
            <a:spLocks noGrp="1"/>
          </p:cNvSpPr>
          <p:nvPr>
            <p:ph type="body" sz="quarter" idx="12"/>
          </p:nvPr>
        </p:nvSpPr>
        <p:spPr>
          <a:xfrm>
            <a:off x="664628" y="1431824"/>
            <a:ext cx="5274903" cy="646331"/>
          </a:xfrm>
        </p:spPr>
        <p:txBody>
          <a:bodyPr/>
          <a:lstStyle/>
          <a:p>
            <a:pPr algn="ctr"/>
            <a:r>
              <a:rPr lang="en-US" sz="1600" b="1" noProof="0" dirty="0">
                <a:solidFill>
                  <a:srgbClr val="03C751"/>
                </a:solidFill>
                <a:latin typeface="Arial"/>
                <a:cs typeface="Arial"/>
              </a:rPr>
              <a:t>You can find related information and answers to frequently asked questions on our website.</a:t>
            </a:r>
          </a:p>
        </p:txBody>
      </p:sp>
      <p:sp>
        <p:nvSpPr>
          <p:cNvPr id="3" name="Zástupný text 2">
            <a:extLst>
              <a:ext uri="{FF2B5EF4-FFF2-40B4-BE49-F238E27FC236}">
                <a16:creationId xmlns:a16="http://schemas.microsoft.com/office/drawing/2014/main" id="{BD0E1EA5-C562-5C08-BECF-E69D25F7E897}"/>
              </a:ext>
            </a:extLst>
          </p:cNvPr>
          <p:cNvSpPr>
            <a:spLocks noGrp="1"/>
          </p:cNvSpPr>
          <p:nvPr>
            <p:ph type="body" sz="quarter" idx="11"/>
          </p:nvPr>
        </p:nvSpPr>
        <p:spPr/>
        <p:txBody>
          <a:bodyPr/>
          <a:lstStyle/>
          <a:p>
            <a:r>
              <a:rPr lang="en-US" noProof="0" dirty="0">
                <a:latin typeface="Arial"/>
                <a:cs typeface="Arial"/>
              </a:rPr>
              <a:t>Support for suppliers</a:t>
            </a:r>
          </a:p>
        </p:txBody>
      </p:sp>
      <p:sp>
        <p:nvSpPr>
          <p:cNvPr id="4" name="TextovéPole 3">
            <a:extLst>
              <a:ext uri="{FF2B5EF4-FFF2-40B4-BE49-F238E27FC236}">
                <a16:creationId xmlns:a16="http://schemas.microsoft.com/office/drawing/2014/main" id="{B57D7C95-C051-9C41-6F1E-DD06B1E2B928}"/>
              </a:ext>
            </a:extLst>
          </p:cNvPr>
          <p:cNvSpPr txBox="1"/>
          <p:nvPr/>
        </p:nvSpPr>
        <p:spPr>
          <a:xfrm>
            <a:off x="5172681" y="4513006"/>
            <a:ext cx="184731" cy="369332"/>
          </a:xfrm>
          <a:prstGeom prst="rect">
            <a:avLst/>
          </a:prstGeom>
          <a:noFill/>
        </p:spPr>
        <p:txBody>
          <a:bodyPr wrap="none" rtlCol="0">
            <a:spAutoFit/>
          </a:bodyPr>
          <a:lstStyle/>
          <a:p>
            <a:endParaRPr lang="en-US" noProof="0" dirty="0"/>
          </a:p>
        </p:txBody>
      </p:sp>
      <p:sp>
        <p:nvSpPr>
          <p:cNvPr id="9" name="AutoShape 2">
            <a:extLst>
              <a:ext uri="{FF2B5EF4-FFF2-40B4-BE49-F238E27FC236}">
                <a16:creationId xmlns:a16="http://schemas.microsoft.com/office/drawing/2014/main" id="{2A075706-76EE-7BB3-7569-CA68EF4242C0}"/>
              </a:ext>
            </a:extLst>
          </p:cNvPr>
          <p:cNvSpPr>
            <a:spLocks noChangeAspect="1" noChangeArrowheads="1"/>
          </p:cNvSpPr>
          <p:nvPr/>
        </p:nvSpPr>
        <p:spPr bwMode="auto">
          <a:xfrm>
            <a:off x="4523874" y="3276600"/>
            <a:ext cx="1724526" cy="1724526"/>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noProof="0" dirty="0"/>
          </a:p>
        </p:txBody>
      </p:sp>
      <p:sp>
        <p:nvSpPr>
          <p:cNvPr id="12" name="TextovéPole 11">
            <a:extLst>
              <a:ext uri="{FF2B5EF4-FFF2-40B4-BE49-F238E27FC236}">
                <a16:creationId xmlns:a16="http://schemas.microsoft.com/office/drawing/2014/main" id="{70732DE9-4B78-6DB3-BB5C-5CC4E426A8EC}"/>
              </a:ext>
            </a:extLst>
          </p:cNvPr>
          <p:cNvSpPr txBox="1"/>
          <p:nvPr/>
        </p:nvSpPr>
        <p:spPr>
          <a:xfrm>
            <a:off x="1444313" y="2079481"/>
            <a:ext cx="3715535" cy="338554"/>
          </a:xfrm>
          <a:prstGeom prst="rect">
            <a:avLst/>
          </a:prstGeom>
          <a:noFill/>
        </p:spPr>
        <p:txBody>
          <a:bodyPr wrap="square">
            <a:spAutoFit/>
          </a:bodyPr>
          <a:lstStyle/>
          <a:p>
            <a:r>
              <a:rPr lang="en-US" sz="1600" noProof="0" dirty="0">
                <a:hlinkClick r:id="rId4"/>
              </a:rPr>
              <a:t>Sustainable Supply Chain | CEZ Group</a:t>
            </a:r>
            <a:endParaRPr lang="en-US" sz="1600" noProof="0" dirty="0"/>
          </a:p>
        </p:txBody>
      </p:sp>
      <p:sp>
        <p:nvSpPr>
          <p:cNvPr id="5" name="TextovéPole 4">
            <a:extLst>
              <a:ext uri="{FF2B5EF4-FFF2-40B4-BE49-F238E27FC236}">
                <a16:creationId xmlns:a16="http://schemas.microsoft.com/office/drawing/2014/main" id="{C1118445-C667-CED2-6E67-7D146C2A91EF}"/>
              </a:ext>
            </a:extLst>
          </p:cNvPr>
          <p:cNvSpPr txBox="1"/>
          <p:nvPr/>
        </p:nvSpPr>
        <p:spPr>
          <a:xfrm>
            <a:off x="2776942" y="6117059"/>
            <a:ext cx="6638115" cy="338554"/>
          </a:xfrm>
          <a:prstGeom prst="rect">
            <a:avLst/>
          </a:prstGeom>
          <a:noFill/>
        </p:spPr>
        <p:txBody>
          <a:bodyPr wrap="square" rtlCol="0">
            <a:spAutoFit/>
          </a:bodyPr>
          <a:lstStyle/>
          <a:p>
            <a:r>
              <a:rPr lang="en-US" sz="1600" noProof="0" dirty="0"/>
              <a:t>Please also feel free to contact us at any time at </a:t>
            </a:r>
            <a:r>
              <a:rPr lang="en-US" sz="1600" b="1" noProof="0" dirty="0">
                <a:solidFill>
                  <a:srgbClr val="03C751"/>
                </a:solidFill>
              </a:rPr>
              <a:t>supplychain@cez.cz</a:t>
            </a:r>
            <a:r>
              <a:rPr lang="en-US" sz="1600" noProof="0" dirty="0"/>
              <a:t>.</a:t>
            </a:r>
          </a:p>
        </p:txBody>
      </p:sp>
      <p:pic>
        <p:nvPicPr>
          <p:cNvPr id="8" name="Obrázek 7">
            <a:extLst>
              <a:ext uri="{FF2B5EF4-FFF2-40B4-BE49-F238E27FC236}">
                <a16:creationId xmlns:a16="http://schemas.microsoft.com/office/drawing/2014/main" id="{FE5E271A-033A-E3B9-2C9B-59482C999702}"/>
              </a:ext>
            </a:extLst>
          </p:cNvPr>
          <p:cNvPicPr>
            <a:picLocks noChangeAspect="1"/>
          </p:cNvPicPr>
          <p:nvPr/>
        </p:nvPicPr>
        <p:blipFill>
          <a:blip r:embed="rId5"/>
          <a:stretch>
            <a:fillRect/>
          </a:stretch>
        </p:blipFill>
        <p:spPr>
          <a:xfrm>
            <a:off x="1849377" y="2676387"/>
            <a:ext cx="2905403" cy="2905403"/>
          </a:xfrm>
          <a:prstGeom prst="rect">
            <a:avLst/>
          </a:prstGeom>
        </p:spPr>
      </p:pic>
      <p:pic>
        <p:nvPicPr>
          <p:cNvPr id="13" name="Obrázek 12">
            <a:extLst>
              <a:ext uri="{FF2B5EF4-FFF2-40B4-BE49-F238E27FC236}">
                <a16:creationId xmlns:a16="http://schemas.microsoft.com/office/drawing/2014/main" id="{80508011-5437-1B0E-FF12-AD0E128D10A7}"/>
              </a:ext>
            </a:extLst>
          </p:cNvPr>
          <p:cNvPicPr>
            <a:picLocks noChangeAspect="1"/>
          </p:cNvPicPr>
          <p:nvPr/>
        </p:nvPicPr>
        <p:blipFill>
          <a:blip r:embed="rId6"/>
          <a:stretch>
            <a:fillRect/>
          </a:stretch>
        </p:blipFill>
        <p:spPr>
          <a:xfrm>
            <a:off x="6805910" y="691513"/>
            <a:ext cx="3416726" cy="5011198"/>
          </a:xfrm>
          <a:prstGeom prst="rect">
            <a:avLst/>
          </a:prstGeom>
          <a:solidFill>
            <a:srgbClr val="FFFFFF">
              <a:shade val="85000"/>
            </a:srgbClr>
          </a:solidFill>
          <a:ln w="190500" cap="rnd">
            <a:solidFill>
              <a:srgbClr val="FFFFFF"/>
            </a:solidFill>
          </a:ln>
          <a:effectLst>
            <a:outerShdw blurRad="50000" algn="tl" rotWithShape="0">
              <a:srgbClr val="000000">
                <a:alpha val="41000"/>
              </a:srgbClr>
            </a:outerShdw>
          </a:effectLst>
          <a:scene3d>
            <a:camera prst="orthographicFront"/>
            <a:lightRig rig="twoPt" dir="t">
              <a:rot lat="0" lon="0" rev="7800000"/>
            </a:lightRig>
          </a:scene3d>
          <a:sp3d contourW="6350">
            <a:bevelT w="50800" h="16510"/>
            <a:contourClr>
              <a:srgbClr val="C0C0C0"/>
            </a:contourClr>
          </a:sp3d>
        </p:spPr>
      </p:pic>
    </p:spTree>
    <p:custDataLst>
      <p:tags r:id="rId1"/>
    </p:custDataLst>
    <p:extLst>
      <p:ext uri="{BB962C8B-B14F-4D97-AF65-F5344CB8AC3E}">
        <p14:creationId xmlns:p14="http://schemas.microsoft.com/office/powerpoint/2010/main" val="223305041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1" cy="1"/>
          <a:chOff x="0" y="0"/>
          <a:chExt cx="1" cy="1"/>
        </a:xfrm>
      </p:grpSpPr>
      <p:sp>
        <p:nvSpPr>
          <p:cNvPr id="2" name="Zástupný text 1">
            <a:extLst>
              <a:ext uri="{FF2B5EF4-FFF2-40B4-BE49-F238E27FC236}">
                <a16:creationId xmlns:a16="http://schemas.microsoft.com/office/drawing/2014/main" id="{3CBCF857-BDC0-EEED-22F5-5D77858F5D4C}"/>
              </a:ext>
            </a:extLst>
          </p:cNvPr>
          <p:cNvSpPr>
            <a:spLocks noGrp="1"/>
          </p:cNvSpPr>
          <p:nvPr>
            <p:ph type="body" sz="quarter" idx="12"/>
          </p:nvPr>
        </p:nvSpPr>
        <p:spPr>
          <a:xfrm>
            <a:off x="507178" y="5574588"/>
            <a:ext cx="10922001" cy="812220"/>
          </a:xfrm>
        </p:spPr>
        <p:txBody>
          <a:bodyPr/>
          <a:lstStyle/>
          <a:p>
            <a:pPr>
              <a:spcAft>
                <a:spcPts val="600"/>
              </a:spcAft>
            </a:pPr>
            <a:r>
              <a:rPr lang="en-US" sz="1400" b="1" noProof="0" dirty="0">
                <a:solidFill>
                  <a:srgbClr val="03C751"/>
                </a:solidFill>
              </a:rPr>
              <a:t>How will you receive the questionnaire, and when is it due?</a:t>
            </a:r>
          </a:p>
          <a:p>
            <a:pPr>
              <a:spcAft>
                <a:spcPts val="600"/>
              </a:spcAft>
            </a:pPr>
            <a:r>
              <a:rPr lang="en-US" sz="1400" noProof="0" dirty="0"/>
              <a:t>You will receive the questionnaire through the SAP Ariba portal or via a link sent by email (Startquestion). The standard completion period is 30 calendar days from delivery. The accompanying email will specify the deadline and how to access the questionnaire.</a:t>
            </a:r>
          </a:p>
        </p:txBody>
      </p:sp>
      <p:sp>
        <p:nvSpPr>
          <p:cNvPr id="3" name="Zástupný text 2">
            <a:extLst>
              <a:ext uri="{FF2B5EF4-FFF2-40B4-BE49-F238E27FC236}">
                <a16:creationId xmlns:a16="http://schemas.microsoft.com/office/drawing/2014/main" id="{C9D27570-FEA6-6420-DA77-94014D3E0DB7}"/>
              </a:ext>
            </a:extLst>
          </p:cNvPr>
          <p:cNvSpPr>
            <a:spLocks noGrp="1"/>
          </p:cNvSpPr>
          <p:nvPr>
            <p:ph type="body" sz="quarter" idx="11"/>
          </p:nvPr>
        </p:nvSpPr>
        <p:spPr/>
        <p:txBody>
          <a:bodyPr/>
          <a:lstStyle/>
          <a:p>
            <a:r>
              <a:rPr lang="en-US" noProof="0" dirty="0"/>
              <a:t>What support is available when completing the ESG questionnaire?</a:t>
            </a:r>
          </a:p>
        </p:txBody>
      </p:sp>
      <p:sp>
        <p:nvSpPr>
          <p:cNvPr id="4" name="Zástupný text 3">
            <a:extLst>
              <a:ext uri="{FF2B5EF4-FFF2-40B4-BE49-F238E27FC236}">
                <a16:creationId xmlns:a16="http://schemas.microsoft.com/office/drawing/2014/main" id="{0FA00AFC-0C22-17ED-9BAF-C3E1B8B80396}"/>
              </a:ext>
            </a:extLst>
          </p:cNvPr>
          <p:cNvSpPr>
            <a:spLocks noGrp="1"/>
          </p:cNvSpPr>
          <p:nvPr>
            <p:ph type="body" sz="quarter" idx="14"/>
          </p:nvPr>
        </p:nvSpPr>
        <p:spPr>
          <a:xfrm>
            <a:off x="556358" y="1580503"/>
            <a:ext cx="11009312" cy="416971"/>
          </a:xfr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p>
            <a:pPr marL="0" indent="0" algn="ctr" rtl="0">
              <a:buNone/>
            </a:pPr>
            <a:r>
              <a:rPr lang="en-US" sz="1600" kern="1200" noProof="0" dirty="0">
                <a:solidFill>
                  <a:srgbClr val="03C751"/>
                </a:solidFill>
                <a:latin typeface="Arial" panose="020B0604020202020204" pitchFamily="34" charset="0"/>
                <a:cs typeface="Arial" panose="020B0604020202020204" pitchFamily="34" charset="0"/>
              </a:rPr>
              <a:t>All information, supporting materials, and contact details are available on the CEZ Group websites listed below.</a:t>
            </a:r>
          </a:p>
        </p:txBody>
      </p:sp>
      <p:sp>
        <p:nvSpPr>
          <p:cNvPr id="6" name="TextovéPole 5">
            <a:extLst>
              <a:ext uri="{FF2B5EF4-FFF2-40B4-BE49-F238E27FC236}">
                <a16:creationId xmlns:a16="http://schemas.microsoft.com/office/drawing/2014/main" id="{CB8B2A5D-F488-5C7E-D904-E144E8816371}"/>
              </a:ext>
            </a:extLst>
          </p:cNvPr>
          <p:cNvSpPr txBox="1"/>
          <p:nvPr/>
        </p:nvSpPr>
        <p:spPr>
          <a:xfrm>
            <a:off x="1372659" y="3603134"/>
            <a:ext cx="4595521" cy="523220"/>
          </a:xfrm>
          <a:prstGeom prst="rect">
            <a:avLst/>
          </a:prstGeom>
          <a:noFill/>
        </p:spPr>
        <p:txBody>
          <a:bodyPr wrap="square" rtlCol="0">
            <a:spAutoFit/>
          </a:bodyPr>
          <a:lstStyle/>
          <a:p>
            <a:r>
              <a:rPr lang="en-US" sz="1400" noProof="0" dirty="0"/>
              <a:t>Step-by-step guidance, explanations of key terms, and answers to frequently asked questions.</a:t>
            </a:r>
          </a:p>
        </p:txBody>
      </p:sp>
      <p:pic>
        <p:nvPicPr>
          <p:cNvPr id="7" name="Obrázek 6" descr="Obsah obrázku kruh, Grafika, grafický design, Barevnost&#10;&#10;Obsah generovaný pomocí AI může být nesprávný.">
            <a:extLst>
              <a:ext uri="{FF2B5EF4-FFF2-40B4-BE49-F238E27FC236}">
                <a16:creationId xmlns:a16="http://schemas.microsoft.com/office/drawing/2014/main" id="{4049D877-C6B5-D5D1-89B7-DA2A2D2BDE52}"/>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520689" y="4548977"/>
            <a:ext cx="728520" cy="728520"/>
          </a:xfrm>
          <a:prstGeom prst="rect">
            <a:avLst/>
          </a:prstGeom>
        </p:spPr>
      </p:pic>
      <p:pic>
        <p:nvPicPr>
          <p:cNvPr id="8" name="Obrázek 7" descr="Obsah obrázku snímek obrazovky, symbol, Grafika, kruh&#10;&#10;Obsah generovaný pomocí AI může být nesprávný.">
            <a:extLst>
              <a:ext uri="{FF2B5EF4-FFF2-40B4-BE49-F238E27FC236}">
                <a16:creationId xmlns:a16="http://schemas.microsoft.com/office/drawing/2014/main" id="{FC102448-7213-8BE1-047A-9A6612537EFE}"/>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0" y="4507127"/>
            <a:ext cx="812221" cy="812221"/>
          </a:xfrm>
          <a:prstGeom prst="rect">
            <a:avLst/>
          </a:prstGeom>
        </p:spPr>
      </p:pic>
      <p:pic>
        <p:nvPicPr>
          <p:cNvPr id="9" name="Obrázek 8" descr="Obsah obrázku design, Grafika, snímek obrazovky, grafický design&#10;&#10;Obsah generovaný pomocí AI může být nesprávný.">
            <a:extLst>
              <a:ext uri="{FF2B5EF4-FFF2-40B4-BE49-F238E27FC236}">
                <a16:creationId xmlns:a16="http://schemas.microsoft.com/office/drawing/2014/main" id="{E7FE03E9-95CE-656B-2186-90539ED7CFF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96000" y="3233802"/>
            <a:ext cx="812220" cy="812220"/>
          </a:xfrm>
          <a:prstGeom prst="rect">
            <a:avLst/>
          </a:prstGeom>
        </p:spPr>
      </p:pic>
      <p:pic>
        <p:nvPicPr>
          <p:cNvPr id="10" name="Obrázek 9" descr="Obsah obrázku Grafika, klipart, design, kreativita&#10;&#10;Obsah generovaný pomocí AI může být nesprávný.">
            <a:extLst>
              <a:ext uri="{FF2B5EF4-FFF2-40B4-BE49-F238E27FC236}">
                <a16:creationId xmlns:a16="http://schemas.microsoft.com/office/drawing/2014/main" id="{1E142FD7-9438-7DBE-1E49-3CD1C2FAFF32}"/>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520689" y="3207555"/>
            <a:ext cx="812221" cy="812221"/>
          </a:xfrm>
          <a:prstGeom prst="rect">
            <a:avLst/>
          </a:prstGeom>
        </p:spPr>
      </p:pic>
      <p:sp>
        <p:nvSpPr>
          <p:cNvPr id="11" name="TextovéPole 10">
            <a:extLst>
              <a:ext uri="{FF2B5EF4-FFF2-40B4-BE49-F238E27FC236}">
                <a16:creationId xmlns:a16="http://schemas.microsoft.com/office/drawing/2014/main" id="{5557B5DD-2FB2-A851-CE49-007D0C4040AD}"/>
              </a:ext>
            </a:extLst>
          </p:cNvPr>
          <p:cNvSpPr txBox="1"/>
          <p:nvPr/>
        </p:nvSpPr>
        <p:spPr>
          <a:xfrm>
            <a:off x="1349580" y="4507810"/>
            <a:ext cx="4618600" cy="369332"/>
          </a:xfrm>
          <a:prstGeom prst="rect">
            <a:avLst/>
          </a:prstGeom>
          <a:noFill/>
        </p:spPr>
        <p:txBody>
          <a:bodyPr wrap="square" rtlCol="0">
            <a:spAutoFit/>
          </a:bodyPr>
          <a:lstStyle/>
          <a:p>
            <a:r>
              <a:rPr lang="en-US" b="1" noProof="0" dirty="0"/>
              <a:t>Email support</a:t>
            </a:r>
          </a:p>
        </p:txBody>
      </p:sp>
      <p:sp>
        <p:nvSpPr>
          <p:cNvPr id="12" name="TextovéPole 11">
            <a:extLst>
              <a:ext uri="{FF2B5EF4-FFF2-40B4-BE49-F238E27FC236}">
                <a16:creationId xmlns:a16="http://schemas.microsoft.com/office/drawing/2014/main" id="{1C547D2D-008E-3ADB-E406-01F0E3D3BA21}"/>
              </a:ext>
            </a:extLst>
          </p:cNvPr>
          <p:cNvSpPr txBox="1"/>
          <p:nvPr/>
        </p:nvSpPr>
        <p:spPr>
          <a:xfrm>
            <a:off x="6941574" y="4507810"/>
            <a:ext cx="4618600" cy="323165"/>
          </a:xfrm>
          <a:prstGeom prst="rect">
            <a:avLst/>
          </a:prstGeom>
          <a:noFill/>
        </p:spPr>
        <p:txBody>
          <a:bodyPr wrap="square" rtlCol="0">
            <a:spAutoFit/>
          </a:bodyPr>
          <a:lstStyle/>
          <a:p>
            <a:r>
              <a:rPr lang="en-US" sz="1500" b="1" noProof="0" dirty="0"/>
              <a:t>Questionnaire available to download in advance</a:t>
            </a:r>
          </a:p>
        </p:txBody>
      </p:sp>
      <p:sp>
        <p:nvSpPr>
          <p:cNvPr id="13" name="TextovéPole 12">
            <a:extLst>
              <a:ext uri="{FF2B5EF4-FFF2-40B4-BE49-F238E27FC236}">
                <a16:creationId xmlns:a16="http://schemas.microsoft.com/office/drawing/2014/main" id="{37F1C10F-25B0-9696-999B-66201C3A70D8}"/>
              </a:ext>
            </a:extLst>
          </p:cNvPr>
          <p:cNvSpPr txBox="1"/>
          <p:nvPr/>
        </p:nvSpPr>
        <p:spPr>
          <a:xfrm>
            <a:off x="6941574" y="3233802"/>
            <a:ext cx="4355690" cy="369332"/>
          </a:xfrm>
          <a:prstGeom prst="rect">
            <a:avLst/>
          </a:prstGeom>
          <a:noFill/>
        </p:spPr>
        <p:txBody>
          <a:bodyPr wrap="square" rtlCol="0">
            <a:spAutoFit/>
          </a:bodyPr>
          <a:lstStyle/>
          <a:p>
            <a:r>
              <a:rPr lang="en-US" b="1" noProof="0" dirty="0"/>
              <a:t>Supplier workshops</a:t>
            </a:r>
          </a:p>
        </p:txBody>
      </p:sp>
      <p:sp>
        <p:nvSpPr>
          <p:cNvPr id="14" name="TextovéPole 13">
            <a:extLst>
              <a:ext uri="{FF2B5EF4-FFF2-40B4-BE49-F238E27FC236}">
                <a16:creationId xmlns:a16="http://schemas.microsoft.com/office/drawing/2014/main" id="{A5582488-5C0C-6C21-E959-10AC77080775}"/>
              </a:ext>
            </a:extLst>
          </p:cNvPr>
          <p:cNvSpPr txBox="1"/>
          <p:nvPr/>
        </p:nvSpPr>
        <p:spPr>
          <a:xfrm>
            <a:off x="1332910" y="4860526"/>
            <a:ext cx="4618600" cy="523220"/>
          </a:xfrm>
          <a:prstGeom prst="rect">
            <a:avLst/>
          </a:prstGeom>
          <a:noFill/>
        </p:spPr>
        <p:txBody>
          <a:bodyPr wrap="square" rtlCol="0">
            <a:spAutoFit/>
          </a:bodyPr>
          <a:lstStyle/>
          <a:p>
            <a:r>
              <a:rPr lang="en-US" sz="1400" noProof="0" dirty="0"/>
              <a:t>Contact us at </a:t>
            </a:r>
            <a:r>
              <a:rPr lang="en-US" sz="1400" b="1" u="sng" noProof="0" dirty="0"/>
              <a:t>supplychain@cez.cz </a:t>
            </a:r>
            <a:r>
              <a:rPr lang="en-US" sz="1400" noProof="0" dirty="0"/>
              <a:t>if you have any questions or encounter any difficulties.</a:t>
            </a:r>
          </a:p>
        </p:txBody>
      </p:sp>
      <p:sp>
        <p:nvSpPr>
          <p:cNvPr id="15" name="TextovéPole 14">
            <a:extLst>
              <a:ext uri="{FF2B5EF4-FFF2-40B4-BE49-F238E27FC236}">
                <a16:creationId xmlns:a16="http://schemas.microsoft.com/office/drawing/2014/main" id="{8B72A205-ED72-13EA-A85D-E8F56C83569D}"/>
              </a:ext>
            </a:extLst>
          </p:cNvPr>
          <p:cNvSpPr txBox="1"/>
          <p:nvPr/>
        </p:nvSpPr>
        <p:spPr>
          <a:xfrm>
            <a:off x="6941573" y="3575721"/>
            <a:ext cx="4778479" cy="523220"/>
          </a:xfrm>
          <a:prstGeom prst="rect">
            <a:avLst/>
          </a:prstGeom>
          <a:noFill/>
        </p:spPr>
        <p:txBody>
          <a:bodyPr wrap="square" rtlCol="0">
            <a:spAutoFit/>
          </a:bodyPr>
          <a:lstStyle/>
          <a:p>
            <a:r>
              <a:rPr lang="en-US" sz="1400" noProof="0" dirty="0"/>
              <a:t>Workshops are offered on several dates to support suppliers in completing the ESG questionnaire.</a:t>
            </a:r>
          </a:p>
        </p:txBody>
      </p:sp>
      <p:sp>
        <p:nvSpPr>
          <p:cNvPr id="16" name="TextovéPole 15">
            <a:extLst>
              <a:ext uri="{FF2B5EF4-FFF2-40B4-BE49-F238E27FC236}">
                <a16:creationId xmlns:a16="http://schemas.microsoft.com/office/drawing/2014/main" id="{72332CD3-280B-C1A7-DBD7-DE913FDFF8A3}"/>
              </a:ext>
            </a:extLst>
          </p:cNvPr>
          <p:cNvSpPr txBox="1"/>
          <p:nvPr/>
        </p:nvSpPr>
        <p:spPr>
          <a:xfrm>
            <a:off x="6941574" y="4860526"/>
            <a:ext cx="4618600" cy="523220"/>
          </a:xfrm>
          <a:prstGeom prst="rect">
            <a:avLst/>
          </a:prstGeom>
          <a:noFill/>
        </p:spPr>
        <p:txBody>
          <a:bodyPr wrap="square" rtlCol="0">
            <a:spAutoFit/>
          </a:bodyPr>
          <a:lstStyle/>
          <a:p>
            <a:r>
              <a:rPr lang="en-US" sz="1400" noProof="0" dirty="0"/>
              <a:t>The complete questionnaire is available on the website as an Excel file to help you prepare.</a:t>
            </a:r>
          </a:p>
        </p:txBody>
      </p:sp>
      <p:pic>
        <p:nvPicPr>
          <p:cNvPr id="17" name="Obrázek 16" descr="Obsah obrázku vzor, Grafika, pixel, design&#10;&#10;Obsah generovaný pomocí AI může být nesprávný.">
            <a:extLst>
              <a:ext uri="{FF2B5EF4-FFF2-40B4-BE49-F238E27FC236}">
                <a16:creationId xmlns:a16="http://schemas.microsoft.com/office/drawing/2014/main" id="{4699A320-206E-29BF-1782-CF40FB3B51BC}"/>
              </a:ext>
            </a:extLst>
          </p:cNvPr>
          <p:cNvPicPr>
            <a:picLocks noChangeAspect="1"/>
          </p:cNvPicPr>
          <p:nvPr/>
        </p:nvPicPr>
        <p:blipFill>
          <a:blip r:embed="rId6">
            <a:extLst>
              <a:ext uri="{28A0092B-C50C-407E-A947-70E740481C1C}">
                <a14:useLocalDpi xmlns:a14="http://schemas.microsoft.com/office/drawing/2010/main" val="0"/>
              </a:ext>
            </a:extLst>
          </a:blip>
          <a:stretch>
            <a:fillRect/>
          </a:stretch>
        </p:blipFill>
        <p:spPr>
          <a:xfrm>
            <a:off x="490466" y="2195577"/>
            <a:ext cx="882192" cy="882192"/>
          </a:xfrm>
          <a:prstGeom prst="rect">
            <a:avLst/>
          </a:prstGeom>
          <a:ln>
            <a:solidFill>
              <a:srgbClr val="03C751"/>
            </a:solidFill>
          </a:ln>
        </p:spPr>
      </p:pic>
      <p:pic>
        <p:nvPicPr>
          <p:cNvPr id="18" name="Obrázek 17" descr="Obsah obrázku vzor, Grafika, pixel, design&#10;&#10;Obsah generovaný pomocí AI může být nesprávný.">
            <a:extLst>
              <a:ext uri="{FF2B5EF4-FFF2-40B4-BE49-F238E27FC236}">
                <a16:creationId xmlns:a16="http://schemas.microsoft.com/office/drawing/2014/main" id="{786888A1-6F1A-5ABA-11B9-470D5753B8ED}"/>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6096000" y="2195577"/>
            <a:ext cx="882191" cy="882191"/>
          </a:xfrm>
          <a:prstGeom prst="rect">
            <a:avLst/>
          </a:prstGeom>
          <a:ln>
            <a:solidFill>
              <a:srgbClr val="03C751"/>
            </a:solidFill>
          </a:ln>
        </p:spPr>
      </p:pic>
      <p:sp>
        <p:nvSpPr>
          <p:cNvPr id="19" name="TextovéPole 18">
            <a:extLst>
              <a:ext uri="{FF2B5EF4-FFF2-40B4-BE49-F238E27FC236}">
                <a16:creationId xmlns:a16="http://schemas.microsoft.com/office/drawing/2014/main" id="{631141BF-EE90-EA80-B9EB-22345B3CA17F}"/>
              </a:ext>
            </a:extLst>
          </p:cNvPr>
          <p:cNvSpPr txBox="1"/>
          <p:nvPr/>
        </p:nvSpPr>
        <p:spPr>
          <a:xfrm>
            <a:off x="1452217" y="2255638"/>
            <a:ext cx="4515962" cy="720000"/>
          </a:xfrm>
          <a:prstGeom prst="roundRect">
            <a:avLst/>
          </a:prstGeom>
          <a:solidFill>
            <a:schemeClr val="accent6">
              <a:lumMod val="75000"/>
            </a:schemeClr>
          </a:solidFill>
          <a:ln>
            <a:noFill/>
          </a:ln>
        </p:spPr>
        <p:style>
          <a:lnRef idx="1">
            <a:schemeClr val="dk1"/>
          </a:lnRef>
          <a:fillRef idx="2">
            <a:schemeClr val="dk1"/>
          </a:fillRef>
          <a:effectRef idx="1">
            <a:schemeClr val="dk1"/>
          </a:effectRef>
          <a:fontRef idx="minor">
            <a:schemeClr val="dk1"/>
          </a:fontRef>
        </p:style>
        <p:txBody>
          <a:bodyPr wrap="square" rtlCol="0" anchor="ctr" anchorCtr="0">
            <a:noAutofit/>
          </a:bodyPr>
          <a:lstStyle>
            <a:defPPr>
              <a:defRPr lang="en-CZ"/>
            </a:defPPr>
            <a:lvl1pPr algn="ctr">
              <a:defRPr>
                <a:solidFill>
                  <a:schemeClr val="dk1"/>
                </a:solidFill>
              </a:defRPr>
            </a:lvl1pPr>
            <a:lvl2pPr>
              <a:defRPr>
                <a:solidFill>
                  <a:schemeClr val="dk1"/>
                </a:solidFill>
              </a:defRPr>
            </a:lvl2pPr>
            <a:lvl3pPr lvl="2">
              <a:defRPr sz="2400">
                <a:solidFill>
                  <a:schemeClr val="dk1"/>
                </a:solidFill>
                <a:cs typeface="Aria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600" noProof="0" dirty="0"/>
              <a:t>https://www.cez.cz/sustainability/en</a:t>
            </a:r>
          </a:p>
        </p:txBody>
      </p:sp>
      <p:sp>
        <p:nvSpPr>
          <p:cNvPr id="20" name="TextovéPole 19">
            <a:extLst>
              <a:ext uri="{FF2B5EF4-FFF2-40B4-BE49-F238E27FC236}">
                <a16:creationId xmlns:a16="http://schemas.microsoft.com/office/drawing/2014/main" id="{8A9F3283-D346-3368-BD39-176E0830EA03}"/>
              </a:ext>
            </a:extLst>
          </p:cNvPr>
          <p:cNvSpPr txBox="1"/>
          <p:nvPr/>
        </p:nvSpPr>
        <p:spPr>
          <a:xfrm>
            <a:off x="7092109" y="2254940"/>
            <a:ext cx="4468065" cy="721395"/>
          </a:xfrm>
          <a:prstGeom prst="roundRect">
            <a:avLst/>
          </a:prstGeom>
          <a:solidFill>
            <a:schemeClr val="accent6">
              <a:lumMod val="75000"/>
            </a:schemeClr>
          </a:solidFill>
          <a:ln>
            <a:noFill/>
          </a:ln>
        </p:spPr>
        <p:style>
          <a:lnRef idx="1">
            <a:schemeClr val="dk1"/>
          </a:lnRef>
          <a:fillRef idx="2">
            <a:schemeClr val="dk1"/>
          </a:fillRef>
          <a:effectRef idx="1">
            <a:schemeClr val="dk1"/>
          </a:effectRef>
          <a:fontRef idx="minor">
            <a:schemeClr val="dk1"/>
          </a:fontRef>
        </p:style>
        <p:txBody>
          <a:bodyPr wrap="square" rtlCol="0" anchor="ctr" anchorCtr="0">
            <a:noAutofit/>
          </a:bodyPr>
          <a:lstStyle>
            <a:defPPr>
              <a:defRPr lang="en-CZ"/>
            </a:defPPr>
            <a:lvl1pPr algn="ctr">
              <a:defRPr>
                <a:solidFill>
                  <a:schemeClr val="dk1"/>
                </a:solidFill>
              </a:defRPr>
            </a:lvl1pPr>
            <a:lvl2pPr>
              <a:defRPr>
                <a:solidFill>
                  <a:schemeClr val="dk1"/>
                </a:solidFill>
              </a:defRPr>
            </a:lvl2pPr>
            <a:lvl3pPr lvl="2">
              <a:defRPr sz="2400">
                <a:solidFill>
                  <a:schemeClr val="dk1"/>
                </a:solidFill>
                <a:cs typeface="Arial"/>
              </a:defRPr>
            </a:lvl3pPr>
            <a:lvl4pPr>
              <a:defRPr>
                <a:solidFill>
                  <a:schemeClr val="dk1"/>
                </a:solidFill>
              </a:defRPr>
            </a:lvl4pPr>
            <a:lvl5pPr>
              <a:defRPr>
                <a:solidFill>
                  <a:schemeClr val="dk1"/>
                </a:solidFill>
              </a:defRPr>
            </a:lvl5pPr>
            <a:lvl6pPr>
              <a:defRPr>
                <a:solidFill>
                  <a:schemeClr val="dk1"/>
                </a:solidFill>
              </a:defRPr>
            </a:lvl6pPr>
            <a:lvl7pPr>
              <a:defRPr>
                <a:solidFill>
                  <a:schemeClr val="dk1"/>
                </a:solidFill>
              </a:defRPr>
            </a:lvl7pPr>
            <a:lvl8pPr>
              <a:defRPr>
                <a:solidFill>
                  <a:schemeClr val="dk1"/>
                </a:solidFill>
              </a:defRPr>
            </a:lvl8pPr>
            <a:lvl9pPr>
              <a:defRPr>
                <a:solidFill>
                  <a:schemeClr val="dk1"/>
                </a:solidFill>
              </a:defRPr>
            </a:lvl9pPr>
          </a:lstStyle>
          <a:p>
            <a:r>
              <a:rPr lang="en-US" sz="1600" noProof="0" dirty="0"/>
              <a:t>https://www.cez.cz/nextcez/en/home</a:t>
            </a:r>
          </a:p>
        </p:txBody>
      </p:sp>
      <p:sp>
        <p:nvSpPr>
          <p:cNvPr id="5" name="TextovéPole 4">
            <a:extLst>
              <a:ext uri="{FF2B5EF4-FFF2-40B4-BE49-F238E27FC236}">
                <a16:creationId xmlns:a16="http://schemas.microsoft.com/office/drawing/2014/main" id="{0503E201-C054-E73A-BEF3-9A601A43B0F4}"/>
              </a:ext>
            </a:extLst>
          </p:cNvPr>
          <p:cNvSpPr txBox="1"/>
          <p:nvPr/>
        </p:nvSpPr>
        <p:spPr>
          <a:xfrm>
            <a:off x="1372658" y="3244334"/>
            <a:ext cx="4595522" cy="369332"/>
          </a:xfrm>
          <a:prstGeom prst="rect">
            <a:avLst/>
          </a:prstGeom>
          <a:noFill/>
        </p:spPr>
        <p:txBody>
          <a:bodyPr wrap="square" rtlCol="0">
            <a:spAutoFit/>
          </a:bodyPr>
          <a:lstStyle/>
          <a:p>
            <a:r>
              <a:rPr lang="en-US" b="1" noProof="0" dirty="0"/>
              <a:t>Questionnaire Completion Guides, Q&amp;A</a:t>
            </a:r>
          </a:p>
        </p:txBody>
      </p:sp>
    </p:spTree>
    <p:extLst>
      <p:ext uri="{BB962C8B-B14F-4D97-AF65-F5344CB8AC3E}">
        <p14:creationId xmlns:p14="http://schemas.microsoft.com/office/powerpoint/2010/main" val="45424962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1AC812DB-6278-A8B0-51E5-5CEEACA78013}"/>
              </a:ext>
            </a:extLst>
          </p:cNvPr>
          <p:cNvSpPr>
            <a:spLocks noGrp="1"/>
          </p:cNvSpPr>
          <p:nvPr>
            <p:ph type="body" sz="quarter" idx="11"/>
          </p:nvPr>
        </p:nvSpPr>
        <p:spPr/>
        <p:txBody>
          <a:bodyPr/>
          <a:lstStyle/>
          <a:p>
            <a:r>
              <a:rPr lang="en-US" noProof="0" dirty="0"/>
              <a:t>Manuals for completing the ESG questionnaire are available for download</a:t>
            </a:r>
          </a:p>
        </p:txBody>
      </p:sp>
      <p:sp>
        <p:nvSpPr>
          <p:cNvPr id="8" name="TextovéPole 7">
            <a:extLst>
              <a:ext uri="{FF2B5EF4-FFF2-40B4-BE49-F238E27FC236}">
                <a16:creationId xmlns:a16="http://schemas.microsoft.com/office/drawing/2014/main" id="{1B6DB3DE-41E0-B7CE-D804-4D4B97B959FF}"/>
              </a:ext>
            </a:extLst>
          </p:cNvPr>
          <p:cNvSpPr txBox="1"/>
          <p:nvPr/>
        </p:nvSpPr>
        <p:spPr>
          <a:xfrm>
            <a:off x="5464900" y="5245183"/>
            <a:ext cx="4633362" cy="830997"/>
          </a:xfrm>
          <a:prstGeom prst="rect">
            <a:avLst/>
          </a:prstGeom>
          <a:solidFill>
            <a:schemeClr val="bg1">
              <a:lumMod val="9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lvl1pPr algn="ctr">
              <a:spcBef>
                <a:spcPts val="600"/>
              </a:spcBef>
              <a:defRPr>
                <a:latin typeface="Arial" panose="020B0604020202020204" pitchFamily="34" charset="0"/>
                <a:cs typeface="Arial" panose="020B0604020202020204" pitchFamily="34" charset="0"/>
              </a:defRPr>
            </a:lvl1pPr>
            <a:lvl2pPr marL="457189"/>
            <a:lvl3pPr marL="914377"/>
            <a:lvl4pPr marL="1371566"/>
            <a:lvl5pPr marL="1828754"/>
            <a:lvl6pPr marL="2285943"/>
            <a:lvl7pPr marL="2743131"/>
            <a:lvl8pPr marL="3200320"/>
            <a:lvl9pPr marL="3657509"/>
          </a:lstStyle>
          <a:p>
            <a:pPr>
              <a:spcBef>
                <a:spcPts val="0"/>
              </a:spcBef>
            </a:pPr>
            <a:r>
              <a:rPr lang="en-US" sz="1200" noProof="0" dirty="0">
                <a:hlinkClick r:id="rId3"/>
              </a:rPr>
              <a:t>Sustainable supply chain | CEZ Group</a:t>
            </a:r>
            <a:endParaRPr lang="en-US" sz="1200" noProof="0" dirty="0"/>
          </a:p>
        </p:txBody>
      </p:sp>
      <p:pic>
        <p:nvPicPr>
          <p:cNvPr id="5" name="Obrázek 4">
            <a:extLst>
              <a:ext uri="{FF2B5EF4-FFF2-40B4-BE49-F238E27FC236}">
                <a16:creationId xmlns:a16="http://schemas.microsoft.com/office/drawing/2014/main" id="{3C87F6C2-AC27-B8BB-04EB-D84CAC30446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151606" y="4976959"/>
            <a:ext cx="1354080" cy="1354080"/>
          </a:xfrm>
          <a:prstGeom prst="rect">
            <a:avLst/>
          </a:prstGeom>
        </p:spPr>
      </p:pic>
      <p:sp>
        <p:nvSpPr>
          <p:cNvPr id="13" name="Zástupný text 1">
            <a:extLst>
              <a:ext uri="{FF2B5EF4-FFF2-40B4-BE49-F238E27FC236}">
                <a16:creationId xmlns:a16="http://schemas.microsoft.com/office/drawing/2014/main" id="{DBB8E4DD-54C2-8647-4D34-5AAF6A281CEB}"/>
              </a:ext>
            </a:extLst>
          </p:cNvPr>
          <p:cNvSpPr>
            <a:spLocks noGrp="1"/>
          </p:cNvSpPr>
          <p:nvPr>
            <p:ph type="body" sz="quarter" idx="12"/>
          </p:nvPr>
        </p:nvSpPr>
        <p:spPr>
          <a:xfrm>
            <a:off x="5464900" y="2240948"/>
            <a:ext cx="6138041" cy="646331"/>
          </a:xfrm>
        </p:spPr>
        <p:txBody>
          <a:bodyPr/>
          <a:lstStyle/>
          <a:p>
            <a:pPr>
              <a:spcBef>
                <a:spcPts val="600"/>
              </a:spcBef>
            </a:pPr>
            <a:r>
              <a:rPr lang="en-US" sz="1600" noProof="0" dirty="0">
                <a:solidFill>
                  <a:srgbClr val="F24F00"/>
                </a:solidFill>
              </a:rPr>
              <a:t>Manuals are available for download on the website.</a:t>
            </a:r>
          </a:p>
          <a:p>
            <a:pPr>
              <a:spcBef>
                <a:spcPts val="600"/>
              </a:spcBef>
            </a:pPr>
            <a:r>
              <a:rPr lang="en-US" sz="1600" noProof="0" dirty="0"/>
              <a:t>Are you registered as an SKČ supplier on the SAP Ariba portal?</a:t>
            </a:r>
          </a:p>
        </p:txBody>
      </p:sp>
      <p:sp>
        <p:nvSpPr>
          <p:cNvPr id="19" name="Zástupný text 3">
            <a:extLst>
              <a:ext uri="{FF2B5EF4-FFF2-40B4-BE49-F238E27FC236}">
                <a16:creationId xmlns:a16="http://schemas.microsoft.com/office/drawing/2014/main" id="{262A60E1-3DBC-44E7-9F39-946341AB47C6}"/>
              </a:ext>
            </a:extLst>
          </p:cNvPr>
          <p:cNvSpPr>
            <a:spLocks noGrp="1"/>
          </p:cNvSpPr>
          <p:nvPr>
            <p:ph type="body" sz="quarter" idx="14"/>
          </p:nvPr>
        </p:nvSpPr>
        <p:spPr>
          <a:xfrm>
            <a:off x="550862" y="1358385"/>
            <a:ext cx="11052079" cy="646331"/>
          </a:xfrm>
          <a:ln>
            <a:solidFill>
              <a:srgbClr val="F24F00"/>
            </a:solidFill>
          </a:ln>
        </p:spPr>
        <p:txBody>
          <a:bodyPr anchor="ctr" anchorCtr="0"/>
          <a:lstStyle/>
          <a:p>
            <a:pPr marL="0" indent="0" algn="ctr">
              <a:buNone/>
            </a:pPr>
            <a:r>
              <a:rPr lang="en-US" sz="1600" noProof="0" dirty="0"/>
              <a:t>The manuals provide basic instructions for navigating the questionnaires available on </a:t>
            </a:r>
            <a:r>
              <a:rPr lang="en-US" sz="1600" b="1" noProof="0" dirty="0">
                <a:solidFill>
                  <a:schemeClr val="bg2"/>
                </a:solidFill>
              </a:rPr>
              <a:t>the</a:t>
            </a:r>
            <a:r>
              <a:rPr lang="en-US" sz="1600" noProof="0" dirty="0"/>
              <a:t> </a:t>
            </a:r>
            <a:r>
              <a:rPr lang="en-US" sz="1600" b="1" noProof="0" dirty="0">
                <a:solidFill>
                  <a:schemeClr val="bg2"/>
                </a:solidFill>
              </a:rPr>
              <a:t>SAP Ariba supplier portal </a:t>
            </a:r>
            <a:r>
              <a:rPr lang="en-US" sz="1600" noProof="0" dirty="0"/>
              <a:t>and </a:t>
            </a:r>
            <a:r>
              <a:rPr lang="en-US" sz="1600" b="1" noProof="0" dirty="0">
                <a:solidFill>
                  <a:schemeClr val="bg2"/>
                </a:solidFill>
              </a:rPr>
              <a:t>the Startquestion platform</a:t>
            </a:r>
            <a:r>
              <a:rPr lang="en-US" sz="1600" noProof="0" dirty="0"/>
              <a:t>.</a:t>
            </a:r>
          </a:p>
        </p:txBody>
      </p:sp>
      <p:pic>
        <p:nvPicPr>
          <p:cNvPr id="7" name="Obrázek 6">
            <a:extLst>
              <a:ext uri="{FF2B5EF4-FFF2-40B4-BE49-F238E27FC236}">
                <a16:creationId xmlns:a16="http://schemas.microsoft.com/office/drawing/2014/main" id="{965919B4-76F2-93D1-49A0-265066E78B94}"/>
              </a:ext>
            </a:extLst>
          </p:cNvPr>
          <p:cNvPicPr>
            <a:picLocks noChangeAspect="1"/>
          </p:cNvPicPr>
          <p:nvPr/>
        </p:nvPicPr>
        <p:blipFill>
          <a:blip r:embed="rId5"/>
          <a:stretch>
            <a:fillRect/>
          </a:stretch>
        </p:blipFill>
        <p:spPr>
          <a:xfrm>
            <a:off x="5464900" y="2873605"/>
            <a:ext cx="6506483" cy="990738"/>
          </a:xfrm>
          <a:prstGeom prst="rect">
            <a:avLst/>
          </a:prstGeom>
        </p:spPr>
      </p:pic>
      <p:pic>
        <p:nvPicPr>
          <p:cNvPr id="20" name="Obrázek 19">
            <a:extLst>
              <a:ext uri="{FF2B5EF4-FFF2-40B4-BE49-F238E27FC236}">
                <a16:creationId xmlns:a16="http://schemas.microsoft.com/office/drawing/2014/main" id="{11973ABF-8626-3ACD-92BD-52ED7076211A}"/>
              </a:ext>
            </a:extLst>
          </p:cNvPr>
          <p:cNvPicPr>
            <a:picLocks noChangeAspect="1"/>
          </p:cNvPicPr>
          <p:nvPr/>
        </p:nvPicPr>
        <p:blipFill>
          <a:blip r:embed="rId6"/>
          <a:stretch>
            <a:fillRect/>
          </a:stretch>
        </p:blipFill>
        <p:spPr>
          <a:xfrm>
            <a:off x="309321" y="2240948"/>
            <a:ext cx="4787137" cy="3910061"/>
          </a:xfrm>
          <a:prstGeom prst="rect">
            <a:avLst/>
          </a:prstGeom>
          <a:effectLst>
            <a:outerShdw blurRad="292100" dist="139700" dir="2700000" algn="tl" rotWithShape="0">
              <a:schemeClr val="tx1">
                <a:alpha val="65000"/>
              </a:schemeClr>
            </a:outerShdw>
          </a:effectLst>
        </p:spPr>
      </p:pic>
      <p:pic>
        <p:nvPicPr>
          <p:cNvPr id="24" name="Obrázek 23">
            <a:extLst>
              <a:ext uri="{FF2B5EF4-FFF2-40B4-BE49-F238E27FC236}">
                <a16:creationId xmlns:a16="http://schemas.microsoft.com/office/drawing/2014/main" id="{90015C4F-C4C8-EC3E-4232-C3B9CFA7810F}"/>
              </a:ext>
            </a:extLst>
          </p:cNvPr>
          <p:cNvPicPr>
            <a:picLocks noChangeAspect="1"/>
          </p:cNvPicPr>
          <p:nvPr/>
        </p:nvPicPr>
        <p:blipFill>
          <a:blip r:embed="rId7"/>
          <a:stretch>
            <a:fillRect/>
          </a:stretch>
        </p:blipFill>
        <p:spPr>
          <a:xfrm>
            <a:off x="5464900" y="3864343"/>
            <a:ext cx="6563641" cy="1009791"/>
          </a:xfrm>
          <a:prstGeom prst="rect">
            <a:avLst/>
          </a:prstGeom>
        </p:spPr>
      </p:pic>
    </p:spTree>
    <p:extLst>
      <p:ext uri="{BB962C8B-B14F-4D97-AF65-F5344CB8AC3E}">
        <p14:creationId xmlns:p14="http://schemas.microsoft.com/office/powerpoint/2010/main" val="60274073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BB1FF-4D1B-D16B-092E-9C4E2187C1F5}"/>
            </a:ext>
          </a:extLst>
        </p:cNvPr>
        <p:cNvGrpSpPr/>
        <p:nvPr/>
      </p:nvGrpSpPr>
      <p:grpSpPr>
        <a:xfrm>
          <a:off x="0" y="0"/>
          <a:ext cx="1" cy="1"/>
          <a:chOff x="0" y="0"/>
          <a:chExt cx="1" cy="1"/>
        </a:xfrm>
      </p:grpSpPr>
      <p:pic>
        <p:nvPicPr>
          <p:cNvPr id="8" name="Obrázek 7" descr="Obsah obrázku venku, krajina, obloha, Letecké snímkování&#10;&#10;Obsah generovaný pomocí AI může být nesprávný.">
            <a:extLst>
              <a:ext uri="{FF2B5EF4-FFF2-40B4-BE49-F238E27FC236}">
                <a16:creationId xmlns:a16="http://schemas.microsoft.com/office/drawing/2014/main" id="{7FAD2180-E968-4CD6-09D0-53FF29F4367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1189599"/>
            <a:ext cx="12192000" cy="5112774"/>
          </a:xfrm>
          <a:prstGeom prst="rect">
            <a:avLst/>
          </a:prstGeom>
        </p:spPr>
      </p:pic>
      <p:sp>
        <p:nvSpPr>
          <p:cNvPr id="2" name="Zástupný text 1">
            <a:extLst>
              <a:ext uri="{FF2B5EF4-FFF2-40B4-BE49-F238E27FC236}">
                <a16:creationId xmlns:a16="http://schemas.microsoft.com/office/drawing/2014/main" id="{8A7F771F-7D75-AE90-23EB-5A3ABE588BDD}"/>
              </a:ext>
            </a:extLst>
          </p:cNvPr>
          <p:cNvSpPr>
            <a:spLocks noGrp="1"/>
          </p:cNvSpPr>
          <p:nvPr>
            <p:ph type="body" sz="quarter" idx="11"/>
          </p:nvPr>
        </p:nvSpPr>
        <p:spPr>
          <a:xfrm>
            <a:off x="1097820" y="4060051"/>
            <a:ext cx="9996356" cy="779206"/>
          </a:xfrm>
          <a:solidFill>
            <a:schemeClr val="bg1">
              <a:lumMod val="95000"/>
              <a:alpha val="87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p>
            <a:pPr algn="ctr"/>
            <a:r>
              <a:rPr lang="en-US" sz="1600" noProof="0" dirty="0"/>
              <a:t>A carefully completed questionnaire helps us manage risks more effectively and develop responsible supplier relationships. In return, you will receive specific feedback to support your further work on ESG topics.</a:t>
            </a:r>
          </a:p>
        </p:txBody>
      </p:sp>
      <p:sp>
        <p:nvSpPr>
          <p:cNvPr id="3" name="TextovéPole 2">
            <a:extLst>
              <a:ext uri="{FF2B5EF4-FFF2-40B4-BE49-F238E27FC236}">
                <a16:creationId xmlns:a16="http://schemas.microsoft.com/office/drawing/2014/main" id="{FFABC22D-FDBA-3F80-BFE4-073FDA1CD76C}"/>
              </a:ext>
            </a:extLst>
          </p:cNvPr>
          <p:cNvSpPr txBox="1"/>
          <p:nvPr/>
        </p:nvSpPr>
        <p:spPr>
          <a:xfrm>
            <a:off x="2536719" y="3484376"/>
            <a:ext cx="7118555" cy="523220"/>
          </a:xfrm>
          <a:prstGeom prst="rect">
            <a:avLst/>
          </a:prstGeom>
          <a:noFill/>
        </p:spPr>
        <p:txBody>
          <a:bodyPr wrap="square" rtlCol="0">
            <a:spAutoFit/>
          </a:bodyPr>
          <a:lstStyle/>
          <a:p>
            <a:pPr algn="ctr"/>
            <a:r>
              <a:rPr lang="en-US" sz="2800" b="1" noProof="0" dirty="0">
                <a:solidFill>
                  <a:srgbClr val="FFFFFF"/>
                </a:solidFill>
              </a:rPr>
              <a:t>THANK YOU FOR YOUR COOPERATION</a:t>
            </a:r>
          </a:p>
        </p:txBody>
      </p:sp>
      <p:sp>
        <p:nvSpPr>
          <p:cNvPr id="7" name="TextovéPole 6">
            <a:extLst>
              <a:ext uri="{FF2B5EF4-FFF2-40B4-BE49-F238E27FC236}">
                <a16:creationId xmlns:a16="http://schemas.microsoft.com/office/drawing/2014/main" id="{E1A89AE1-C514-40D0-DC55-FBA12243458C}"/>
              </a:ext>
            </a:extLst>
          </p:cNvPr>
          <p:cNvSpPr txBox="1"/>
          <p:nvPr/>
        </p:nvSpPr>
        <p:spPr>
          <a:xfrm>
            <a:off x="1097820" y="4986039"/>
            <a:ext cx="9996355" cy="584775"/>
          </a:xfrm>
          <a:prstGeom prst="rect">
            <a:avLst/>
          </a:prstGeom>
          <a:solidFill>
            <a:schemeClr val="bg1">
              <a:lumMod val="95000"/>
              <a:alpha val="58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txBody>
          <a:bodyPr anchor="ctr" anchorCtr="0"/>
          <a:lstStyle>
            <a:lvl1pPr marR="0" indent="0" algn="ctr" fontAlgn="auto">
              <a:lnSpc>
                <a:spcPct val="100000"/>
              </a:lnSpc>
              <a:spcBef>
                <a:spcPts val="0"/>
              </a:spcBef>
              <a:spcAft>
                <a:spcPts val="0"/>
              </a:spcAft>
              <a:buClrTx/>
              <a:buSzTx/>
              <a:buFontTx/>
              <a:buNone/>
              <a:tabLst/>
              <a:defRPr sz="1600">
                <a:latin typeface="Arial" panose="020B0604020202020204" pitchFamily="34" charset="0"/>
                <a:cs typeface="Arial" panose="020B0604020202020204" pitchFamily="34" charset="0"/>
              </a:defRPr>
            </a:lvl1pPr>
            <a:lvl2pPr marL="457189">
              <a:defRPr>
                <a:solidFill>
                  <a:schemeClr val="dk1"/>
                </a:solidFill>
              </a:defRPr>
            </a:lvl2pPr>
            <a:lvl3pPr marL="914377">
              <a:defRPr>
                <a:solidFill>
                  <a:schemeClr val="dk1"/>
                </a:solidFill>
              </a:defRPr>
            </a:lvl3pPr>
            <a:lvl4pPr marL="1371566">
              <a:defRPr>
                <a:solidFill>
                  <a:schemeClr val="dk1"/>
                </a:solidFill>
              </a:defRPr>
            </a:lvl4pPr>
            <a:lvl5pPr marL="1828754">
              <a:defRPr>
                <a:solidFill>
                  <a:schemeClr val="dk1"/>
                </a:solidFill>
              </a:defRPr>
            </a:lvl5pPr>
            <a:lvl6pPr marL="2285943">
              <a:defRPr>
                <a:solidFill>
                  <a:schemeClr val="dk1"/>
                </a:solidFill>
              </a:defRPr>
            </a:lvl6pPr>
            <a:lvl7pPr marL="2743131">
              <a:defRPr>
                <a:solidFill>
                  <a:schemeClr val="dk1"/>
                </a:solidFill>
              </a:defRPr>
            </a:lvl7pPr>
            <a:lvl8pPr marL="3200320">
              <a:defRPr>
                <a:solidFill>
                  <a:schemeClr val="dk1"/>
                </a:solidFill>
              </a:defRPr>
            </a:lvl8pPr>
            <a:lvl9pPr marL="3657509">
              <a:defRPr>
                <a:solidFill>
                  <a:schemeClr val="dk1"/>
                </a:solidFill>
              </a:defRPr>
            </a:lvl9pPr>
          </a:lstStyle>
          <a:p>
            <a:r>
              <a:rPr lang="en-US" b="1" noProof="0" dirty="0"/>
              <a:t>If you have been contacted, please review the materials on our website and complete the questionnaire by the deadline stated in the email. If you have any questions, please contact us.</a:t>
            </a:r>
          </a:p>
        </p:txBody>
      </p:sp>
    </p:spTree>
    <p:extLst>
      <p:ext uri="{BB962C8B-B14F-4D97-AF65-F5344CB8AC3E}">
        <p14:creationId xmlns:p14="http://schemas.microsoft.com/office/powerpoint/2010/main" val="1774583972"/>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1A59AD5E-2E61-1501-80DE-4A2786D6A0C0}"/>
              </a:ext>
            </a:extLst>
          </p:cNvPr>
          <p:cNvSpPr>
            <a:spLocks noGrp="1"/>
          </p:cNvSpPr>
          <p:nvPr>
            <p:ph type="body" sz="quarter" idx="10"/>
          </p:nvPr>
        </p:nvSpPr>
        <p:spPr/>
        <p:txBody>
          <a:bodyPr anchor="t"/>
          <a:lstStyle/>
          <a:p>
            <a:r>
              <a:rPr lang="en-US" noProof="0" dirty="0"/>
              <a:t>Discussion</a:t>
            </a:r>
          </a:p>
        </p:txBody>
      </p:sp>
      <p:sp>
        <p:nvSpPr>
          <p:cNvPr id="2" name="TextBox 5">
            <a:extLst>
              <a:ext uri="{FF2B5EF4-FFF2-40B4-BE49-F238E27FC236}">
                <a16:creationId xmlns:a16="http://schemas.microsoft.com/office/drawing/2014/main" id="{3BD4CFED-A4B8-3719-9AE1-11052FF18B38}"/>
              </a:ext>
            </a:extLst>
          </p:cNvPr>
          <p:cNvSpPr txBox="1"/>
          <p:nvPr/>
        </p:nvSpPr>
        <p:spPr>
          <a:xfrm>
            <a:off x="551384" y="5155790"/>
            <a:ext cx="8474629" cy="1200329"/>
          </a:xfrm>
          <a:prstGeom prst="rect">
            <a:avLst/>
          </a:prstGeom>
          <a:noFill/>
        </p:spPr>
        <p:txBody>
          <a:bodyPr wrap="square">
            <a:spAutoFit/>
          </a:bodyPr>
          <a:lstStyle/>
          <a:p>
            <a:pPr algn="just"/>
            <a:r>
              <a:rPr lang="en-US" sz="1200" noProof="0" dirty="0">
                <a:solidFill>
                  <a:schemeClr val="tx1">
                    <a:lumMod val="60000"/>
                    <a:lumOff val="40000"/>
                  </a:schemeClr>
                </a:solidFill>
              </a:rPr>
              <a:t>Notice:</a:t>
            </a:r>
            <a:endParaRPr lang="en-US" sz="1200" i="1" noProof="0" dirty="0">
              <a:solidFill>
                <a:schemeClr val="tx1">
                  <a:lumMod val="60000"/>
                  <a:lumOff val="40000"/>
                </a:schemeClr>
              </a:solidFill>
              <a:effectLst/>
              <a:ea typeface="Calibri" panose="020F0502020204030204" pitchFamily="34" charset="0"/>
            </a:endParaRPr>
          </a:p>
          <a:p>
            <a:pPr algn="just"/>
            <a:r>
              <a:rPr lang="en-US" sz="1200" i="1" noProof="0" dirty="0">
                <a:solidFill>
                  <a:schemeClr val="tx1">
                    <a:lumMod val="60000"/>
                    <a:lumOff val="40000"/>
                  </a:schemeClr>
                </a:solidFill>
                <a:ea typeface="Calibri" panose="020F0502020204030204" pitchFamily="34" charset="0"/>
              </a:rPr>
              <a:t>The information you provide in the questionnaire is intended solely for use by the CEZ Group and will not be shared externally. Any publication will be limited exclusively to aggregated data and summary conclusions. The questionnaire survey is for informational purposes only and will have no direct consequences for the duration of specific contractual relationships. We continue to analyze and evaluate the findings from the ESG survey and take the results into account as part of related comprehensive supplier analyses.</a:t>
            </a:r>
            <a:endParaRPr lang="en-US" sz="1200" i="1" noProof="0" dirty="0">
              <a:solidFill>
                <a:schemeClr val="tx1">
                  <a:lumMod val="60000"/>
                  <a:lumOff val="40000"/>
                </a:schemeClr>
              </a:solidFill>
              <a:effectLst/>
              <a:ea typeface="Calibri" panose="020F0502020204030204" pitchFamily="34" charset="0"/>
            </a:endParaRPr>
          </a:p>
        </p:txBody>
      </p:sp>
    </p:spTree>
    <p:extLst>
      <p:ext uri="{BB962C8B-B14F-4D97-AF65-F5344CB8AC3E}">
        <p14:creationId xmlns:p14="http://schemas.microsoft.com/office/powerpoint/2010/main" val="630448463"/>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a:extLst>
              <a:ext uri="{FF2B5EF4-FFF2-40B4-BE49-F238E27FC236}">
                <a16:creationId xmlns:a16="http://schemas.microsoft.com/office/drawing/2014/main" id="{BF0A01A7-7529-D444-EA8F-6EF1BB19F47D}"/>
              </a:ext>
            </a:extLst>
          </p:cNvPr>
          <p:cNvSpPr>
            <a:spLocks noGrp="1"/>
          </p:cNvSpPr>
          <p:nvPr>
            <p:ph type="body" sz="quarter" idx="10"/>
          </p:nvPr>
        </p:nvSpPr>
        <p:spPr>
          <a:xfrm>
            <a:off x="561217" y="2782670"/>
            <a:ext cx="7786370" cy="1862931"/>
          </a:xfrm>
        </p:spPr>
        <p:txBody>
          <a:bodyPr/>
          <a:lstStyle/>
          <a:p>
            <a:r>
              <a:rPr lang="en-US" sz="2400" noProof="0" dirty="0"/>
              <a:t>Deadline for completion: </a:t>
            </a:r>
            <a:r>
              <a:rPr lang="en-US" sz="2400" b="1" noProof="0" dirty="0">
                <a:solidFill>
                  <a:schemeClr val="bg2"/>
                </a:solidFill>
              </a:rPr>
              <a:t>October 30, 2026</a:t>
            </a:r>
          </a:p>
          <a:p>
            <a:endParaRPr lang="en-US" sz="2400" noProof="0" dirty="0"/>
          </a:p>
          <a:p>
            <a:r>
              <a:rPr lang="en-US" noProof="0" dirty="0"/>
              <a:t>Thank you for your cooperation!</a:t>
            </a:r>
          </a:p>
        </p:txBody>
      </p:sp>
    </p:spTree>
    <p:extLst>
      <p:ext uri="{BB962C8B-B14F-4D97-AF65-F5344CB8AC3E}">
        <p14:creationId xmlns:p14="http://schemas.microsoft.com/office/powerpoint/2010/main" val="3241519248"/>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Zástupný text 1">
            <a:extLst>
              <a:ext uri="{FF2B5EF4-FFF2-40B4-BE49-F238E27FC236}">
                <a16:creationId xmlns:a16="http://schemas.microsoft.com/office/drawing/2014/main" id="{C2EEF97D-C2DA-C007-C599-55DAF6A11499}"/>
              </a:ext>
            </a:extLst>
          </p:cNvPr>
          <p:cNvSpPr>
            <a:spLocks noGrp="1"/>
          </p:cNvSpPr>
          <p:nvPr>
            <p:ph type="body" sz="quarter" idx="12"/>
          </p:nvPr>
        </p:nvSpPr>
        <p:spPr>
          <a:xfrm>
            <a:off x="3310157" y="1769556"/>
            <a:ext cx="8119049" cy="449965"/>
          </a:xfrm>
        </p:spPr>
        <p:txBody>
          <a:bodyPr/>
          <a:lstStyle/>
          <a:p>
            <a:r>
              <a:rPr lang="en-US" noProof="0" dirty="0">
                <a:solidFill>
                  <a:srgbClr val="03C751"/>
                </a:solidFill>
              </a:rPr>
              <a:t>How will the provided data be handled?</a:t>
            </a:r>
          </a:p>
        </p:txBody>
      </p:sp>
      <p:sp>
        <p:nvSpPr>
          <p:cNvPr id="3" name="Zástupný text 2">
            <a:extLst>
              <a:ext uri="{FF2B5EF4-FFF2-40B4-BE49-F238E27FC236}">
                <a16:creationId xmlns:a16="http://schemas.microsoft.com/office/drawing/2014/main" id="{3AB94BF2-2C2F-1123-4CE4-1EE03AD7EC97}"/>
              </a:ext>
            </a:extLst>
          </p:cNvPr>
          <p:cNvSpPr>
            <a:spLocks noGrp="1"/>
          </p:cNvSpPr>
          <p:nvPr>
            <p:ph type="body" sz="quarter" idx="11"/>
          </p:nvPr>
        </p:nvSpPr>
        <p:spPr/>
        <p:txBody>
          <a:bodyPr/>
          <a:lstStyle/>
          <a:p>
            <a:r>
              <a:rPr lang="en-US" noProof="0" dirty="0"/>
              <a:t>FAQ</a:t>
            </a:r>
          </a:p>
        </p:txBody>
      </p:sp>
      <p:sp>
        <p:nvSpPr>
          <p:cNvPr id="4" name="Zástupný text 3">
            <a:extLst>
              <a:ext uri="{FF2B5EF4-FFF2-40B4-BE49-F238E27FC236}">
                <a16:creationId xmlns:a16="http://schemas.microsoft.com/office/drawing/2014/main" id="{DC5E67D4-9A7C-EDE6-14C1-F0C05D357410}"/>
              </a:ext>
            </a:extLst>
          </p:cNvPr>
          <p:cNvSpPr>
            <a:spLocks noGrp="1"/>
          </p:cNvSpPr>
          <p:nvPr>
            <p:ph type="body" sz="quarter" idx="14"/>
          </p:nvPr>
        </p:nvSpPr>
        <p:spPr>
          <a:xfrm>
            <a:off x="3310157" y="2284905"/>
            <a:ext cx="7662644" cy="1474415"/>
          </a:xfrm>
        </p:spPr>
        <p:txBody>
          <a:bodyPr/>
          <a:lstStyle/>
          <a:p>
            <a:pPr marL="0" indent="0" algn="just">
              <a:lnSpc>
                <a:spcPct val="150000"/>
              </a:lnSpc>
              <a:buNone/>
            </a:pPr>
            <a:r>
              <a:rPr lang="en-US" noProof="0" dirty="0"/>
              <a:t>The information you provide in the questionnaire will be used </a:t>
            </a:r>
            <a:r>
              <a:rPr lang="en-US" b="1" noProof="0" dirty="0"/>
              <a:t>exclusively for the purposes of the CEZ Group and will not be shared externally</a:t>
            </a:r>
            <a:r>
              <a:rPr lang="en-US" noProof="0" dirty="0"/>
              <a:t>. Any potential disclosure will be limited to aggregated data and summary findings only. Following the completion of the ESG questionnaire, you will </a:t>
            </a:r>
            <a:r>
              <a:rPr lang="en-US" b="1" noProof="0" dirty="0"/>
              <a:t>receive individualized, automated feedback </a:t>
            </a:r>
            <a:r>
              <a:rPr lang="en-US" noProof="0" dirty="0"/>
              <a:t>in the coming months. This feedback will offer specific recommendations to help you advance further in your sustainability efforts.</a:t>
            </a:r>
          </a:p>
        </p:txBody>
      </p:sp>
      <p:pic>
        <p:nvPicPr>
          <p:cNvPr id="5" name="Obrázek 4">
            <a:extLst>
              <a:ext uri="{FF2B5EF4-FFF2-40B4-BE49-F238E27FC236}">
                <a16:creationId xmlns:a16="http://schemas.microsoft.com/office/drawing/2014/main" id="{B897084E-9C5C-6962-0F3A-E1449C148FCA}"/>
              </a:ext>
            </a:extLst>
          </p:cNvPr>
          <p:cNvPicPr>
            <a:picLocks noChangeAspect="1"/>
          </p:cNvPicPr>
          <p:nvPr/>
        </p:nvPicPr>
        <p:blipFill>
          <a:blip r:embed="rId3"/>
          <a:stretch>
            <a:fillRect/>
          </a:stretch>
        </p:blipFill>
        <p:spPr>
          <a:xfrm>
            <a:off x="378433" y="1578332"/>
            <a:ext cx="2975380" cy="2975380"/>
          </a:xfrm>
          <a:prstGeom prst="rect">
            <a:avLst/>
          </a:prstGeom>
        </p:spPr>
      </p:pic>
      <p:sp>
        <p:nvSpPr>
          <p:cNvPr id="6" name="Zástupný text 1">
            <a:extLst>
              <a:ext uri="{FF2B5EF4-FFF2-40B4-BE49-F238E27FC236}">
                <a16:creationId xmlns:a16="http://schemas.microsoft.com/office/drawing/2014/main" id="{8F40A7C7-4B28-2862-008F-4B3C55F56F5A}"/>
              </a:ext>
            </a:extLst>
          </p:cNvPr>
          <p:cNvSpPr txBox="1">
            <a:spLocks/>
          </p:cNvSpPr>
          <p:nvPr/>
        </p:nvSpPr>
        <p:spPr>
          <a:xfrm>
            <a:off x="3310156" y="3833350"/>
            <a:ext cx="8039715" cy="646331"/>
          </a:xfrm>
          <a:prstGeom prst="rect">
            <a:avLst/>
          </a:prstGeom>
        </p:spPr>
        <p:txBody>
          <a:bodyPr/>
          <a:lstStyle>
            <a:lvl1pPr marL="0" eaLnBrk="1" hangingPunct="1">
              <a:defRPr>
                <a:solidFill>
                  <a:schemeClr val="tx1"/>
                </a:solidFill>
                <a:latin typeface="Arial" panose="020B0604020202020204" pitchFamily="34" charset="0"/>
                <a:ea typeface="+mn-ea"/>
                <a:cs typeface="Arial" panose="020B0604020202020204" pitchFamily="34" charset="0"/>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r>
              <a:rPr lang="en-US" kern="0" noProof="0" dirty="0">
                <a:solidFill>
                  <a:srgbClr val="03C751"/>
                </a:solidFill>
              </a:rPr>
              <a:t>In the event of unfavorable results of the questionnaire survey, are there any negative consequences for me within the existing contractual relationships?</a:t>
            </a:r>
          </a:p>
        </p:txBody>
      </p:sp>
      <p:sp>
        <p:nvSpPr>
          <p:cNvPr id="7" name="Zástupný text 3">
            <a:extLst>
              <a:ext uri="{FF2B5EF4-FFF2-40B4-BE49-F238E27FC236}">
                <a16:creationId xmlns:a16="http://schemas.microsoft.com/office/drawing/2014/main" id="{2D764750-3E5E-52DB-76D5-6BAEF6C59F2D}"/>
              </a:ext>
            </a:extLst>
          </p:cNvPr>
          <p:cNvSpPr txBox="1">
            <a:spLocks/>
          </p:cNvSpPr>
          <p:nvPr/>
        </p:nvSpPr>
        <p:spPr>
          <a:xfrm>
            <a:off x="3331985" y="4619096"/>
            <a:ext cx="7618988" cy="1232188"/>
          </a:xfrm>
          <a:prstGeom prst="rect">
            <a:avLst/>
          </a:prstGeom>
        </p:spPr>
        <p:txBody>
          <a:bodyPr/>
          <a:lstStyle>
            <a:lvl1pPr marL="171450" indent="-171450" eaLnBrk="1" hangingPunct="1">
              <a:buClr>
                <a:schemeClr val="accent1"/>
              </a:buClr>
              <a:buFont typeface="Wingdings" panose="05000000000000000000" pitchFamily="2" charset="2"/>
              <a:buChar char="§"/>
              <a:defRPr sz="1200">
                <a:solidFill>
                  <a:schemeClr val="tx1"/>
                </a:solidFill>
                <a:latin typeface="+mn-lt"/>
                <a:ea typeface="+mn-ea"/>
                <a:cs typeface="+mn-cs"/>
              </a:defRPr>
            </a:lvl1pPr>
            <a:lvl2pPr marL="6286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2pPr>
            <a:lvl3pPr marL="10858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3pPr>
            <a:lvl4pPr marL="15430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4pPr>
            <a:lvl5pPr marL="20002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marL="0" indent="0" algn="just">
              <a:lnSpc>
                <a:spcPct val="150000"/>
              </a:lnSpc>
              <a:buNone/>
            </a:pPr>
            <a:r>
              <a:rPr lang="en-US" b="1" kern="0" noProof="0" dirty="0"/>
              <a:t>There are no immediate consequences. </a:t>
            </a:r>
            <a:r>
              <a:rPr lang="en-US" kern="0" noProof="0" dirty="0"/>
              <a:t>This is merely an informational survey that does not directly affect the duration of specific contractual relationships. We continue to analyze and evaluate the findings from the ESG survey and take the results into account in our related comprehensive supplier analyses.</a:t>
            </a:r>
          </a:p>
        </p:txBody>
      </p:sp>
    </p:spTree>
    <p:extLst>
      <p:ext uri="{BB962C8B-B14F-4D97-AF65-F5344CB8AC3E}">
        <p14:creationId xmlns:p14="http://schemas.microsoft.com/office/powerpoint/2010/main" val="327984236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6DBBDD5-7407-5A75-163F-4597A769169A}"/>
            </a:ext>
          </a:extLst>
        </p:cNvPr>
        <p:cNvGrpSpPr/>
        <p:nvPr/>
      </p:nvGrpSpPr>
      <p:grpSpPr>
        <a:xfrm>
          <a:off x="0" y="0"/>
          <a:ext cx="0" cy="0"/>
          <a:chOff x="0" y="0"/>
          <a:chExt cx="0" cy="0"/>
        </a:xfrm>
      </p:grpSpPr>
      <p:sp>
        <p:nvSpPr>
          <p:cNvPr id="2" name="Zástupný text 1">
            <a:extLst>
              <a:ext uri="{FF2B5EF4-FFF2-40B4-BE49-F238E27FC236}">
                <a16:creationId xmlns:a16="http://schemas.microsoft.com/office/drawing/2014/main" id="{7D3F2549-3446-9769-3042-2B8AE57674A8}"/>
              </a:ext>
            </a:extLst>
          </p:cNvPr>
          <p:cNvSpPr>
            <a:spLocks noGrp="1"/>
          </p:cNvSpPr>
          <p:nvPr>
            <p:ph type="body" sz="quarter" idx="12"/>
          </p:nvPr>
        </p:nvSpPr>
        <p:spPr>
          <a:xfrm>
            <a:off x="3310157" y="1769556"/>
            <a:ext cx="8119049" cy="449965"/>
          </a:xfrm>
        </p:spPr>
        <p:txBody>
          <a:bodyPr/>
          <a:lstStyle/>
          <a:p>
            <a:r>
              <a:rPr lang="en-US" noProof="0" dirty="0">
                <a:solidFill>
                  <a:srgbClr val="03C751"/>
                </a:solidFill>
              </a:rPr>
              <a:t>Is it mandatory to complete the ESG questionnaire?</a:t>
            </a:r>
          </a:p>
        </p:txBody>
      </p:sp>
      <p:sp>
        <p:nvSpPr>
          <p:cNvPr id="3" name="Zástupný text 2">
            <a:extLst>
              <a:ext uri="{FF2B5EF4-FFF2-40B4-BE49-F238E27FC236}">
                <a16:creationId xmlns:a16="http://schemas.microsoft.com/office/drawing/2014/main" id="{56A02B5B-9329-356F-FB99-41EA9BE7AFB0}"/>
              </a:ext>
            </a:extLst>
          </p:cNvPr>
          <p:cNvSpPr>
            <a:spLocks noGrp="1"/>
          </p:cNvSpPr>
          <p:nvPr>
            <p:ph type="body" sz="quarter" idx="11"/>
          </p:nvPr>
        </p:nvSpPr>
        <p:spPr/>
        <p:txBody>
          <a:bodyPr/>
          <a:lstStyle/>
          <a:p>
            <a:r>
              <a:rPr lang="en-US" noProof="0" dirty="0"/>
              <a:t>FAQ</a:t>
            </a:r>
          </a:p>
        </p:txBody>
      </p:sp>
      <p:sp>
        <p:nvSpPr>
          <p:cNvPr id="4" name="Zástupný text 3">
            <a:extLst>
              <a:ext uri="{FF2B5EF4-FFF2-40B4-BE49-F238E27FC236}">
                <a16:creationId xmlns:a16="http://schemas.microsoft.com/office/drawing/2014/main" id="{10FDF051-3F32-64CC-ED0B-0C69B3FCAF1B}"/>
              </a:ext>
            </a:extLst>
          </p:cNvPr>
          <p:cNvSpPr>
            <a:spLocks noGrp="1"/>
          </p:cNvSpPr>
          <p:nvPr>
            <p:ph type="body" sz="quarter" idx="14"/>
          </p:nvPr>
        </p:nvSpPr>
        <p:spPr>
          <a:xfrm>
            <a:off x="3310157" y="2284905"/>
            <a:ext cx="7662644" cy="2268807"/>
          </a:xfrm>
        </p:spPr>
        <p:txBody>
          <a:bodyPr/>
          <a:lstStyle/>
          <a:p>
            <a:pPr marL="0" indent="0" algn="just">
              <a:lnSpc>
                <a:spcPct val="150000"/>
              </a:lnSpc>
              <a:buNone/>
            </a:pPr>
            <a:r>
              <a:rPr lang="en-US" noProof="0" dirty="0"/>
              <a:t>European sustainability legislation has expanded requirements for the collection, assessment, and disclosure of ESG information across supply chains. Should you be contacted in this regard, </a:t>
            </a:r>
            <a:r>
              <a:rPr lang="en-US" b="1" noProof="0" dirty="0"/>
              <a:t>we kindly ask for your cooperation</a:t>
            </a:r>
            <a:r>
              <a:rPr lang="en-US" noProof="0" dirty="0"/>
              <a:t>. While completion of the questionnaire is voluntary, </a:t>
            </a:r>
            <a:r>
              <a:rPr lang="en-US" b="1" noProof="0" dirty="0"/>
              <a:t>failure to participate may result in a supplier being automatically classified into a higher-risk category</a:t>
            </a:r>
            <a:r>
              <a:rPr lang="en-US" noProof="0" dirty="0"/>
              <a:t>. In line with risk management and due diligence principles, such suppliers may then become subject to follow-up mitigation measures. These measures may include more frequent requests for corrective actions, follow-up audits, risk monitoring through an external tool, and other related actions.</a:t>
            </a:r>
          </a:p>
        </p:txBody>
      </p:sp>
      <p:pic>
        <p:nvPicPr>
          <p:cNvPr id="5" name="Obrázek 4">
            <a:extLst>
              <a:ext uri="{FF2B5EF4-FFF2-40B4-BE49-F238E27FC236}">
                <a16:creationId xmlns:a16="http://schemas.microsoft.com/office/drawing/2014/main" id="{DD51064C-5235-5233-30A6-34BAE754543C}"/>
              </a:ext>
            </a:extLst>
          </p:cNvPr>
          <p:cNvPicPr>
            <a:picLocks noChangeAspect="1"/>
          </p:cNvPicPr>
          <p:nvPr/>
        </p:nvPicPr>
        <p:blipFill>
          <a:blip r:embed="rId3"/>
          <a:stretch>
            <a:fillRect/>
          </a:stretch>
        </p:blipFill>
        <p:spPr>
          <a:xfrm>
            <a:off x="378433" y="1578332"/>
            <a:ext cx="2975380" cy="2975380"/>
          </a:xfrm>
          <a:prstGeom prst="rect">
            <a:avLst/>
          </a:prstGeom>
        </p:spPr>
      </p:pic>
      <p:sp>
        <p:nvSpPr>
          <p:cNvPr id="6" name="Zástupný text 1">
            <a:extLst>
              <a:ext uri="{FF2B5EF4-FFF2-40B4-BE49-F238E27FC236}">
                <a16:creationId xmlns:a16="http://schemas.microsoft.com/office/drawing/2014/main" id="{ADA3A741-B192-E029-90CA-FE8BEAB4984D}"/>
              </a:ext>
            </a:extLst>
          </p:cNvPr>
          <p:cNvSpPr txBox="1">
            <a:spLocks/>
          </p:cNvSpPr>
          <p:nvPr/>
        </p:nvSpPr>
        <p:spPr>
          <a:xfrm>
            <a:off x="3310157" y="4705710"/>
            <a:ext cx="7618988" cy="646331"/>
          </a:xfrm>
          <a:prstGeom prst="rect">
            <a:avLst/>
          </a:prstGeom>
        </p:spPr>
        <p:txBody>
          <a:bodyPr/>
          <a:lstStyle>
            <a:lvl1pPr marL="0" eaLnBrk="1" hangingPunct="1">
              <a:defRPr>
                <a:solidFill>
                  <a:schemeClr val="tx1"/>
                </a:solidFill>
                <a:latin typeface="Arial" panose="020B0604020202020204" pitchFamily="34" charset="0"/>
                <a:ea typeface="+mn-ea"/>
                <a:cs typeface="Arial" panose="020B0604020202020204" pitchFamily="34" charset="0"/>
              </a:defRPr>
            </a:lvl1pPr>
            <a:lvl2pPr marL="457189" eaLnBrk="1" hangingPunct="1">
              <a:defRPr>
                <a:latin typeface="+mn-lt"/>
                <a:ea typeface="+mn-ea"/>
                <a:cs typeface="+mn-cs"/>
              </a:defRPr>
            </a:lvl2pPr>
            <a:lvl3pPr marL="914377" eaLnBrk="1" hangingPunct="1">
              <a:defRPr>
                <a:latin typeface="+mn-lt"/>
                <a:ea typeface="+mn-ea"/>
                <a:cs typeface="+mn-cs"/>
              </a:defRPr>
            </a:lvl3pPr>
            <a:lvl4pPr marL="1371566" eaLnBrk="1" hangingPunct="1">
              <a:defRPr>
                <a:latin typeface="+mn-lt"/>
                <a:ea typeface="+mn-ea"/>
                <a:cs typeface="+mn-cs"/>
              </a:defRPr>
            </a:lvl4pPr>
            <a:lvl5pPr marL="1828754" eaLnBrk="1" hangingPunct="1">
              <a:defRPr>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800" b="0" i="0" u="none" strike="noStrike" kern="0" cap="none" spc="0" normalizeH="0" baseline="0" noProof="0" dirty="0">
                <a:ln>
                  <a:noFill/>
                </a:ln>
                <a:solidFill>
                  <a:srgbClr val="03C751"/>
                </a:solidFill>
                <a:effectLst/>
                <a:uLnTx/>
                <a:uFillTx/>
                <a:latin typeface="Arial" panose="020B0604020202020204" pitchFamily="34" charset="0"/>
                <a:ea typeface="+mn-ea"/>
                <a:cs typeface="Arial" panose="020B0604020202020204" pitchFamily="34" charset="0"/>
              </a:rPr>
              <a:t>What are the criteria for selecting the addressed suppliers in 2026?</a:t>
            </a:r>
          </a:p>
        </p:txBody>
      </p:sp>
      <p:sp>
        <p:nvSpPr>
          <p:cNvPr id="7" name="Zástupný text 3">
            <a:extLst>
              <a:ext uri="{FF2B5EF4-FFF2-40B4-BE49-F238E27FC236}">
                <a16:creationId xmlns:a16="http://schemas.microsoft.com/office/drawing/2014/main" id="{B436403F-6DE7-4CEB-7E26-DECBFCF5B435}"/>
              </a:ext>
            </a:extLst>
          </p:cNvPr>
          <p:cNvSpPr txBox="1">
            <a:spLocks/>
          </p:cNvSpPr>
          <p:nvPr/>
        </p:nvSpPr>
        <p:spPr>
          <a:xfrm>
            <a:off x="3353813" y="5112872"/>
            <a:ext cx="7618988" cy="885592"/>
          </a:xfrm>
          <a:prstGeom prst="rect">
            <a:avLst/>
          </a:prstGeom>
        </p:spPr>
        <p:txBody>
          <a:bodyPr/>
          <a:lstStyle>
            <a:lvl1pPr marL="171450" indent="-171450" eaLnBrk="1" hangingPunct="1">
              <a:buClr>
                <a:schemeClr val="accent1"/>
              </a:buClr>
              <a:buFont typeface="Wingdings" panose="05000000000000000000" pitchFamily="2" charset="2"/>
              <a:buChar char="§"/>
              <a:defRPr sz="1200">
                <a:solidFill>
                  <a:schemeClr val="tx1"/>
                </a:solidFill>
                <a:latin typeface="+mn-lt"/>
                <a:ea typeface="+mn-ea"/>
                <a:cs typeface="+mn-cs"/>
              </a:defRPr>
            </a:lvl1pPr>
            <a:lvl2pPr marL="6286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2pPr>
            <a:lvl3pPr marL="10858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3pPr>
            <a:lvl4pPr marL="15430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4pPr>
            <a:lvl5pPr marL="2000250" indent="-171450" eaLnBrk="1" hangingPunct="1">
              <a:buClr>
                <a:schemeClr val="accent1"/>
              </a:buClr>
              <a:buFont typeface="Arial" panose="020B0604020202020204" pitchFamily="34" charset="0"/>
              <a:buChar char="•"/>
              <a:defRPr sz="1200">
                <a:solidFill>
                  <a:schemeClr val="tx1"/>
                </a:solidFill>
                <a:latin typeface="+mn-lt"/>
                <a:ea typeface="+mn-ea"/>
                <a:cs typeface="+mn-cs"/>
              </a:defRPr>
            </a:lvl5pPr>
            <a:lvl6pPr marL="2285943" eaLnBrk="1" hangingPunct="1">
              <a:defRPr>
                <a:latin typeface="+mn-lt"/>
                <a:ea typeface="+mn-ea"/>
                <a:cs typeface="+mn-cs"/>
              </a:defRPr>
            </a:lvl6pPr>
            <a:lvl7pPr marL="2743131" eaLnBrk="1" hangingPunct="1">
              <a:defRPr>
                <a:latin typeface="+mn-lt"/>
                <a:ea typeface="+mn-ea"/>
                <a:cs typeface="+mn-cs"/>
              </a:defRPr>
            </a:lvl7pPr>
            <a:lvl8pPr marL="3200320" eaLnBrk="1" hangingPunct="1">
              <a:defRPr>
                <a:latin typeface="+mn-lt"/>
                <a:ea typeface="+mn-ea"/>
                <a:cs typeface="+mn-cs"/>
              </a:defRPr>
            </a:lvl8pPr>
            <a:lvl9pPr marL="3657509" eaLnBrk="1" hangingPunct="1">
              <a:defRPr>
                <a:latin typeface="+mn-lt"/>
                <a:ea typeface="+mn-ea"/>
                <a:cs typeface="+mn-cs"/>
              </a:defRPr>
            </a:lvl9pPr>
          </a:lstStyle>
          <a:p>
            <a:pPr marL="0" lvl="0" indent="0" algn="just">
              <a:lnSpc>
                <a:spcPct val="150000"/>
              </a:lnSpc>
              <a:buClr>
                <a:srgbClr val="00C752"/>
              </a:buClr>
              <a:buNone/>
              <a:defRPr/>
            </a:pPr>
            <a:r>
              <a:rPr lang="en-US" noProof="0" dirty="0"/>
              <a:t>The main selection criteria include </a:t>
            </a:r>
            <a:r>
              <a:rPr lang="en-US" b="1" noProof="0" dirty="0"/>
              <a:t>the significance of direct supplies to selected CEZ Group companies</a:t>
            </a:r>
            <a:r>
              <a:rPr lang="en-US" noProof="0" dirty="0"/>
              <a:t>, assessed in terms of financial volume, scope of supply, and contractual arrangements, while taking related criteria into account. Selected non-EU international suppliers are also included in the assessment.</a:t>
            </a:r>
            <a:endParaRPr kumimoji="0" lang="en-US" sz="1200" i="0" u="none" strike="noStrike" kern="0" cap="none" spc="0" normalizeH="0" baseline="0" noProof="0" dirty="0">
              <a:ln>
                <a:noFill/>
              </a:ln>
              <a:solidFill>
                <a:srgbClr val="363738"/>
              </a:solidFill>
              <a:effectLst/>
              <a:uLnTx/>
              <a:uFillTx/>
              <a:latin typeface="Arial"/>
              <a:ea typeface="+mn-ea"/>
              <a:cs typeface="+mn-cs"/>
            </a:endParaRPr>
          </a:p>
        </p:txBody>
      </p:sp>
    </p:spTree>
    <p:extLst>
      <p:ext uri="{BB962C8B-B14F-4D97-AF65-F5344CB8AC3E}">
        <p14:creationId xmlns:p14="http://schemas.microsoft.com/office/powerpoint/2010/main" val="1442440226"/>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ICULATE_PROJECT_OPEN" val="0"/>
  <p:tag name="ARTICULATE_SLIDE_COUNT" val="9"/>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5.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heme/theme1.xml><?xml version="1.0" encoding="utf-8"?>
<a:theme xmlns:a="http://schemas.openxmlformats.org/drawingml/2006/main" name="Theme Office">
  <a:themeElements>
    <a:clrScheme name="CEZ">
      <a:dk1>
        <a:srgbClr val="FFFFFF"/>
      </a:dk1>
      <a:lt1>
        <a:srgbClr val="363738"/>
      </a:lt1>
      <a:dk2>
        <a:srgbClr val="F24F00"/>
      </a:dk2>
      <a:lt2>
        <a:srgbClr val="63666A"/>
      </a:lt2>
      <a:accent1>
        <a:srgbClr val="00C752"/>
      </a:accent1>
      <a:accent2>
        <a:srgbClr val="FF9C3D"/>
      </a:accent2>
      <a:accent3>
        <a:srgbClr val="FFDA9C"/>
      </a:accent3>
      <a:accent4>
        <a:srgbClr val="989EA3"/>
      </a:accent4>
      <a:accent5>
        <a:srgbClr val="005934"/>
      </a:accent5>
      <a:accent6>
        <a:srgbClr val="7FDB8F"/>
      </a:accent6>
      <a:hlink>
        <a:srgbClr val="363738"/>
      </a:hlink>
      <a:folHlink>
        <a:srgbClr val="363738"/>
      </a:folHlink>
    </a:clrScheme>
    <a:fontScheme name="Arial">
      <a:majorFont>
        <a:latin typeface="Arial"/>
        <a:ea typeface=""/>
        <a:cs typeface=""/>
      </a:majorFont>
      <a:minorFont>
        <a:latin typeface="Arial"/>
        <a:ea typeface=""/>
        <a:cs typeface=""/>
      </a:minorFont>
    </a:fontScheme>
    <a:fmtScheme name="Standard">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Lst>
    <a:ext uri="{05A4C25C-085E-4340-85A3-A5531E510DB2}">
      <thm15:themeFamily xmlns:thm15="http://schemas.microsoft.com/office/thememl/2012/main" name="CEZ_CZ" id="{EFEED11E-C385-4F5C-B353-96AEF8CB7231}" vid="{50FE5C02-4EBC-490E-908E-06B74B37C8A9}"/>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webextensions/_rels/taskpanes.xml.rels><?xml version="1.0" encoding="UTF-8" standalone="yes"?>
<Relationships xmlns="http://schemas.openxmlformats.org/package/2006/relationships"><Relationship Id="rId1" Type="http://schemas.microsoft.com/office/2011/relationships/webextension" Target="webextension1.xml"/></Relationships>
</file>

<file path=ppt/webextensions/taskpanes.xml><?xml version="1.0" encoding="utf-8"?>
<wetp:taskpanes xmlns:wetp="http://schemas.microsoft.com/office/webextensions/taskpanes/2010/11">
  <wetp:taskpane dockstate="right" visibility="0" width="525" row="6">
    <wetp:webextensionref xmlns:r="http://schemas.openxmlformats.org/officeDocument/2006/relationships" r:id="rId1"/>
  </wetp:taskpane>
</wetp:taskpanes>
</file>

<file path=ppt/webextensions/webextension1.xml><?xml version="1.0" encoding="utf-8"?>
<we:webextension xmlns:we="http://schemas.microsoft.com/office/webextensions/webextension/2010/11" id="{0FEE39D6-10E6-4B4E-BA9A-C0BAC7164AD1}">
  <we:reference id="8a9c0a56-a071-42e1-a185-96d431067951" version="1.0.0.10" store="EXCatalog" storeType="EXCatalog"/>
  <we:alternateReferences/>
  <we:properties/>
  <we:bindings/>
  <we:snapshot xmlns:r="http://schemas.openxmlformats.org/officeDocument/2006/relationships"/>
</we:webextension>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TaxCatchAll xmlns="703d9830-13bd-4894-82af-bfeb4ea1394e" xsi:nil="true"/>
    <lcf76f155ced4ddcb4097134ff3c332f xmlns="a975175e-c7d8-4d7c-9622-212d11c075e0">
      <Terms xmlns="http://schemas.microsoft.com/office/infopath/2007/PartnerControls"/>
    </lcf76f155ced4ddcb4097134ff3c332f>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kument" ma:contentTypeID="0x0101001D4F4BDAC4B6DC4B81CA38D5091C165A" ma:contentTypeVersion="12" ma:contentTypeDescription="Vytvoří nový dokument" ma:contentTypeScope="" ma:versionID="71cffc2bbadbef69fd8a80954c83b3d0">
  <xsd:schema xmlns:xsd="http://www.w3.org/2001/XMLSchema" xmlns:xs="http://www.w3.org/2001/XMLSchema" xmlns:p="http://schemas.microsoft.com/office/2006/metadata/properties" xmlns:ns2="a975175e-c7d8-4d7c-9622-212d11c075e0" xmlns:ns3="703d9830-13bd-4894-82af-bfeb4ea1394e" targetNamespace="http://schemas.microsoft.com/office/2006/metadata/properties" ma:root="true" ma:fieldsID="0e4dbf42b206a208a211b6d9a2038dea" ns2:_="" ns3:_="">
    <xsd:import namespace="a975175e-c7d8-4d7c-9622-212d11c075e0"/>
    <xsd:import namespace="703d9830-13bd-4894-82af-bfeb4ea1394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ObjectDetectorVersions" minOccurs="0"/>
                <xsd:element ref="ns2:MediaServiceDateTaken" minOccurs="0"/>
                <xsd:element ref="ns2:MediaServiceGenerationTime" minOccurs="0"/>
                <xsd:element ref="ns2:MediaServiceEventHashCode" minOccurs="0"/>
                <xsd:element ref="ns2:MediaLengthInSeconds" minOccurs="0"/>
                <xsd:element ref="ns2:lcf76f155ced4ddcb4097134ff3c332f" minOccurs="0"/>
                <xsd:element ref="ns3:TaxCatchAll"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975175e-c7d8-4d7c-9622-212d11c075e0"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ObjectDetectorVersions" ma:index="11" nillable="true" ma:displayName="MediaServiceObjectDetectorVersions" ma:hidden="true" ma:indexed="true" ma:internalName="MediaServiceObjectDetectorVersions" ma:readOnly="true">
      <xsd:simpleType>
        <xsd:restriction base="dms:Text"/>
      </xsd:simpleType>
    </xsd:element>
    <xsd:element name="MediaServiceDateTaken" ma:index="12" nillable="true" ma:displayName="MediaServiceDateTaken" ma:hidden="true" ma:indexed="true" ma:internalName="MediaServiceDateTaken"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LengthInSeconds" ma:index="15" nillable="true" ma:displayName="MediaLengthInSeconds" ma:hidden="true" ma:internalName="MediaLengthInSeconds" ma:readOnly="true">
      <xsd:simpleType>
        <xsd:restriction base="dms:Unknown"/>
      </xsd:simpleType>
    </xsd:element>
    <xsd:element name="lcf76f155ced4ddcb4097134ff3c332f" ma:index="17" nillable="true" ma:taxonomy="true" ma:internalName="lcf76f155ced4ddcb4097134ff3c332f" ma:taxonomyFieldName="MediaServiceImageTags" ma:displayName="Značky obrázků" ma:readOnly="false" ma:fieldId="{5cf76f15-5ced-4ddc-b409-7134ff3c332f}" ma:taxonomyMulti="true" ma:sspId="e1151224-86ec-40a8-ba2f-293eb4cb0abf" ma:termSetId="09814cd3-568e-fe90-9814-8d621ff8fb84" ma:anchorId="fba54fb3-c3e1-fe81-a776-ca4b69148c4d" ma:open="true" ma:isKeyword="false">
      <xsd:complexType>
        <xsd:sequence>
          <xsd:element ref="pc:Terms" minOccurs="0" maxOccurs="1"/>
        </xsd:sequence>
      </xsd:complexType>
    </xsd:element>
    <xsd:element name="MediaServiceOCR" ma:index="19"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703d9830-13bd-4894-82af-bfeb4ea1394e" elementFormDefault="qualified">
    <xsd:import namespace="http://schemas.microsoft.com/office/2006/documentManagement/types"/>
    <xsd:import namespace="http://schemas.microsoft.com/office/infopath/2007/PartnerControls"/>
    <xsd:element name="TaxCatchAll" ma:index="18" nillable="true" ma:displayName="Taxonomy Catch All Column" ma:hidden="true" ma:list="{e032f9aa-5807-4c7f-9141-12318eaf97ad}" ma:internalName="TaxCatchAll" ma:showField="CatchAllData" ma:web="703d9830-13bd-4894-82af-bfeb4ea1394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yp obsahu"/>
        <xsd:element ref="dc:title" minOccurs="0" maxOccurs="1" ma:index="4" ma:displayName="Nadpis"/>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0DD48603-F6C7-4A12-9368-4D0E160046C5}">
  <ds:schemaRefs>
    <ds:schemaRef ds:uri="57ab6944-cedb-4ae2-b189-179e255ac9e2"/>
    <ds:schemaRef ds:uri="703d9830-13bd-4894-82af-bfeb4ea1394e"/>
    <ds:schemaRef ds:uri="a975175e-c7d8-4d7c-9622-212d11c075e0"/>
    <ds:schemaRef ds:uri="f064e7fc-5d80-4b40-b7ba-f38dd6b5b400"/>
    <ds:schemaRef ds:uri="http://purl.org/dc/dcmitype/"/>
    <ds:schemaRef ds:uri="http://purl.org/dc/elements/1.1/"/>
    <ds:schemaRef ds:uri="http://purl.org/dc/terms/"/>
    <ds:schemaRef ds:uri="http://schemas.microsoft.com/office/2006/documentManagement/types"/>
    <ds:schemaRef ds:uri="http://schemas.microsoft.com/office/2006/metadata/properties"/>
    <ds:schemaRef ds:uri="http://schemas.microsoft.com/office/infopath/2007/PartnerControls"/>
    <ds:schemaRef ds:uri="http://schemas.openxmlformats.org/package/2006/metadata/core-properties"/>
    <ds:schemaRef ds:uri="http://www.w3.org/XML/1998/namespace"/>
  </ds:schemaRefs>
</ds:datastoreItem>
</file>

<file path=customXml/itemProps2.xml><?xml version="1.0" encoding="utf-8"?>
<ds:datastoreItem xmlns:ds="http://schemas.openxmlformats.org/officeDocument/2006/customXml" ds:itemID="{A6FB2E1E-2426-4191-8C8C-3B3324DE7AC7}">
  <ds:schemaRefs>
    <ds:schemaRef ds:uri="http://schemas.microsoft.com/sharepoint/v3/contenttype/forms"/>
  </ds:schemaRefs>
</ds:datastoreItem>
</file>

<file path=customXml/itemProps3.xml><?xml version="1.0" encoding="utf-8"?>
<ds:datastoreItem xmlns:ds="http://schemas.openxmlformats.org/officeDocument/2006/customXml" ds:itemID="{89929B17-EDF3-4B3E-991C-4D10DD5187CD}">
  <ds:schemaRefs>
    <ds:schemaRef ds:uri="703d9830-13bd-4894-82af-bfeb4ea1394e"/>
    <ds:schemaRef ds:uri="a975175e-c7d8-4d7c-9622-212d11c075e0"/>
    <ds:schemaRef ds:uri="http://purl.org/dc/elements/1.1/"/>
    <ds:schemaRef ds:uri="http://purl.org/dc/terms/"/>
    <ds:schemaRef ds:uri="http://schemas.microsoft.com/internal/obd"/>
    <ds:schemaRef ds:uri="http://schemas.microsoft.com/office/2006/documentManagement/types"/>
    <ds:schemaRef ds:uri="http://schemas.microsoft.com/office/2006/metadata/contentType"/>
    <ds:schemaRef ds:uri="http://schemas.microsoft.com/office/2006/metadata/properties"/>
    <ds:schemaRef ds:uri="http://schemas.microsoft.com/office/2006/metadata/properties/metaAttributes"/>
    <ds:schemaRef ds:uri="http://schemas.microsoft.com/office/infopath/2007/PartnerControls"/>
    <ds:schemaRef ds:uri="http://schemas.openxmlformats.org/package/2006/metadata/core-properties"/>
    <ds:schemaRef ds:uri="http://www.w3.org/2001/XMLSchema"/>
  </ds:schemaRefs>
</ds:datastoreItem>
</file>

<file path=docProps/app.xml><?xml version="1.0" encoding="utf-8"?>
<Properties xmlns="http://schemas.openxmlformats.org/officeDocument/2006/extended-properties" xmlns:vt="http://schemas.openxmlformats.org/officeDocument/2006/docPropsVTypes">
  <Template>cez_cz</Template>
  <TotalTime>175</TotalTime>
  <Words>1672</Words>
  <Application>Microsoft Office PowerPoint</Application>
  <PresentationFormat>Širokoúhlá obrazovka</PresentationFormat>
  <Paragraphs>170</Paragraphs>
  <Slides>18</Slides>
  <Notes>14</Notes>
  <HiddenSlides>0</HiddenSlides>
  <MMClips>0</MMClips>
  <ScaleCrop>false</ScaleCrop>
  <HeadingPairs>
    <vt:vector size="6" baseType="variant">
      <vt:variant>
        <vt:lpstr>Použitá písma</vt:lpstr>
      </vt:variant>
      <vt:variant>
        <vt:i4>4</vt:i4>
      </vt:variant>
      <vt:variant>
        <vt:lpstr>Motiv</vt:lpstr>
      </vt:variant>
      <vt:variant>
        <vt:i4>1</vt:i4>
      </vt:variant>
      <vt:variant>
        <vt:lpstr>Nadpisy snímků</vt:lpstr>
      </vt:variant>
      <vt:variant>
        <vt:i4>18</vt:i4>
      </vt:variant>
    </vt:vector>
  </HeadingPairs>
  <TitlesOfParts>
    <vt:vector size="23" baseType="lpstr">
      <vt:lpstr>Calibri</vt:lpstr>
      <vt:lpstr>Wingdings</vt:lpstr>
      <vt:lpstr>Courier New</vt:lpstr>
      <vt:lpstr>Arial</vt:lpstr>
      <vt:lpstr>Theme Office</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lpstr>Prezentace aplikace PowerPoint</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Prezentace aplikace PowerPoint</dc:title>
  <dc:creator>Bitnerová Marie-Anna</dc:creator>
  <cp:lastModifiedBy>Bitnerová Marie-Anna</cp:lastModifiedBy>
  <cp:revision>2</cp:revision>
  <cp:lastPrinted>2024-03-11T11:07:44Z</cp:lastPrinted>
  <dcterms:created xsi:type="dcterms:W3CDTF">2026-09-03T10:45:21Z</dcterms:created>
  <dcterms:modified xsi:type="dcterms:W3CDTF">2026-10-14T06:19:39Z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353c5f55-d967-4112-b692-2d91647f90be_Enabled">
    <vt:lpwstr>true</vt:lpwstr>
  </property>
  <property fmtid="{D5CDD505-2E9C-101B-9397-08002B2CF9AE}" pid="3" name="MSIP_Label_353c5f55-d967-4112-b692-2d91647f90be_SetDate">
    <vt:lpwstr>2022-09-15T09:56:17Z</vt:lpwstr>
  </property>
  <property fmtid="{D5CDD505-2E9C-101B-9397-08002B2CF9AE}" pid="4" name="MSIP_Label_353c5f55-d967-4112-b692-2d91647f90be_Method">
    <vt:lpwstr>Privileged</vt:lpwstr>
  </property>
  <property fmtid="{D5CDD505-2E9C-101B-9397-08002B2CF9AE}" pid="5" name="MSIP_Label_353c5f55-d967-4112-b692-2d91647f90be_Name">
    <vt:lpwstr>L00007</vt:lpwstr>
  </property>
  <property fmtid="{D5CDD505-2E9C-101B-9397-08002B2CF9AE}" pid="6" name="MSIP_Label_353c5f55-d967-4112-b692-2d91647f90be_SiteId">
    <vt:lpwstr>b233f9e1-5599-4693-9cef-38858fe25406</vt:lpwstr>
  </property>
  <property fmtid="{D5CDD505-2E9C-101B-9397-08002B2CF9AE}" pid="7" name="MSIP_Label_353c5f55-d967-4112-b692-2d91647f90be_ActionId">
    <vt:lpwstr>ee5d86b8-a4f0-4b85-8eaf-80eee3997c83</vt:lpwstr>
  </property>
  <property fmtid="{D5CDD505-2E9C-101B-9397-08002B2CF9AE}" pid="8" name="MSIP_Label_353c5f55-d967-4112-b692-2d91647f90be_ContentBits">
    <vt:lpwstr>0</vt:lpwstr>
  </property>
  <property fmtid="{D5CDD505-2E9C-101B-9397-08002B2CF9AE}" pid="9" name="DocumentClasification">
    <vt:lpwstr>Veřejné</vt:lpwstr>
  </property>
  <property fmtid="{D5CDD505-2E9C-101B-9397-08002B2CF9AE}" pid="10" name="CEZ_DLP">
    <vt:lpwstr>CEZ:CEZ-DGR:D</vt:lpwstr>
  </property>
  <property fmtid="{D5CDD505-2E9C-101B-9397-08002B2CF9AE}" pid="11" name="CEZ_MIPLabelName">
    <vt:lpwstr>Public-CEZ-DGR</vt:lpwstr>
  </property>
  <property fmtid="{D5CDD505-2E9C-101B-9397-08002B2CF9AE}" pid="12" name="MediaServiceImageTags">
    <vt:lpwstr/>
  </property>
  <property fmtid="{D5CDD505-2E9C-101B-9397-08002B2CF9AE}" pid="13" name="ContentTypeId">
    <vt:lpwstr>0x0101001D4F4BDAC4B6DC4B81CA38D5091C165A</vt:lpwstr>
  </property>
  <property fmtid="{D5CDD505-2E9C-101B-9397-08002B2CF9AE}" pid="14" name="ArticulateGUID">
    <vt:lpwstr>D97B3EC3-2813-406B-BC3C-8B0C32A99C76</vt:lpwstr>
  </property>
  <property fmtid="{D5CDD505-2E9C-101B-9397-08002B2CF9AE}" pid="15" name="ArticulatePath">
    <vt:lpwstr>UDŘ_ESG dotazník_mluvené slovo_2025_final (002)</vt:lpwstr>
  </property>
</Properties>
</file>